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8"/>
  </p:notesMasterIdLst>
  <p:handoutMasterIdLst>
    <p:handoutMasterId r:id="rId19"/>
  </p:handoutMasterIdLst>
  <p:sldIdLst>
    <p:sldId id="303" r:id="rId2"/>
    <p:sldId id="361" r:id="rId3"/>
    <p:sldId id="362" r:id="rId4"/>
    <p:sldId id="363" r:id="rId5"/>
    <p:sldId id="364" r:id="rId6"/>
    <p:sldId id="378" r:id="rId7"/>
    <p:sldId id="366" r:id="rId8"/>
    <p:sldId id="367" r:id="rId9"/>
    <p:sldId id="379" r:id="rId10"/>
    <p:sldId id="370" r:id="rId11"/>
    <p:sldId id="371" r:id="rId12"/>
    <p:sldId id="372" r:id="rId13"/>
    <p:sldId id="373" r:id="rId14"/>
    <p:sldId id="374" r:id="rId15"/>
    <p:sldId id="375" r:id="rId16"/>
    <p:sldId id="37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71226" autoAdjust="0"/>
  </p:normalViewPr>
  <p:slideViewPr>
    <p:cSldViewPr>
      <p:cViewPr>
        <p:scale>
          <a:sx n="91" d="100"/>
          <a:sy n="91" d="100"/>
        </p:scale>
        <p:origin x="-51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3"/>
              </a:solidFill>
            </c:spPr>
          </c:dPt>
          <c:dLbls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85</c:v>
                </c:pt>
                <c:pt idx="1">
                  <c:v>79</c:v>
                </c:pt>
                <c:pt idx="2">
                  <c:v>73</c:v>
                </c:pt>
                <c:pt idx="3">
                  <c:v>65</c:v>
                </c:pt>
                <c:pt idx="4">
                  <c:v>92</c:v>
                </c:pt>
                <c:pt idx="5">
                  <c:v>89</c:v>
                </c:pt>
                <c:pt idx="6">
                  <c:v>85</c:v>
                </c:pt>
                <c:pt idx="7">
                  <c:v>61</c:v>
                </c:pt>
                <c:pt idx="8">
                  <c:v>54</c:v>
                </c:pt>
                <c:pt idx="9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2490496"/>
        <c:axId val="22542592"/>
      </c:barChart>
      <c:catAx>
        <c:axId val="2249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542592"/>
        <c:crosses val="autoZero"/>
        <c:auto val="1"/>
        <c:lblAlgn val="ctr"/>
        <c:lblOffset val="100"/>
        <c:noMultiLvlLbl val="0"/>
      </c:catAx>
      <c:valAx>
        <c:axId val="22542592"/>
        <c:scaling>
          <c:orientation val="minMax"/>
          <c:max val="105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22490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1990-91 PDHS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70</c:v>
                </c:pt>
                <c:pt idx="1">
                  <c:v>43</c:v>
                </c:pt>
                <c:pt idx="2">
                  <c:v>43</c:v>
                </c:pt>
                <c:pt idx="3">
                  <c:v>50</c:v>
                </c:pt>
                <c:pt idx="4">
                  <c:v>35</c:v>
                </c:pt>
                <c:pt idx="5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2006-07 PDHS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80</c:v>
                </c:pt>
                <c:pt idx="1">
                  <c:v>59</c:v>
                </c:pt>
                <c:pt idx="2">
                  <c:v>83</c:v>
                </c:pt>
                <c:pt idx="3">
                  <c:v>60</c:v>
                </c:pt>
                <c:pt idx="4">
                  <c:v>47</c:v>
                </c:pt>
                <c:pt idx="5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2012-13 PDHS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85</c:v>
                </c:pt>
                <c:pt idx="1">
                  <c:v>65</c:v>
                </c:pt>
                <c:pt idx="2">
                  <c:v>85</c:v>
                </c:pt>
                <c:pt idx="3">
                  <c:v>61</c:v>
                </c:pt>
                <c:pt idx="4">
                  <c:v>54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59528960"/>
        <c:axId val="259543040"/>
      </c:barChart>
      <c:catAx>
        <c:axId val="2595289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59543040"/>
        <c:crosses val="autoZero"/>
        <c:auto val="1"/>
        <c:lblAlgn val="ctr"/>
        <c:lblOffset val="100"/>
        <c:noMultiLvlLbl val="0"/>
      </c:catAx>
      <c:valAx>
        <c:axId val="259543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5952896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6.7344783861467708E-2"/>
          <c:w val="0.96604938271604934"/>
          <c:h val="0.820689873072316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Calibri" pitchFamily="34" charset="0"/>
                      </a:rPr>
                      <a:t>74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Primary</c:v>
                </c:pt>
                <c:pt idx="2">
                  <c:v>Middle 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62</c:v>
                </c:pt>
                <c:pt idx="2">
                  <c:v>76</c:v>
                </c:pt>
                <c:pt idx="3">
                  <c:v>74</c:v>
                </c:pt>
                <c:pt idx="4">
                  <c:v>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91394944"/>
        <c:axId val="191401984"/>
      </c:barChart>
      <c:catAx>
        <c:axId val="1913949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91401984"/>
        <c:crosses val="autoZero"/>
        <c:auto val="1"/>
        <c:lblAlgn val="ctr"/>
        <c:lblOffset val="100"/>
        <c:noMultiLvlLbl val="0"/>
      </c:catAx>
      <c:valAx>
        <c:axId val="1914019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91394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23</c:v>
                </c:pt>
                <c:pt idx="1">
                  <c:v>54</c:v>
                </c:pt>
                <c:pt idx="2">
                  <c:v>57</c:v>
                </c:pt>
                <c:pt idx="3">
                  <c:v>65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96885120"/>
        <c:axId val="196933120"/>
      </c:barChart>
      <c:catAx>
        <c:axId val="19688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96933120"/>
        <c:crosses val="autoZero"/>
        <c:auto val="1"/>
        <c:lblAlgn val="ctr"/>
        <c:lblOffset val="100"/>
        <c:noMultiLvlLbl val="0"/>
      </c:catAx>
      <c:valAx>
        <c:axId val="19693312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196885120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64"/>
          <c:y val="3.0866359269839369E-2"/>
          <c:w val="0.82686582579955281"/>
          <c:h val="0.938267281460321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12</c:v>
                </c:pt>
                <c:pt idx="1">
                  <c:v>16</c:v>
                </c:pt>
                <c:pt idx="2">
                  <c:v>22</c:v>
                </c:pt>
                <c:pt idx="3">
                  <c:v>33</c:v>
                </c:pt>
                <c:pt idx="4">
                  <c:v>35</c:v>
                </c:pt>
                <c:pt idx="5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58494080"/>
        <c:axId val="158529792"/>
      </c:barChart>
      <c:catAx>
        <c:axId val="158494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58529792"/>
        <c:crosses val="autoZero"/>
        <c:auto val="1"/>
        <c:lblAlgn val="ctr"/>
        <c:lblOffset val="100"/>
        <c:noMultiLvlLbl val="0"/>
      </c:catAx>
      <c:valAx>
        <c:axId val="158529792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158494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57"/>
          <c:y val="2.0547945205479451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11</c:v>
                </c:pt>
                <c:pt idx="1">
                  <c:v>60</c:v>
                </c:pt>
                <c:pt idx="2">
                  <c:v>33</c:v>
                </c:pt>
                <c:pt idx="3">
                  <c:v>46</c:v>
                </c:pt>
                <c:pt idx="4">
                  <c:v>9</c:v>
                </c:pt>
                <c:pt idx="5">
                  <c:v>42</c:v>
                </c:pt>
                <c:pt idx="6">
                  <c:v>9</c:v>
                </c:pt>
                <c:pt idx="7">
                  <c:v>38</c:v>
                </c:pt>
                <c:pt idx="8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58243840"/>
        <c:axId val="158257920"/>
      </c:barChart>
      <c:catAx>
        <c:axId val="158243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58257920"/>
        <c:crosses val="autoZero"/>
        <c:auto val="1"/>
        <c:lblAlgn val="ctr"/>
        <c:lblOffset val="100"/>
        <c:noMultiLvlLbl val="0"/>
      </c:catAx>
      <c:valAx>
        <c:axId val="158257920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extTo"/>
        <c:crossAx val="158243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5686609936970397"/>
                  <c:y val="5.818527779902920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54</c:v>
                </c:pt>
                <c:pt idx="2">
                  <c:v>30</c:v>
                </c:pt>
                <c:pt idx="3">
                  <c:v>6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40%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8%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4599398865464397"/>
                  <c:y val="0.1639322063487331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40</c:v>
                </c:pt>
                <c:pt idx="2">
                  <c:v>33</c:v>
                </c:pt>
                <c:pt idx="3">
                  <c:v>8</c:v>
                </c:pt>
                <c:pt idx="4">
                  <c:v>3</c:v>
                </c:pt>
                <c:pt idx="5">
                  <c:v>13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Diarrhea is most common among children 6-11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diarrhea should drink more fluids, particularly through oral rehydration salts (ORS). 46% of children with diarrhea were treated with oral rehydration therapy or increased fluids, However, 11%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diarrhea should receive continued food and more liquids than usual. 54% of children with</a:t>
            </a:r>
            <a:r>
              <a:rPr lang="en-US" baseline="0" dirty="0" smtClean="0"/>
              <a:t> diarrhea were given the same amount of fluid as usual and only 9% were given more. 40% of children who had diarrhea were given the same amount of food as usual; 33%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one-third of children continued feeding and were given ORT and/or increased fluids. Children age 24-35  and 36-47 months are more likely (43%) that those in other age groups to be continually fed and given ORT and/or increased fluids during diarrhea.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54% of children age 12-23 months are fully immunized. 85% of children received the BCG immunization and 61%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high (79% and 92%, respectively); however, only 65%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85% received the third dose of polio. 5%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Pakistan from 35% in 1990-91 to 54% in 2012-13. The percentage of children age 12-23 months who did not receive any of the 6 basic immunizations shows substantial decreased from 28% to 5% over the past 22 years. Polio 3 vaccination has doubled from 43% in 1990-91 to 85% in 2012-13.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region,</a:t>
            </a:r>
            <a:r>
              <a:rPr lang="en-US" baseline="0" dirty="0" smtClean="0"/>
              <a:t> ranging from 16% of children in </a:t>
            </a:r>
            <a:r>
              <a:rPr lang="en-US" baseline="0" dirty="0" err="1" smtClean="0"/>
              <a:t>Balochistan</a:t>
            </a:r>
            <a:r>
              <a:rPr lang="en-US" baseline="0" dirty="0" smtClean="0"/>
              <a:t> to 74% in ICT Islamabad. Vaccination coverage is 66% in urban areas and 48%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76% of children whose mother’s have higher education were fully vaccinated compared with 40%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(75%) are much more likely to be fully immunized that those from the poorest households (23%).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16% of children under five exhibited symptoms of acute</a:t>
            </a:r>
            <a:r>
              <a:rPr lang="en-US" baseline="0" dirty="0" smtClean="0"/>
              <a:t> respiratory infection (ARI) in the 2 weeks before the survey. Prevalence of ARI symptoms varies by age of the child. Children age 6-23 months were more likely to have symptoms of ARI than older children.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64%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than one-third of children under age 5 had a fever in the 2 weeks before the survey. Two-thirds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(75%) than those living in rural areas (61%). Regionally, treatment seeking for fever in children was lowest in Khyber </a:t>
            </a:r>
            <a:r>
              <a:rPr lang="en-US" baseline="0" dirty="0" err="1" smtClean="0"/>
              <a:t>Pakhtunkhwa</a:t>
            </a:r>
            <a:r>
              <a:rPr lang="en-US" baseline="0" dirty="0" smtClean="0"/>
              <a:t> (27%) and highest in Sindh (78%). The percentage of children with fever for who medical care is sought from a health facility or provider has not changed over the past two decades (65% in 1990-91 to 65% in 2012-13).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Four in 10 children with fever were given antibiotics. Children living in rural areas and residing in Punjab were more likely to receive antibiotic treatment than other children.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The survey was conducted 1 month after rainy season; thus, the use of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is low during that period.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23% of Pakistani</a:t>
            </a:r>
            <a:r>
              <a:rPr lang="en-US" baseline="0" dirty="0" smtClean="0"/>
              <a:t> children under age five had diarrhea. This rate was highest (35%) among children 6-11 months old. Six in 10 children with diarrhea were taken to a health facility or provider. Children whose mothers have higher education and from the wealthiest households are more likely than other children to visit a health professional or facility for diarrhea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591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62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548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11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6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98157" y="0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-62530" y="576081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0"/>
          <a:stretch/>
        </p:blipFill>
        <p:spPr bwMode="auto">
          <a:xfrm>
            <a:off x="-85725" y="142745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 userDrawn="1"/>
        </p:nvSpPr>
        <p:spPr>
          <a:xfrm>
            <a:off x="-62531" y="985119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62532" y="672708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0"/>
          <a:stretch/>
        </p:blipFill>
        <p:spPr bwMode="auto">
          <a:xfrm>
            <a:off x="-76200" y="5902843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1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368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9" r:id="rId3"/>
    <p:sldLayoutId id="2147483710" r:id="rId4"/>
    <p:sldLayoutId id="2147483711" r:id="rId5"/>
    <p:sldLayoutId id="2147483712" r:id="rId6"/>
    <p:sldLayoutId id="214748371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anose="020F050202020403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anose="020F050202020403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16002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4290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2012-13 Pakistan Demographic</a:t>
            </a:r>
            <a:b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and Health Survey</a:t>
            </a:r>
            <a:endParaRPr lang="en-US" sz="4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46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16%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5 were ill with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64%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were taken to a health facility or provider for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38%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65%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40%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3%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accent1"/>
                </a:solidFill>
              </a:rPr>
              <a:t>antimalarial</a:t>
            </a:r>
            <a:r>
              <a:rPr lang="en-US" dirty="0" smtClean="0">
                <a:solidFill>
                  <a:schemeClr val="tx1"/>
                </a:solidFill>
              </a:rPr>
              <a:t> drugs.</a:t>
            </a: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23%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diarrhea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61%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diarrhea were taken to a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61275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err="1" smtClean="0">
                <a:latin typeface="Calibri" pitchFamily="34" charset="0"/>
              </a:rPr>
              <a:t>diarrhea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677972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Diarrhea Treatment</a:t>
            </a: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smtClean="0">
                <a:latin typeface="Calibri" pitchFamily="34" charset="0"/>
              </a:rPr>
              <a:t>diarrhea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36%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7812505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571231987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54%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  <a:endParaRPr lang="en-GB" sz="2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highest</a:t>
            </a:r>
            <a:r>
              <a:rPr lang="en-GB" sz="2800" b="1" dirty="0" smtClean="0"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among children living in 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ICT</a:t>
            </a:r>
            <a:r>
              <a:rPr lang="en-GB" sz="2800" dirty="0" smtClean="0"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Islamabad (74%)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err="1" smtClean="0">
                <a:solidFill>
                  <a:schemeClr val="accent1"/>
                </a:solidFill>
                <a:latin typeface="Calibri" pitchFamily="34" charset="0"/>
              </a:rPr>
              <a:t>Balochistan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(16%).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64%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accent1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endParaRPr lang="en-GB" sz="2800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65%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46%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err="1" smtClean="0">
                <a:solidFill>
                  <a:schemeClr val="accent1"/>
                </a:solidFill>
                <a:latin typeface="Calibri" pitchFamily="34" charset="0"/>
              </a:rPr>
              <a:t>diarrhea</a:t>
            </a:r>
            <a:r>
              <a:rPr lang="en-GB" sz="2800" b="1" dirty="0" smtClean="0"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were 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19377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accent1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579599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158621597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-685800" y="838200"/>
            <a:ext cx="10371138" cy="5943600"/>
            <a:chOff x="-384" y="509"/>
            <a:chExt cx="6533" cy="374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84" y="509"/>
              <a:ext cx="6533" cy="3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879" y="723"/>
              <a:ext cx="1031" cy="1446"/>
            </a:xfrm>
            <a:custGeom>
              <a:avLst/>
              <a:gdLst>
                <a:gd name="T0" fmla="*/ 704 w 1031"/>
                <a:gd name="T1" fmla="*/ 17 h 1446"/>
                <a:gd name="T2" fmla="*/ 827 w 1031"/>
                <a:gd name="T3" fmla="*/ 7 h 1446"/>
                <a:gd name="T4" fmla="*/ 915 w 1031"/>
                <a:gd name="T5" fmla="*/ 10 h 1446"/>
                <a:gd name="T6" fmla="*/ 948 w 1031"/>
                <a:gd name="T7" fmla="*/ 50 h 1446"/>
                <a:gd name="T8" fmla="*/ 863 w 1031"/>
                <a:gd name="T9" fmla="*/ 47 h 1446"/>
                <a:gd name="T10" fmla="*/ 782 w 1031"/>
                <a:gd name="T11" fmla="*/ 48 h 1446"/>
                <a:gd name="T12" fmla="*/ 748 w 1031"/>
                <a:gd name="T13" fmla="*/ 98 h 1446"/>
                <a:gd name="T14" fmla="*/ 692 w 1031"/>
                <a:gd name="T15" fmla="*/ 143 h 1446"/>
                <a:gd name="T16" fmla="*/ 628 w 1031"/>
                <a:gd name="T17" fmla="*/ 176 h 1446"/>
                <a:gd name="T18" fmla="*/ 625 w 1031"/>
                <a:gd name="T19" fmla="*/ 247 h 1446"/>
                <a:gd name="T20" fmla="*/ 687 w 1031"/>
                <a:gd name="T21" fmla="*/ 271 h 1446"/>
                <a:gd name="T22" fmla="*/ 770 w 1031"/>
                <a:gd name="T23" fmla="*/ 268 h 1446"/>
                <a:gd name="T24" fmla="*/ 810 w 1031"/>
                <a:gd name="T25" fmla="*/ 326 h 1446"/>
                <a:gd name="T26" fmla="*/ 898 w 1031"/>
                <a:gd name="T27" fmla="*/ 347 h 1446"/>
                <a:gd name="T28" fmla="*/ 925 w 1031"/>
                <a:gd name="T29" fmla="*/ 380 h 1446"/>
                <a:gd name="T30" fmla="*/ 958 w 1031"/>
                <a:gd name="T31" fmla="*/ 432 h 1446"/>
                <a:gd name="T32" fmla="*/ 1025 w 1031"/>
                <a:gd name="T33" fmla="*/ 456 h 1446"/>
                <a:gd name="T34" fmla="*/ 993 w 1031"/>
                <a:gd name="T35" fmla="*/ 521 h 1446"/>
                <a:gd name="T36" fmla="*/ 922 w 1031"/>
                <a:gd name="T37" fmla="*/ 558 h 1446"/>
                <a:gd name="T38" fmla="*/ 877 w 1031"/>
                <a:gd name="T39" fmla="*/ 594 h 1446"/>
                <a:gd name="T40" fmla="*/ 851 w 1031"/>
                <a:gd name="T41" fmla="*/ 661 h 1446"/>
                <a:gd name="T42" fmla="*/ 855 w 1031"/>
                <a:gd name="T43" fmla="*/ 754 h 1446"/>
                <a:gd name="T44" fmla="*/ 792 w 1031"/>
                <a:gd name="T45" fmla="*/ 796 h 1446"/>
                <a:gd name="T46" fmla="*/ 715 w 1031"/>
                <a:gd name="T47" fmla="*/ 799 h 1446"/>
                <a:gd name="T48" fmla="*/ 647 w 1031"/>
                <a:gd name="T49" fmla="*/ 765 h 1446"/>
                <a:gd name="T50" fmla="*/ 582 w 1031"/>
                <a:gd name="T51" fmla="*/ 746 h 1446"/>
                <a:gd name="T52" fmla="*/ 532 w 1031"/>
                <a:gd name="T53" fmla="*/ 796 h 1446"/>
                <a:gd name="T54" fmla="*/ 487 w 1031"/>
                <a:gd name="T55" fmla="*/ 842 h 1446"/>
                <a:gd name="T56" fmla="*/ 432 w 1031"/>
                <a:gd name="T57" fmla="*/ 896 h 1446"/>
                <a:gd name="T58" fmla="*/ 416 w 1031"/>
                <a:gd name="T59" fmla="*/ 967 h 1446"/>
                <a:gd name="T60" fmla="*/ 366 w 1031"/>
                <a:gd name="T61" fmla="*/ 939 h 1446"/>
                <a:gd name="T62" fmla="*/ 347 w 1031"/>
                <a:gd name="T63" fmla="*/ 975 h 1446"/>
                <a:gd name="T64" fmla="*/ 285 w 1031"/>
                <a:gd name="T65" fmla="*/ 1005 h 1446"/>
                <a:gd name="T66" fmla="*/ 271 w 1031"/>
                <a:gd name="T67" fmla="*/ 1079 h 1446"/>
                <a:gd name="T68" fmla="*/ 307 w 1031"/>
                <a:gd name="T69" fmla="*/ 1117 h 1446"/>
                <a:gd name="T70" fmla="*/ 300 w 1031"/>
                <a:gd name="T71" fmla="*/ 1158 h 1446"/>
                <a:gd name="T72" fmla="*/ 262 w 1031"/>
                <a:gd name="T73" fmla="*/ 1229 h 1446"/>
                <a:gd name="T74" fmla="*/ 221 w 1031"/>
                <a:gd name="T75" fmla="*/ 1312 h 1446"/>
                <a:gd name="T76" fmla="*/ 200 w 1031"/>
                <a:gd name="T77" fmla="*/ 1377 h 1446"/>
                <a:gd name="T78" fmla="*/ 159 w 1031"/>
                <a:gd name="T79" fmla="*/ 1419 h 1446"/>
                <a:gd name="T80" fmla="*/ 88 w 1031"/>
                <a:gd name="T81" fmla="*/ 1438 h 1446"/>
                <a:gd name="T82" fmla="*/ 81 w 1031"/>
                <a:gd name="T83" fmla="*/ 1072 h 1446"/>
                <a:gd name="T84" fmla="*/ 98 w 1031"/>
                <a:gd name="T85" fmla="*/ 1003 h 1446"/>
                <a:gd name="T86" fmla="*/ 164 w 1031"/>
                <a:gd name="T87" fmla="*/ 979 h 1446"/>
                <a:gd name="T88" fmla="*/ 167 w 1031"/>
                <a:gd name="T89" fmla="*/ 939 h 1446"/>
                <a:gd name="T90" fmla="*/ 114 w 1031"/>
                <a:gd name="T91" fmla="*/ 885 h 1446"/>
                <a:gd name="T92" fmla="*/ 171 w 1031"/>
                <a:gd name="T93" fmla="*/ 847 h 1446"/>
                <a:gd name="T94" fmla="*/ 254 w 1031"/>
                <a:gd name="T95" fmla="*/ 847 h 1446"/>
                <a:gd name="T96" fmla="*/ 300 w 1031"/>
                <a:gd name="T97" fmla="*/ 825 h 1446"/>
                <a:gd name="T98" fmla="*/ 387 w 1031"/>
                <a:gd name="T99" fmla="*/ 837 h 1446"/>
                <a:gd name="T100" fmla="*/ 428 w 1031"/>
                <a:gd name="T101" fmla="*/ 847 h 1446"/>
                <a:gd name="T102" fmla="*/ 437 w 1031"/>
                <a:gd name="T103" fmla="*/ 791 h 1446"/>
                <a:gd name="T104" fmla="*/ 364 w 1031"/>
                <a:gd name="T105" fmla="*/ 804 h 1446"/>
                <a:gd name="T106" fmla="*/ 331 w 1031"/>
                <a:gd name="T107" fmla="*/ 742 h 1446"/>
                <a:gd name="T108" fmla="*/ 364 w 1031"/>
                <a:gd name="T109" fmla="*/ 677 h 1446"/>
                <a:gd name="T110" fmla="*/ 407 w 1031"/>
                <a:gd name="T111" fmla="*/ 614 h 1446"/>
                <a:gd name="T112" fmla="*/ 438 w 1031"/>
                <a:gd name="T113" fmla="*/ 547 h 1446"/>
                <a:gd name="T114" fmla="*/ 380 w 1031"/>
                <a:gd name="T115" fmla="*/ 502 h 1446"/>
                <a:gd name="T116" fmla="*/ 394 w 1031"/>
                <a:gd name="T117" fmla="*/ 364 h 1446"/>
                <a:gd name="T118" fmla="*/ 316 w 1031"/>
                <a:gd name="T119" fmla="*/ 240 h 1446"/>
                <a:gd name="T120" fmla="*/ 347 w 1031"/>
                <a:gd name="T121" fmla="*/ 173 h 1446"/>
                <a:gd name="T122" fmla="*/ 397 w 1031"/>
                <a:gd name="T123" fmla="*/ 110 h 1446"/>
                <a:gd name="T124" fmla="*/ 497 w 1031"/>
                <a:gd name="T125" fmla="*/ 83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1" h="1446">
                  <a:moveTo>
                    <a:pt x="582" y="38"/>
                  </a:moveTo>
                  <a:lnTo>
                    <a:pt x="583" y="38"/>
                  </a:lnTo>
                  <a:lnTo>
                    <a:pt x="585" y="38"/>
                  </a:lnTo>
                  <a:lnTo>
                    <a:pt x="589" y="38"/>
                  </a:lnTo>
                  <a:lnTo>
                    <a:pt x="590" y="38"/>
                  </a:lnTo>
                  <a:lnTo>
                    <a:pt x="590" y="36"/>
                  </a:lnTo>
                  <a:lnTo>
                    <a:pt x="590" y="35"/>
                  </a:lnTo>
                  <a:lnTo>
                    <a:pt x="597" y="33"/>
                  </a:lnTo>
                  <a:lnTo>
                    <a:pt x="599" y="33"/>
                  </a:lnTo>
                  <a:lnTo>
                    <a:pt x="602" y="35"/>
                  </a:lnTo>
                  <a:lnTo>
                    <a:pt x="606" y="35"/>
                  </a:lnTo>
                  <a:lnTo>
                    <a:pt x="609" y="35"/>
                  </a:lnTo>
                  <a:lnTo>
                    <a:pt x="613" y="35"/>
                  </a:lnTo>
                  <a:lnTo>
                    <a:pt x="615" y="33"/>
                  </a:lnTo>
                  <a:lnTo>
                    <a:pt x="616" y="33"/>
                  </a:lnTo>
                  <a:lnTo>
                    <a:pt x="618" y="33"/>
                  </a:lnTo>
                  <a:lnTo>
                    <a:pt x="621" y="29"/>
                  </a:lnTo>
                  <a:lnTo>
                    <a:pt x="623" y="28"/>
                  </a:lnTo>
                  <a:lnTo>
                    <a:pt x="625" y="28"/>
                  </a:lnTo>
                  <a:lnTo>
                    <a:pt x="627" y="26"/>
                  </a:lnTo>
                  <a:lnTo>
                    <a:pt x="630" y="24"/>
                  </a:lnTo>
                  <a:lnTo>
                    <a:pt x="632" y="21"/>
                  </a:lnTo>
                  <a:lnTo>
                    <a:pt x="635" y="21"/>
                  </a:lnTo>
                  <a:lnTo>
                    <a:pt x="637" y="21"/>
                  </a:lnTo>
                  <a:lnTo>
                    <a:pt x="640" y="19"/>
                  </a:lnTo>
                  <a:lnTo>
                    <a:pt x="642" y="19"/>
                  </a:lnTo>
                  <a:lnTo>
                    <a:pt x="644" y="19"/>
                  </a:lnTo>
                  <a:lnTo>
                    <a:pt x="647" y="17"/>
                  </a:lnTo>
                  <a:lnTo>
                    <a:pt x="651" y="17"/>
                  </a:lnTo>
                  <a:lnTo>
                    <a:pt x="653" y="16"/>
                  </a:lnTo>
                  <a:lnTo>
                    <a:pt x="656" y="16"/>
                  </a:lnTo>
                  <a:lnTo>
                    <a:pt x="658" y="16"/>
                  </a:lnTo>
                  <a:lnTo>
                    <a:pt x="659" y="16"/>
                  </a:lnTo>
                  <a:lnTo>
                    <a:pt x="663" y="17"/>
                  </a:lnTo>
                  <a:lnTo>
                    <a:pt x="665" y="17"/>
                  </a:lnTo>
                  <a:lnTo>
                    <a:pt x="666" y="17"/>
                  </a:lnTo>
                  <a:lnTo>
                    <a:pt x="668" y="17"/>
                  </a:lnTo>
                  <a:lnTo>
                    <a:pt x="670" y="17"/>
                  </a:lnTo>
                  <a:lnTo>
                    <a:pt x="673" y="19"/>
                  </a:lnTo>
                  <a:lnTo>
                    <a:pt x="677" y="16"/>
                  </a:lnTo>
                  <a:lnTo>
                    <a:pt x="678" y="16"/>
                  </a:lnTo>
                  <a:lnTo>
                    <a:pt x="682" y="14"/>
                  </a:lnTo>
                  <a:lnTo>
                    <a:pt x="684" y="14"/>
                  </a:lnTo>
                  <a:lnTo>
                    <a:pt x="685" y="14"/>
                  </a:lnTo>
                  <a:lnTo>
                    <a:pt x="687" y="17"/>
                  </a:lnTo>
                  <a:lnTo>
                    <a:pt x="691" y="17"/>
                  </a:lnTo>
                  <a:lnTo>
                    <a:pt x="694" y="16"/>
                  </a:lnTo>
                  <a:lnTo>
                    <a:pt x="697" y="16"/>
                  </a:lnTo>
                  <a:lnTo>
                    <a:pt x="699" y="17"/>
                  </a:lnTo>
                  <a:lnTo>
                    <a:pt x="704" y="17"/>
                  </a:lnTo>
                  <a:lnTo>
                    <a:pt x="706" y="17"/>
                  </a:lnTo>
                  <a:lnTo>
                    <a:pt x="710" y="17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7"/>
                  </a:lnTo>
                  <a:lnTo>
                    <a:pt x="720" y="16"/>
                  </a:lnTo>
                  <a:lnTo>
                    <a:pt x="722" y="16"/>
                  </a:lnTo>
                  <a:lnTo>
                    <a:pt x="723" y="17"/>
                  </a:lnTo>
                  <a:lnTo>
                    <a:pt x="727" y="17"/>
                  </a:lnTo>
                  <a:lnTo>
                    <a:pt x="729" y="16"/>
                  </a:lnTo>
                  <a:lnTo>
                    <a:pt x="729" y="14"/>
                  </a:lnTo>
                  <a:lnTo>
                    <a:pt x="730" y="12"/>
                  </a:lnTo>
                  <a:lnTo>
                    <a:pt x="730" y="10"/>
                  </a:lnTo>
                  <a:lnTo>
                    <a:pt x="732" y="9"/>
                  </a:lnTo>
                  <a:lnTo>
                    <a:pt x="735" y="9"/>
                  </a:lnTo>
                  <a:lnTo>
                    <a:pt x="739" y="10"/>
                  </a:lnTo>
                  <a:lnTo>
                    <a:pt x="741" y="12"/>
                  </a:lnTo>
                  <a:lnTo>
                    <a:pt x="742" y="12"/>
                  </a:lnTo>
                  <a:lnTo>
                    <a:pt x="744" y="12"/>
                  </a:lnTo>
                  <a:lnTo>
                    <a:pt x="749" y="12"/>
                  </a:lnTo>
                  <a:lnTo>
                    <a:pt x="754" y="14"/>
                  </a:lnTo>
                  <a:lnTo>
                    <a:pt x="754" y="12"/>
                  </a:lnTo>
                  <a:lnTo>
                    <a:pt x="756" y="10"/>
                  </a:lnTo>
                  <a:lnTo>
                    <a:pt x="758" y="10"/>
                  </a:lnTo>
                  <a:lnTo>
                    <a:pt x="761" y="10"/>
                  </a:lnTo>
                  <a:lnTo>
                    <a:pt x="761" y="9"/>
                  </a:lnTo>
                  <a:lnTo>
                    <a:pt x="761" y="7"/>
                  </a:lnTo>
                  <a:lnTo>
                    <a:pt x="765" y="7"/>
                  </a:lnTo>
                  <a:lnTo>
                    <a:pt x="772" y="7"/>
                  </a:lnTo>
                  <a:lnTo>
                    <a:pt x="773" y="9"/>
                  </a:lnTo>
                  <a:lnTo>
                    <a:pt x="775" y="7"/>
                  </a:lnTo>
                  <a:lnTo>
                    <a:pt x="780" y="5"/>
                  </a:lnTo>
                  <a:lnTo>
                    <a:pt x="782" y="3"/>
                  </a:lnTo>
                  <a:lnTo>
                    <a:pt x="784" y="3"/>
                  </a:lnTo>
                  <a:lnTo>
                    <a:pt x="785" y="5"/>
                  </a:lnTo>
                  <a:lnTo>
                    <a:pt x="787" y="7"/>
                  </a:lnTo>
                  <a:lnTo>
                    <a:pt x="789" y="7"/>
                  </a:lnTo>
                  <a:lnTo>
                    <a:pt x="792" y="9"/>
                  </a:lnTo>
                  <a:lnTo>
                    <a:pt x="796" y="7"/>
                  </a:lnTo>
                  <a:lnTo>
                    <a:pt x="799" y="5"/>
                  </a:lnTo>
                  <a:lnTo>
                    <a:pt x="801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0" y="5"/>
                  </a:lnTo>
                  <a:lnTo>
                    <a:pt x="813" y="5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10"/>
                  </a:lnTo>
                  <a:lnTo>
                    <a:pt x="823" y="10"/>
                  </a:lnTo>
                  <a:lnTo>
                    <a:pt x="827" y="7"/>
                  </a:lnTo>
                  <a:lnTo>
                    <a:pt x="827" y="5"/>
                  </a:lnTo>
                  <a:lnTo>
                    <a:pt x="830" y="5"/>
                  </a:lnTo>
                  <a:lnTo>
                    <a:pt x="834" y="7"/>
                  </a:lnTo>
                  <a:lnTo>
                    <a:pt x="834" y="9"/>
                  </a:lnTo>
                  <a:lnTo>
                    <a:pt x="836" y="9"/>
                  </a:lnTo>
                  <a:lnTo>
                    <a:pt x="837" y="7"/>
                  </a:lnTo>
                  <a:lnTo>
                    <a:pt x="839" y="9"/>
                  </a:lnTo>
                  <a:lnTo>
                    <a:pt x="841" y="7"/>
                  </a:lnTo>
                  <a:lnTo>
                    <a:pt x="839" y="7"/>
                  </a:lnTo>
                  <a:lnTo>
                    <a:pt x="841" y="5"/>
                  </a:lnTo>
                  <a:lnTo>
                    <a:pt x="844" y="5"/>
                  </a:lnTo>
                  <a:lnTo>
                    <a:pt x="846" y="3"/>
                  </a:lnTo>
                  <a:lnTo>
                    <a:pt x="848" y="3"/>
                  </a:lnTo>
                  <a:lnTo>
                    <a:pt x="849" y="3"/>
                  </a:lnTo>
                  <a:lnTo>
                    <a:pt x="853" y="3"/>
                  </a:lnTo>
                  <a:lnTo>
                    <a:pt x="856" y="3"/>
                  </a:lnTo>
                  <a:lnTo>
                    <a:pt x="856" y="5"/>
                  </a:lnTo>
                  <a:lnTo>
                    <a:pt x="858" y="7"/>
                  </a:lnTo>
                  <a:lnTo>
                    <a:pt x="860" y="5"/>
                  </a:lnTo>
                  <a:lnTo>
                    <a:pt x="860" y="3"/>
                  </a:lnTo>
                  <a:lnTo>
                    <a:pt x="861" y="5"/>
                  </a:lnTo>
                  <a:lnTo>
                    <a:pt x="863" y="5"/>
                  </a:lnTo>
                  <a:lnTo>
                    <a:pt x="867" y="3"/>
                  </a:lnTo>
                  <a:lnTo>
                    <a:pt x="868" y="5"/>
                  </a:lnTo>
                  <a:lnTo>
                    <a:pt x="870" y="3"/>
                  </a:lnTo>
                  <a:lnTo>
                    <a:pt x="874" y="5"/>
                  </a:lnTo>
                  <a:lnTo>
                    <a:pt x="877" y="7"/>
                  </a:lnTo>
                  <a:lnTo>
                    <a:pt x="877" y="9"/>
                  </a:lnTo>
                  <a:lnTo>
                    <a:pt x="882" y="9"/>
                  </a:lnTo>
                  <a:lnTo>
                    <a:pt x="882" y="7"/>
                  </a:lnTo>
                  <a:lnTo>
                    <a:pt x="884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1" y="5"/>
                  </a:lnTo>
                  <a:lnTo>
                    <a:pt x="891" y="3"/>
                  </a:lnTo>
                  <a:lnTo>
                    <a:pt x="893" y="2"/>
                  </a:lnTo>
                  <a:lnTo>
                    <a:pt x="896" y="3"/>
                  </a:lnTo>
                  <a:lnTo>
                    <a:pt x="896" y="2"/>
                  </a:lnTo>
                  <a:lnTo>
                    <a:pt x="896" y="0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01" y="3"/>
                  </a:lnTo>
                  <a:lnTo>
                    <a:pt x="905" y="3"/>
                  </a:lnTo>
                  <a:lnTo>
                    <a:pt x="906" y="2"/>
                  </a:lnTo>
                  <a:lnTo>
                    <a:pt x="908" y="2"/>
                  </a:lnTo>
                  <a:lnTo>
                    <a:pt x="913" y="5"/>
                  </a:lnTo>
                  <a:lnTo>
                    <a:pt x="913" y="7"/>
                  </a:lnTo>
                  <a:lnTo>
                    <a:pt x="915" y="7"/>
                  </a:lnTo>
                  <a:lnTo>
                    <a:pt x="915" y="9"/>
                  </a:lnTo>
                  <a:lnTo>
                    <a:pt x="915" y="10"/>
                  </a:lnTo>
                  <a:lnTo>
                    <a:pt x="917" y="12"/>
                  </a:lnTo>
                  <a:lnTo>
                    <a:pt x="918" y="14"/>
                  </a:lnTo>
                  <a:lnTo>
                    <a:pt x="920" y="16"/>
                  </a:lnTo>
                  <a:lnTo>
                    <a:pt x="922" y="16"/>
                  </a:lnTo>
                  <a:lnTo>
                    <a:pt x="922" y="17"/>
                  </a:lnTo>
                  <a:lnTo>
                    <a:pt x="924" y="17"/>
                  </a:lnTo>
                  <a:lnTo>
                    <a:pt x="925" y="17"/>
                  </a:lnTo>
                  <a:lnTo>
                    <a:pt x="927" y="19"/>
                  </a:lnTo>
                  <a:lnTo>
                    <a:pt x="929" y="19"/>
                  </a:lnTo>
                  <a:lnTo>
                    <a:pt x="931" y="19"/>
                  </a:lnTo>
                  <a:lnTo>
                    <a:pt x="932" y="19"/>
                  </a:lnTo>
                  <a:lnTo>
                    <a:pt x="934" y="19"/>
                  </a:lnTo>
                  <a:lnTo>
                    <a:pt x="936" y="21"/>
                  </a:lnTo>
                  <a:lnTo>
                    <a:pt x="937" y="21"/>
                  </a:lnTo>
                  <a:lnTo>
                    <a:pt x="939" y="21"/>
                  </a:lnTo>
                  <a:lnTo>
                    <a:pt x="941" y="21"/>
                  </a:lnTo>
                  <a:lnTo>
                    <a:pt x="943" y="21"/>
                  </a:lnTo>
                  <a:lnTo>
                    <a:pt x="944" y="22"/>
                  </a:lnTo>
                  <a:lnTo>
                    <a:pt x="944" y="24"/>
                  </a:lnTo>
                  <a:lnTo>
                    <a:pt x="946" y="26"/>
                  </a:lnTo>
                  <a:lnTo>
                    <a:pt x="946" y="28"/>
                  </a:lnTo>
                  <a:lnTo>
                    <a:pt x="948" y="28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3" y="28"/>
                  </a:lnTo>
                  <a:lnTo>
                    <a:pt x="955" y="28"/>
                  </a:lnTo>
                  <a:lnTo>
                    <a:pt x="956" y="29"/>
                  </a:lnTo>
                  <a:lnTo>
                    <a:pt x="958" y="31"/>
                  </a:lnTo>
                  <a:lnTo>
                    <a:pt x="960" y="33"/>
                  </a:lnTo>
                  <a:lnTo>
                    <a:pt x="960" y="35"/>
                  </a:lnTo>
                  <a:lnTo>
                    <a:pt x="962" y="35"/>
                  </a:lnTo>
                  <a:lnTo>
                    <a:pt x="962" y="36"/>
                  </a:lnTo>
                  <a:lnTo>
                    <a:pt x="963" y="38"/>
                  </a:lnTo>
                  <a:lnTo>
                    <a:pt x="963" y="40"/>
                  </a:lnTo>
                  <a:lnTo>
                    <a:pt x="963" y="41"/>
                  </a:lnTo>
                  <a:lnTo>
                    <a:pt x="963" y="43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48"/>
                  </a:lnTo>
                  <a:lnTo>
                    <a:pt x="962" y="48"/>
                  </a:lnTo>
                  <a:lnTo>
                    <a:pt x="962" y="50"/>
                  </a:lnTo>
                  <a:lnTo>
                    <a:pt x="962" y="52"/>
                  </a:lnTo>
                  <a:lnTo>
                    <a:pt x="960" y="52"/>
                  </a:lnTo>
                  <a:lnTo>
                    <a:pt x="958" y="52"/>
                  </a:lnTo>
                  <a:lnTo>
                    <a:pt x="956" y="52"/>
                  </a:lnTo>
                  <a:lnTo>
                    <a:pt x="955" y="52"/>
                  </a:lnTo>
                  <a:lnTo>
                    <a:pt x="953" y="52"/>
                  </a:lnTo>
                  <a:lnTo>
                    <a:pt x="951" y="50"/>
                  </a:lnTo>
                  <a:lnTo>
                    <a:pt x="950" y="50"/>
                  </a:lnTo>
                  <a:lnTo>
                    <a:pt x="948" y="50"/>
                  </a:lnTo>
                  <a:lnTo>
                    <a:pt x="946" y="48"/>
                  </a:lnTo>
                  <a:lnTo>
                    <a:pt x="944" y="48"/>
                  </a:lnTo>
                  <a:lnTo>
                    <a:pt x="943" y="48"/>
                  </a:lnTo>
                  <a:lnTo>
                    <a:pt x="941" y="48"/>
                  </a:lnTo>
                  <a:lnTo>
                    <a:pt x="939" y="48"/>
                  </a:lnTo>
                  <a:lnTo>
                    <a:pt x="937" y="48"/>
                  </a:lnTo>
                  <a:lnTo>
                    <a:pt x="936" y="48"/>
                  </a:lnTo>
                  <a:lnTo>
                    <a:pt x="934" y="50"/>
                  </a:lnTo>
                  <a:lnTo>
                    <a:pt x="932" y="50"/>
                  </a:lnTo>
                  <a:lnTo>
                    <a:pt x="931" y="50"/>
                  </a:lnTo>
                  <a:lnTo>
                    <a:pt x="929" y="50"/>
                  </a:lnTo>
                  <a:lnTo>
                    <a:pt x="927" y="50"/>
                  </a:lnTo>
                  <a:lnTo>
                    <a:pt x="925" y="48"/>
                  </a:lnTo>
                  <a:lnTo>
                    <a:pt x="924" y="48"/>
                  </a:lnTo>
                  <a:lnTo>
                    <a:pt x="922" y="48"/>
                  </a:lnTo>
                  <a:lnTo>
                    <a:pt x="920" y="50"/>
                  </a:lnTo>
                  <a:lnTo>
                    <a:pt x="918" y="50"/>
                  </a:lnTo>
                  <a:lnTo>
                    <a:pt x="917" y="52"/>
                  </a:lnTo>
                  <a:lnTo>
                    <a:pt x="915" y="52"/>
                  </a:lnTo>
                  <a:lnTo>
                    <a:pt x="913" y="54"/>
                  </a:lnTo>
                  <a:lnTo>
                    <a:pt x="912" y="54"/>
                  </a:lnTo>
                  <a:lnTo>
                    <a:pt x="910" y="54"/>
                  </a:lnTo>
                  <a:lnTo>
                    <a:pt x="908" y="54"/>
                  </a:lnTo>
                  <a:lnTo>
                    <a:pt x="906" y="54"/>
                  </a:lnTo>
                  <a:lnTo>
                    <a:pt x="905" y="54"/>
                  </a:lnTo>
                  <a:lnTo>
                    <a:pt x="903" y="52"/>
                  </a:lnTo>
                  <a:lnTo>
                    <a:pt x="901" y="52"/>
                  </a:lnTo>
                  <a:lnTo>
                    <a:pt x="899" y="52"/>
                  </a:lnTo>
                  <a:lnTo>
                    <a:pt x="898" y="52"/>
                  </a:lnTo>
                  <a:lnTo>
                    <a:pt x="896" y="52"/>
                  </a:lnTo>
                  <a:lnTo>
                    <a:pt x="893" y="52"/>
                  </a:lnTo>
                  <a:lnTo>
                    <a:pt x="891" y="50"/>
                  </a:lnTo>
                  <a:lnTo>
                    <a:pt x="891" y="48"/>
                  </a:lnTo>
                  <a:lnTo>
                    <a:pt x="889" y="48"/>
                  </a:lnTo>
                  <a:lnTo>
                    <a:pt x="889" y="47"/>
                  </a:lnTo>
                  <a:lnTo>
                    <a:pt x="887" y="47"/>
                  </a:lnTo>
                  <a:lnTo>
                    <a:pt x="886" y="47"/>
                  </a:lnTo>
                  <a:lnTo>
                    <a:pt x="884" y="47"/>
                  </a:lnTo>
                  <a:lnTo>
                    <a:pt x="882" y="47"/>
                  </a:lnTo>
                  <a:lnTo>
                    <a:pt x="880" y="47"/>
                  </a:lnTo>
                  <a:lnTo>
                    <a:pt x="879" y="48"/>
                  </a:lnTo>
                  <a:lnTo>
                    <a:pt x="877" y="48"/>
                  </a:lnTo>
                  <a:lnTo>
                    <a:pt x="875" y="48"/>
                  </a:lnTo>
                  <a:lnTo>
                    <a:pt x="874" y="48"/>
                  </a:lnTo>
                  <a:lnTo>
                    <a:pt x="872" y="48"/>
                  </a:lnTo>
                  <a:lnTo>
                    <a:pt x="870" y="47"/>
                  </a:lnTo>
                  <a:lnTo>
                    <a:pt x="868" y="47"/>
                  </a:lnTo>
                  <a:lnTo>
                    <a:pt x="867" y="47"/>
                  </a:lnTo>
                  <a:lnTo>
                    <a:pt x="865" y="47"/>
                  </a:lnTo>
                  <a:lnTo>
                    <a:pt x="863" y="47"/>
                  </a:lnTo>
                  <a:lnTo>
                    <a:pt x="861" y="47"/>
                  </a:lnTo>
                  <a:lnTo>
                    <a:pt x="860" y="45"/>
                  </a:lnTo>
                  <a:lnTo>
                    <a:pt x="858" y="45"/>
                  </a:lnTo>
                  <a:lnTo>
                    <a:pt x="856" y="45"/>
                  </a:lnTo>
                  <a:lnTo>
                    <a:pt x="856" y="43"/>
                  </a:lnTo>
                  <a:lnTo>
                    <a:pt x="855" y="43"/>
                  </a:lnTo>
                  <a:lnTo>
                    <a:pt x="853" y="41"/>
                  </a:lnTo>
                  <a:lnTo>
                    <a:pt x="851" y="41"/>
                  </a:lnTo>
                  <a:lnTo>
                    <a:pt x="849" y="41"/>
                  </a:lnTo>
                  <a:lnTo>
                    <a:pt x="848" y="40"/>
                  </a:lnTo>
                  <a:lnTo>
                    <a:pt x="846" y="41"/>
                  </a:lnTo>
                  <a:lnTo>
                    <a:pt x="844" y="41"/>
                  </a:lnTo>
                  <a:lnTo>
                    <a:pt x="842" y="41"/>
                  </a:lnTo>
                  <a:lnTo>
                    <a:pt x="841" y="41"/>
                  </a:lnTo>
                  <a:lnTo>
                    <a:pt x="839" y="41"/>
                  </a:lnTo>
                  <a:lnTo>
                    <a:pt x="837" y="41"/>
                  </a:lnTo>
                  <a:lnTo>
                    <a:pt x="836" y="41"/>
                  </a:lnTo>
                  <a:lnTo>
                    <a:pt x="834" y="43"/>
                  </a:lnTo>
                  <a:lnTo>
                    <a:pt x="832" y="43"/>
                  </a:lnTo>
                  <a:lnTo>
                    <a:pt x="830" y="43"/>
                  </a:lnTo>
                  <a:lnTo>
                    <a:pt x="830" y="45"/>
                  </a:lnTo>
                  <a:lnTo>
                    <a:pt x="829" y="45"/>
                  </a:lnTo>
                  <a:lnTo>
                    <a:pt x="827" y="45"/>
                  </a:lnTo>
                  <a:lnTo>
                    <a:pt x="825" y="47"/>
                  </a:lnTo>
                  <a:lnTo>
                    <a:pt x="823" y="47"/>
                  </a:lnTo>
                  <a:lnTo>
                    <a:pt x="822" y="47"/>
                  </a:lnTo>
                  <a:lnTo>
                    <a:pt x="820" y="47"/>
                  </a:lnTo>
                  <a:lnTo>
                    <a:pt x="818" y="48"/>
                  </a:lnTo>
                  <a:lnTo>
                    <a:pt x="817" y="48"/>
                  </a:lnTo>
                  <a:lnTo>
                    <a:pt x="815" y="48"/>
                  </a:lnTo>
                  <a:lnTo>
                    <a:pt x="815" y="50"/>
                  </a:lnTo>
                  <a:lnTo>
                    <a:pt x="813" y="50"/>
                  </a:lnTo>
                  <a:lnTo>
                    <a:pt x="811" y="50"/>
                  </a:lnTo>
                  <a:lnTo>
                    <a:pt x="810" y="50"/>
                  </a:lnTo>
                  <a:lnTo>
                    <a:pt x="808" y="50"/>
                  </a:lnTo>
                  <a:lnTo>
                    <a:pt x="806" y="52"/>
                  </a:lnTo>
                  <a:lnTo>
                    <a:pt x="804" y="52"/>
                  </a:lnTo>
                  <a:lnTo>
                    <a:pt x="803" y="52"/>
                  </a:lnTo>
                  <a:lnTo>
                    <a:pt x="801" y="52"/>
                  </a:lnTo>
                  <a:lnTo>
                    <a:pt x="799" y="52"/>
                  </a:lnTo>
                  <a:lnTo>
                    <a:pt x="798" y="52"/>
                  </a:lnTo>
                  <a:lnTo>
                    <a:pt x="796" y="50"/>
                  </a:lnTo>
                  <a:lnTo>
                    <a:pt x="794" y="50"/>
                  </a:lnTo>
                  <a:lnTo>
                    <a:pt x="792" y="50"/>
                  </a:lnTo>
                  <a:lnTo>
                    <a:pt x="791" y="48"/>
                  </a:lnTo>
                  <a:lnTo>
                    <a:pt x="789" y="48"/>
                  </a:lnTo>
                  <a:lnTo>
                    <a:pt x="787" y="48"/>
                  </a:lnTo>
                  <a:lnTo>
                    <a:pt x="785" y="48"/>
                  </a:lnTo>
                  <a:lnTo>
                    <a:pt x="784" y="48"/>
                  </a:lnTo>
                  <a:lnTo>
                    <a:pt x="782" y="48"/>
                  </a:lnTo>
                  <a:lnTo>
                    <a:pt x="780" y="48"/>
                  </a:lnTo>
                  <a:lnTo>
                    <a:pt x="779" y="50"/>
                  </a:lnTo>
                  <a:lnTo>
                    <a:pt x="777" y="50"/>
                  </a:lnTo>
                  <a:lnTo>
                    <a:pt x="777" y="52"/>
                  </a:lnTo>
                  <a:lnTo>
                    <a:pt x="775" y="52"/>
                  </a:lnTo>
                  <a:lnTo>
                    <a:pt x="775" y="54"/>
                  </a:lnTo>
                  <a:lnTo>
                    <a:pt x="773" y="54"/>
                  </a:lnTo>
                  <a:lnTo>
                    <a:pt x="772" y="54"/>
                  </a:lnTo>
                  <a:lnTo>
                    <a:pt x="772" y="55"/>
                  </a:lnTo>
                  <a:lnTo>
                    <a:pt x="770" y="55"/>
                  </a:lnTo>
                  <a:lnTo>
                    <a:pt x="768" y="55"/>
                  </a:lnTo>
                  <a:lnTo>
                    <a:pt x="766" y="55"/>
                  </a:lnTo>
                  <a:lnTo>
                    <a:pt x="765" y="55"/>
                  </a:lnTo>
                  <a:lnTo>
                    <a:pt x="763" y="55"/>
                  </a:lnTo>
                  <a:lnTo>
                    <a:pt x="761" y="55"/>
                  </a:lnTo>
                  <a:lnTo>
                    <a:pt x="760" y="55"/>
                  </a:lnTo>
                  <a:lnTo>
                    <a:pt x="758" y="57"/>
                  </a:lnTo>
                  <a:lnTo>
                    <a:pt x="758" y="59"/>
                  </a:lnTo>
                  <a:lnTo>
                    <a:pt x="756" y="59"/>
                  </a:lnTo>
                  <a:lnTo>
                    <a:pt x="756" y="60"/>
                  </a:lnTo>
                  <a:lnTo>
                    <a:pt x="756" y="62"/>
                  </a:lnTo>
                  <a:lnTo>
                    <a:pt x="756" y="64"/>
                  </a:lnTo>
                  <a:lnTo>
                    <a:pt x="758" y="64"/>
                  </a:lnTo>
                  <a:lnTo>
                    <a:pt x="758" y="66"/>
                  </a:lnTo>
                  <a:lnTo>
                    <a:pt x="758" y="67"/>
                  </a:lnTo>
                  <a:lnTo>
                    <a:pt x="760" y="69"/>
                  </a:lnTo>
                  <a:lnTo>
                    <a:pt x="760" y="71"/>
                  </a:lnTo>
                  <a:lnTo>
                    <a:pt x="761" y="71"/>
                  </a:lnTo>
                  <a:lnTo>
                    <a:pt x="761" y="73"/>
                  </a:lnTo>
                  <a:lnTo>
                    <a:pt x="761" y="74"/>
                  </a:lnTo>
                  <a:lnTo>
                    <a:pt x="763" y="76"/>
                  </a:lnTo>
                  <a:lnTo>
                    <a:pt x="763" y="78"/>
                  </a:lnTo>
                  <a:lnTo>
                    <a:pt x="763" y="79"/>
                  </a:lnTo>
                  <a:lnTo>
                    <a:pt x="761" y="79"/>
                  </a:lnTo>
                  <a:lnTo>
                    <a:pt x="761" y="81"/>
                  </a:lnTo>
                  <a:lnTo>
                    <a:pt x="760" y="81"/>
                  </a:lnTo>
                  <a:lnTo>
                    <a:pt x="760" y="83"/>
                  </a:lnTo>
                  <a:lnTo>
                    <a:pt x="758" y="83"/>
                  </a:lnTo>
                  <a:lnTo>
                    <a:pt x="758" y="85"/>
                  </a:lnTo>
                  <a:lnTo>
                    <a:pt x="758" y="86"/>
                  </a:lnTo>
                  <a:lnTo>
                    <a:pt x="756" y="88"/>
                  </a:lnTo>
                  <a:lnTo>
                    <a:pt x="756" y="90"/>
                  </a:lnTo>
                  <a:lnTo>
                    <a:pt x="756" y="91"/>
                  </a:lnTo>
                  <a:lnTo>
                    <a:pt x="754" y="91"/>
                  </a:lnTo>
                  <a:lnTo>
                    <a:pt x="754" y="93"/>
                  </a:lnTo>
                  <a:lnTo>
                    <a:pt x="754" y="95"/>
                  </a:lnTo>
                  <a:lnTo>
                    <a:pt x="753" y="95"/>
                  </a:lnTo>
                  <a:lnTo>
                    <a:pt x="751" y="97"/>
                  </a:lnTo>
                  <a:lnTo>
                    <a:pt x="749" y="98"/>
                  </a:lnTo>
                  <a:lnTo>
                    <a:pt x="748" y="98"/>
                  </a:lnTo>
                  <a:lnTo>
                    <a:pt x="746" y="100"/>
                  </a:lnTo>
                  <a:lnTo>
                    <a:pt x="744" y="100"/>
                  </a:lnTo>
                  <a:lnTo>
                    <a:pt x="744" y="102"/>
                  </a:lnTo>
                  <a:lnTo>
                    <a:pt x="742" y="102"/>
                  </a:lnTo>
                  <a:lnTo>
                    <a:pt x="741" y="102"/>
                  </a:lnTo>
                  <a:lnTo>
                    <a:pt x="741" y="104"/>
                  </a:lnTo>
                  <a:lnTo>
                    <a:pt x="739" y="104"/>
                  </a:lnTo>
                  <a:lnTo>
                    <a:pt x="737" y="104"/>
                  </a:lnTo>
                  <a:lnTo>
                    <a:pt x="735" y="104"/>
                  </a:lnTo>
                  <a:lnTo>
                    <a:pt x="735" y="105"/>
                  </a:lnTo>
                  <a:lnTo>
                    <a:pt x="735" y="107"/>
                  </a:lnTo>
                  <a:lnTo>
                    <a:pt x="735" y="109"/>
                  </a:lnTo>
                  <a:lnTo>
                    <a:pt x="735" y="110"/>
                  </a:lnTo>
                  <a:lnTo>
                    <a:pt x="734" y="112"/>
                  </a:lnTo>
                  <a:lnTo>
                    <a:pt x="732" y="112"/>
                  </a:lnTo>
                  <a:lnTo>
                    <a:pt x="730" y="112"/>
                  </a:lnTo>
                  <a:lnTo>
                    <a:pt x="729" y="112"/>
                  </a:lnTo>
                  <a:lnTo>
                    <a:pt x="727" y="112"/>
                  </a:lnTo>
                  <a:lnTo>
                    <a:pt x="725" y="112"/>
                  </a:lnTo>
                  <a:lnTo>
                    <a:pt x="723" y="112"/>
                  </a:lnTo>
                  <a:lnTo>
                    <a:pt x="722" y="112"/>
                  </a:lnTo>
                  <a:lnTo>
                    <a:pt x="720" y="112"/>
                  </a:lnTo>
                  <a:lnTo>
                    <a:pt x="720" y="114"/>
                  </a:lnTo>
                  <a:lnTo>
                    <a:pt x="718" y="114"/>
                  </a:lnTo>
                  <a:lnTo>
                    <a:pt x="716" y="114"/>
                  </a:lnTo>
                  <a:lnTo>
                    <a:pt x="716" y="116"/>
                  </a:lnTo>
                  <a:lnTo>
                    <a:pt x="715" y="116"/>
                  </a:lnTo>
                  <a:lnTo>
                    <a:pt x="713" y="116"/>
                  </a:lnTo>
                  <a:lnTo>
                    <a:pt x="711" y="117"/>
                  </a:lnTo>
                  <a:lnTo>
                    <a:pt x="711" y="119"/>
                  </a:lnTo>
                  <a:lnTo>
                    <a:pt x="710" y="121"/>
                  </a:lnTo>
                  <a:lnTo>
                    <a:pt x="710" y="123"/>
                  </a:lnTo>
                  <a:lnTo>
                    <a:pt x="710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0" y="129"/>
                  </a:lnTo>
                  <a:lnTo>
                    <a:pt x="708" y="129"/>
                  </a:lnTo>
                  <a:lnTo>
                    <a:pt x="708" y="131"/>
                  </a:lnTo>
                  <a:lnTo>
                    <a:pt x="708" y="133"/>
                  </a:lnTo>
                  <a:lnTo>
                    <a:pt x="708" y="135"/>
                  </a:lnTo>
                  <a:lnTo>
                    <a:pt x="706" y="136"/>
                  </a:lnTo>
                  <a:lnTo>
                    <a:pt x="704" y="138"/>
                  </a:lnTo>
                  <a:lnTo>
                    <a:pt x="703" y="138"/>
                  </a:lnTo>
                  <a:lnTo>
                    <a:pt x="701" y="138"/>
                  </a:lnTo>
                  <a:lnTo>
                    <a:pt x="699" y="140"/>
                  </a:lnTo>
                  <a:lnTo>
                    <a:pt x="697" y="140"/>
                  </a:lnTo>
                  <a:lnTo>
                    <a:pt x="696" y="142"/>
                  </a:lnTo>
                  <a:lnTo>
                    <a:pt x="694" y="142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2" y="145"/>
                  </a:lnTo>
                  <a:lnTo>
                    <a:pt x="691" y="145"/>
                  </a:lnTo>
                  <a:lnTo>
                    <a:pt x="689" y="145"/>
                  </a:lnTo>
                  <a:lnTo>
                    <a:pt x="689" y="147"/>
                  </a:lnTo>
                  <a:lnTo>
                    <a:pt x="687" y="147"/>
                  </a:lnTo>
                  <a:lnTo>
                    <a:pt x="687" y="148"/>
                  </a:lnTo>
                  <a:lnTo>
                    <a:pt x="685" y="148"/>
                  </a:lnTo>
                  <a:lnTo>
                    <a:pt x="684" y="148"/>
                  </a:lnTo>
                  <a:lnTo>
                    <a:pt x="684" y="150"/>
                  </a:lnTo>
                  <a:lnTo>
                    <a:pt x="682" y="150"/>
                  </a:lnTo>
                  <a:lnTo>
                    <a:pt x="680" y="150"/>
                  </a:lnTo>
                  <a:lnTo>
                    <a:pt x="678" y="152"/>
                  </a:lnTo>
                  <a:lnTo>
                    <a:pt x="677" y="152"/>
                  </a:lnTo>
                  <a:lnTo>
                    <a:pt x="675" y="152"/>
                  </a:lnTo>
                  <a:lnTo>
                    <a:pt x="673" y="154"/>
                  </a:lnTo>
                  <a:lnTo>
                    <a:pt x="672" y="154"/>
                  </a:lnTo>
                  <a:lnTo>
                    <a:pt x="670" y="155"/>
                  </a:lnTo>
                  <a:lnTo>
                    <a:pt x="670" y="157"/>
                  </a:lnTo>
                  <a:lnTo>
                    <a:pt x="668" y="157"/>
                  </a:lnTo>
                  <a:lnTo>
                    <a:pt x="668" y="159"/>
                  </a:lnTo>
                  <a:lnTo>
                    <a:pt x="666" y="159"/>
                  </a:lnTo>
                  <a:lnTo>
                    <a:pt x="666" y="161"/>
                  </a:lnTo>
                  <a:lnTo>
                    <a:pt x="665" y="161"/>
                  </a:lnTo>
                  <a:lnTo>
                    <a:pt x="665" y="162"/>
                  </a:lnTo>
                  <a:lnTo>
                    <a:pt x="663" y="164"/>
                  </a:lnTo>
                  <a:lnTo>
                    <a:pt x="661" y="164"/>
                  </a:lnTo>
                  <a:lnTo>
                    <a:pt x="659" y="166"/>
                  </a:lnTo>
                  <a:lnTo>
                    <a:pt x="658" y="166"/>
                  </a:lnTo>
                  <a:lnTo>
                    <a:pt x="656" y="166"/>
                  </a:lnTo>
                  <a:lnTo>
                    <a:pt x="654" y="166"/>
                  </a:lnTo>
                  <a:lnTo>
                    <a:pt x="653" y="164"/>
                  </a:lnTo>
                  <a:lnTo>
                    <a:pt x="651" y="164"/>
                  </a:lnTo>
                  <a:lnTo>
                    <a:pt x="649" y="164"/>
                  </a:lnTo>
                  <a:lnTo>
                    <a:pt x="647" y="164"/>
                  </a:lnTo>
                  <a:lnTo>
                    <a:pt x="646" y="164"/>
                  </a:lnTo>
                  <a:lnTo>
                    <a:pt x="644" y="164"/>
                  </a:lnTo>
                  <a:lnTo>
                    <a:pt x="642" y="164"/>
                  </a:lnTo>
                  <a:lnTo>
                    <a:pt x="640" y="164"/>
                  </a:lnTo>
                  <a:lnTo>
                    <a:pt x="639" y="166"/>
                  </a:lnTo>
                  <a:lnTo>
                    <a:pt x="637" y="166"/>
                  </a:lnTo>
                  <a:lnTo>
                    <a:pt x="637" y="167"/>
                  </a:lnTo>
                  <a:lnTo>
                    <a:pt x="635" y="167"/>
                  </a:lnTo>
                  <a:lnTo>
                    <a:pt x="634" y="169"/>
                  </a:lnTo>
                  <a:lnTo>
                    <a:pt x="634" y="171"/>
                  </a:lnTo>
                  <a:lnTo>
                    <a:pt x="632" y="171"/>
                  </a:lnTo>
                  <a:lnTo>
                    <a:pt x="632" y="173"/>
                  </a:lnTo>
                  <a:lnTo>
                    <a:pt x="630" y="173"/>
                  </a:lnTo>
                  <a:lnTo>
                    <a:pt x="630" y="174"/>
                  </a:lnTo>
                  <a:lnTo>
                    <a:pt x="628" y="174"/>
                  </a:lnTo>
                  <a:lnTo>
                    <a:pt x="628" y="176"/>
                  </a:lnTo>
                  <a:lnTo>
                    <a:pt x="628" y="178"/>
                  </a:lnTo>
                  <a:lnTo>
                    <a:pt x="628" y="180"/>
                  </a:lnTo>
                  <a:lnTo>
                    <a:pt x="627" y="180"/>
                  </a:lnTo>
                  <a:lnTo>
                    <a:pt x="627" y="181"/>
                  </a:lnTo>
                  <a:lnTo>
                    <a:pt x="627" y="183"/>
                  </a:lnTo>
                  <a:lnTo>
                    <a:pt x="627" y="185"/>
                  </a:lnTo>
                  <a:lnTo>
                    <a:pt x="627" y="186"/>
                  </a:lnTo>
                  <a:lnTo>
                    <a:pt x="627" y="188"/>
                  </a:lnTo>
                  <a:lnTo>
                    <a:pt x="628" y="188"/>
                  </a:lnTo>
                  <a:lnTo>
                    <a:pt x="628" y="190"/>
                  </a:lnTo>
                  <a:lnTo>
                    <a:pt x="628" y="192"/>
                  </a:lnTo>
                  <a:lnTo>
                    <a:pt x="628" y="193"/>
                  </a:lnTo>
                  <a:lnTo>
                    <a:pt x="628" y="195"/>
                  </a:lnTo>
                  <a:lnTo>
                    <a:pt x="628" y="197"/>
                  </a:lnTo>
                  <a:lnTo>
                    <a:pt x="627" y="197"/>
                  </a:lnTo>
                  <a:lnTo>
                    <a:pt x="627" y="199"/>
                  </a:lnTo>
                  <a:lnTo>
                    <a:pt x="625" y="200"/>
                  </a:lnTo>
                  <a:lnTo>
                    <a:pt x="625" y="202"/>
                  </a:lnTo>
                  <a:lnTo>
                    <a:pt x="623" y="202"/>
                  </a:lnTo>
                  <a:lnTo>
                    <a:pt x="623" y="204"/>
                  </a:lnTo>
                  <a:lnTo>
                    <a:pt x="623" y="205"/>
                  </a:lnTo>
                  <a:lnTo>
                    <a:pt x="621" y="207"/>
                  </a:lnTo>
                  <a:lnTo>
                    <a:pt x="621" y="209"/>
                  </a:lnTo>
                  <a:lnTo>
                    <a:pt x="621" y="211"/>
                  </a:lnTo>
                  <a:lnTo>
                    <a:pt x="623" y="212"/>
                  </a:lnTo>
                  <a:lnTo>
                    <a:pt x="623" y="214"/>
                  </a:lnTo>
                  <a:lnTo>
                    <a:pt x="623" y="216"/>
                  </a:lnTo>
                  <a:lnTo>
                    <a:pt x="625" y="216"/>
                  </a:lnTo>
                  <a:lnTo>
                    <a:pt x="625" y="217"/>
                  </a:lnTo>
                  <a:lnTo>
                    <a:pt x="627" y="217"/>
                  </a:lnTo>
                  <a:lnTo>
                    <a:pt x="627" y="219"/>
                  </a:lnTo>
                  <a:lnTo>
                    <a:pt x="628" y="219"/>
                  </a:lnTo>
                  <a:lnTo>
                    <a:pt x="630" y="221"/>
                  </a:lnTo>
                  <a:lnTo>
                    <a:pt x="632" y="223"/>
                  </a:lnTo>
                  <a:lnTo>
                    <a:pt x="634" y="224"/>
                  </a:lnTo>
                  <a:lnTo>
                    <a:pt x="634" y="226"/>
                  </a:lnTo>
                  <a:lnTo>
                    <a:pt x="634" y="228"/>
                  </a:lnTo>
                  <a:lnTo>
                    <a:pt x="634" y="230"/>
                  </a:lnTo>
                  <a:lnTo>
                    <a:pt x="634" y="231"/>
                  </a:lnTo>
                  <a:lnTo>
                    <a:pt x="634" y="233"/>
                  </a:lnTo>
                  <a:lnTo>
                    <a:pt x="632" y="235"/>
                  </a:lnTo>
                  <a:lnTo>
                    <a:pt x="632" y="236"/>
                  </a:lnTo>
                  <a:lnTo>
                    <a:pt x="630" y="238"/>
                  </a:lnTo>
                  <a:lnTo>
                    <a:pt x="628" y="240"/>
                  </a:lnTo>
                  <a:lnTo>
                    <a:pt x="628" y="242"/>
                  </a:lnTo>
                  <a:lnTo>
                    <a:pt x="627" y="242"/>
                  </a:lnTo>
                  <a:lnTo>
                    <a:pt x="627" y="243"/>
                  </a:lnTo>
                  <a:lnTo>
                    <a:pt x="627" y="245"/>
                  </a:lnTo>
                  <a:lnTo>
                    <a:pt x="625" y="245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3" y="250"/>
                  </a:lnTo>
                  <a:lnTo>
                    <a:pt x="623" y="252"/>
                  </a:lnTo>
                  <a:lnTo>
                    <a:pt x="621" y="252"/>
                  </a:lnTo>
                  <a:lnTo>
                    <a:pt x="621" y="254"/>
                  </a:lnTo>
                  <a:lnTo>
                    <a:pt x="620" y="255"/>
                  </a:lnTo>
                  <a:lnTo>
                    <a:pt x="620" y="257"/>
                  </a:lnTo>
                  <a:lnTo>
                    <a:pt x="621" y="257"/>
                  </a:lnTo>
                  <a:lnTo>
                    <a:pt x="623" y="259"/>
                  </a:lnTo>
                  <a:lnTo>
                    <a:pt x="625" y="259"/>
                  </a:lnTo>
                  <a:lnTo>
                    <a:pt x="627" y="259"/>
                  </a:lnTo>
                  <a:lnTo>
                    <a:pt x="628" y="261"/>
                  </a:lnTo>
                  <a:lnTo>
                    <a:pt x="630" y="262"/>
                  </a:lnTo>
                  <a:lnTo>
                    <a:pt x="632" y="264"/>
                  </a:lnTo>
                  <a:lnTo>
                    <a:pt x="632" y="266"/>
                  </a:lnTo>
                  <a:lnTo>
                    <a:pt x="634" y="266"/>
                  </a:lnTo>
                  <a:lnTo>
                    <a:pt x="634" y="268"/>
                  </a:lnTo>
                  <a:lnTo>
                    <a:pt x="635" y="269"/>
                  </a:lnTo>
                  <a:lnTo>
                    <a:pt x="637" y="271"/>
                  </a:lnTo>
                  <a:lnTo>
                    <a:pt x="639" y="271"/>
                  </a:lnTo>
                  <a:lnTo>
                    <a:pt x="640" y="271"/>
                  </a:lnTo>
                  <a:lnTo>
                    <a:pt x="642" y="273"/>
                  </a:lnTo>
                  <a:lnTo>
                    <a:pt x="644" y="273"/>
                  </a:lnTo>
                  <a:lnTo>
                    <a:pt x="646" y="273"/>
                  </a:lnTo>
                  <a:lnTo>
                    <a:pt x="647" y="273"/>
                  </a:lnTo>
                  <a:lnTo>
                    <a:pt x="649" y="273"/>
                  </a:lnTo>
                  <a:lnTo>
                    <a:pt x="649" y="274"/>
                  </a:lnTo>
                  <a:lnTo>
                    <a:pt x="651" y="274"/>
                  </a:lnTo>
                  <a:lnTo>
                    <a:pt x="653" y="274"/>
                  </a:lnTo>
                  <a:lnTo>
                    <a:pt x="654" y="274"/>
                  </a:lnTo>
                  <a:lnTo>
                    <a:pt x="656" y="276"/>
                  </a:lnTo>
                  <a:lnTo>
                    <a:pt x="658" y="276"/>
                  </a:lnTo>
                  <a:lnTo>
                    <a:pt x="659" y="278"/>
                  </a:lnTo>
                  <a:lnTo>
                    <a:pt x="661" y="278"/>
                  </a:lnTo>
                  <a:lnTo>
                    <a:pt x="663" y="278"/>
                  </a:lnTo>
                  <a:lnTo>
                    <a:pt x="665" y="278"/>
                  </a:lnTo>
                  <a:lnTo>
                    <a:pt x="666" y="278"/>
                  </a:lnTo>
                  <a:lnTo>
                    <a:pt x="668" y="276"/>
                  </a:lnTo>
                  <a:lnTo>
                    <a:pt x="670" y="276"/>
                  </a:lnTo>
                  <a:lnTo>
                    <a:pt x="672" y="276"/>
                  </a:lnTo>
                  <a:lnTo>
                    <a:pt x="673" y="274"/>
                  </a:lnTo>
                  <a:lnTo>
                    <a:pt x="675" y="274"/>
                  </a:lnTo>
                  <a:lnTo>
                    <a:pt x="677" y="274"/>
                  </a:lnTo>
                  <a:lnTo>
                    <a:pt x="678" y="274"/>
                  </a:lnTo>
                  <a:lnTo>
                    <a:pt x="680" y="274"/>
                  </a:lnTo>
                  <a:lnTo>
                    <a:pt x="682" y="273"/>
                  </a:lnTo>
                  <a:lnTo>
                    <a:pt x="684" y="273"/>
                  </a:lnTo>
                  <a:lnTo>
                    <a:pt x="685" y="273"/>
                  </a:lnTo>
                  <a:lnTo>
                    <a:pt x="687" y="271"/>
                  </a:lnTo>
                  <a:lnTo>
                    <a:pt x="689" y="271"/>
                  </a:lnTo>
                  <a:lnTo>
                    <a:pt x="691" y="269"/>
                  </a:lnTo>
                  <a:lnTo>
                    <a:pt x="692" y="269"/>
                  </a:lnTo>
                  <a:lnTo>
                    <a:pt x="694" y="269"/>
                  </a:lnTo>
                  <a:lnTo>
                    <a:pt x="696" y="268"/>
                  </a:lnTo>
                  <a:lnTo>
                    <a:pt x="697" y="268"/>
                  </a:lnTo>
                  <a:lnTo>
                    <a:pt x="699" y="268"/>
                  </a:lnTo>
                  <a:lnTo>
                    <a:pt x="701" y="269"/>
                  </a:lnTo>
                  <a:lnTo>
                    <a:pt x="703" y="269"/>
                  </a:lnTo>
                  <a:lnTo>
                    <a:pt x="704" y="269"/>
                  </a:lnTo>
                  <a:lnTo>
                    <a:pt x="706" y="269"/>
                  </a:lnTo>
                  <a:lnTo>
                    <a:pt x="708" y="271"/>
                  </a:lnTo>
                  <a:lnTo>
                    <a:pt x="710" y="271"/>
                  </a:lnTo>
                  <a:lnTo>
                    <a:pt x="711" y="271"/>
                  </a:lnTo>
                  <a:lnTo>
                    <a:pt x="713" y="271"/>
                  </a:lnTo>
                  <a:lnTo>
                    <a:pt x="715" y="271"/>
                  </a:lnTo>
                  <a:lnTo>
                    <a:pt x="716" y="273"/>
                  </a:lnTo>
                  <a:lnTo>
                    <a:pt x="718" y="273"/>
                  </a:lnTo>
                  <a:lnTo>
                    <a:pt x="720" y="273"/>
                  </a:lnTo>
                  <a:lnTo>
                    <a:pt x="722" y="273"/>
                  </a:lnTo>
                  <a:lnTo>
                    <a:pt x="723" y="273"/>
                  </a:lnTo>
                  <a:lnTo>
                    <a:pt x="725" y="273"/>
                  </a:lnTo>
                  <a:lnTo>
                    <a:pt x="727" y="273"/>
                  </a:lnTo>
                  <a:lnTo>
                    <a:pt x="729" y="273"/>
                  </a:lnTo>
                  <a:lnTo>
                    <a:pt x="730" y="273"/>
                  </a:lnTo>
                  <a:lnTo>
                    <a:pt x="732" y="273"/>
                  </a:lnTo>
                  <a:lnTo>
                    <a:pt x="734" y="273"/>
                  </a:lnTo>
                  <a:lnTo>
                    <a:pt x="735" y="274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39" y="273"/>
                  </a:lnTo>
                  <a:lnTo>
                    <a:pt x="741" y="273"/>
                  </a:lnTo>
                  <a:lnTo>
                    <a:pt x="742" y="273"/>
                  </a:lnTo>
                  <a:lnTo>
                    <a:pt x="744" y="273"/>
                  </a:lnTo>
                  <a:lnTo>
                    <a:pt x="746" y="273"/>
                  </a:lnTo>
                  <a:lnTo>
                    <a:pt x="748" y="271"/>
                  </a:lnTo>
                  <a:lnTo>
                    <a:pt x="749" y="271"/>
                  </a:lnTo>
                  <a:lnTo>
                    <a:pt x="751" y="271"/>
                  </a:lnTo>
                  <a:lnTo>
                    <a:pt x="753" y="269"/>
                  </a:lnTo>
                  <a:lnTo>
                    <a:pt x="754" y="269"/>
                  </a:lnTo>
                  <a:lnTo>
                    <a:pt x="756" y="269"/>
                  </a:lnTo>
                  <a:lnTo>
                    <a:pt x="756" y="268"/>
                  </a:lnTo>
                  <a:lnTo>
                    <a:pt x="758" y="268"/>
                  </a:lnTo>
                  <a:lnTo>
                    <a:pt x="760" y="268"/>
                  </a:lnTo>
                  <a:lnTo>
                    <a:pt x="761" y="266"/>
                  </a:lnTo>
                  <a:lnTo>
                    <a:pt x="763" y="266"/>
                  </a:lnTo>
                  <a:lnTo>
                    <a:pt x="765" y="266"/>
                  </a:lnTo>
                  <a:lnTo>
                    <a:pt x="766" y="268"/>
                  </a:lnTo>
                  <a:lnTo>
                    <a:pt x="768" y="268"/>
                  </a:lnTo>
                  <a:lnTo>
                    <a:pt x="770" y="268"/>
                  </a:lnTo>
                  <a:lnTo>
                    <a:pt x="772" y="269"/>
                  </a:lnTo>
                  <a:lnTo>
                    <a:pt x="773" y="271"/>
                  </a:lnTo>
                  <a:lnTo>
                    <a:pt x="775" y="271"/>
                  </a:lnTo>
                  <a:lnTo>
                    <a:pt x="775" y="273"/>
                  </a:lnTo>
                  <a:lnTo>
                    <a:pt x="777" y="274"/>
                  </a:lnTo>
                  <a:lnTo>
                    <a:pt x="775" y="276"/>
                  </a:lnTo>
                  <a:lnTo>
                    <a:pt x="775" y="278"/>
                  </a:lnTo>
                  <a:lnTo>
                    <a:pt x="775" y="280"/>
                  </a:lnTo>
                  <a:lnTo>
                    <a:pt x="773" y="281"/>
                  </a:lnTo>
                  <a:lnTo>
                    <a:pt x="773" y="283"/>
                  </a:lnTo>
                  <a:lnTo>
                    <a:pt x="773" y="285"/>
                  </a:lnTo>
                  <a:lnTo>
                    <a:pt x="773" y="287"/>
                  </a:lnTo>
                  <a:lnTo>
                    <a:pt x="773" y="288"/>
                  </a:lnTo>
                  <a:lnTo>
                    <a:pt x="773" y="290"/>
                  </a:lnTo>
                  <a:lnTo>
                    <a:pt x="773" y="292"/>
                  </a:lnTo>
                  <a:lnTo>
                    <a:pt x="773" y="293"/>
                  </a:lnTo>
                  <a:lnTo>
                    <a:pt x="773" y="295"/>
                  </a:lnTo>
                  <a:lnTo>
                    <a:pt x="773" y="297"/>
                  </a:lnTo>
                  <a:lnTo>
                    <a:pt x="773" y="299"/>
                  </a:lnTo>
                  <a:lnTo>
                    <a:pt x="775" y="299"/>
                  </a:lnTo>
                  <a:lnTo>
                    <a:pt x="775" y="300"/>
                  </a:lnTo>
                  <a:lnTo>
                    <a:pt x="777" y="300"/>
                  </a:lnTo>
                  <a:lnTo>
                    <a:pt x="777" y="302"/>
                  </a:lnTo>
                  <a:lnTo>
                    <a:pt x="777" y="304"/>
                  </a:lnTo>
                  <a:lnTo>
                    <a:pt x="779" y="306"/>
                  </a:lnTo>
                  <a:lnTo>
                    <a:pt x="780" y="307"/>
                  </a:lnTo>
                  <a:lnTo>
                    <a:pt x="782" y="309"/>
                  </a:lnTo>
                  <a:lnTo>
                    <a:pt x="784" y="309"/>
                  </a:lnTo>
                  <a:lnTo>
                    <a:pt x="784" y="311"/>
                  </a:lnTo>
                  <a:lnTo>
                    <a:pt x="785" y="311"/>
                  </a:lnTo>
                  <a:lnTo>
                    <a:pt x="787" y="311"/>
                  </a:lnTo>
                  <a:lnTo>
                    <a:pt x="787" y="312"/>
                  </a:lnTo>
                  <a:lnTo>
                    <a:pt x="789" y="312"/>
                  </a:lnTo>
                  <a:lnTo>
                    <a:pt x="791" y="312"/>
                  </a:lnTo>
                  <a:lnTo>
                    <a:pt x="791" y="314"/>
                  </a:lnTo>
                  <a:lnTo>
                    <a:pt x="792" y="314"/>
                  </a:lnTo>
                  <a:lnTo>
                    <a:pt x="794" y="314"/>
                  </a:lnTo>
                  <a:lnTo>
                    <a:pt x="794" y="316"/>
                  </a:lnTo>
                  <a:lnTo>
                    <a:pt x="796" y="316"/>
                  </a:lnTo>
                  <a:lnTo>
                    <a:pt x="798" y="318"/>
                  </a:lnTo>
                  <a:lnTo>
                    <a:pt x="799" y="318"/>
                  </a:lnTo>
                  <a:lnTo>
                    <a:pt x="799" y="319"/>
                  </a:lnTo>
                  <a:lnTo>
                    <a:pt x="801" y="319"/>
                  </a:lnTo>
                  <a:lnTo>
                    <a:pt x="801" y="321"/>
                  </a:lnTo>
                  <a:lnTo>
                    <a:pt x="803" y="321"/>
                  </a:lnTo>
                  <a:lnTo>
                    <a:pt x="803" y="323"/>
                  </a:lnTo>
                  <a:lnTo>
                    <a:pt x="804" y="323"/>
                  </a:lnTo>
                  <a:lnTo>
                    <a:pt x="806" y="325"/>
                  </a:lnTo>
                  <a:lnTo>
                    <a:pt x="808" y="325"/>
                  </a:lnTo>
                  <a:lnTo>
                    <a:pt x="810" y="326"/>
                  </a:lnTo>
                  <a:lnTo>
                    <a:pt x="811" y="328"/>
                  </a:lnTo>
                  <a:lnTo>
                    <a:pt x="813" y="328"/>
                  </a:lnTo>
                  <a:lnTo>
                    <a:pt x="815" y="330"/>
                  </a:lnTo>
                  <a:lnTo>
                    <a:pt x="817" y="330"/>
                  </a:lnTo>
                  <a:lnTo>
                    <a:pt x="818" y="331"/>
                  </a:lnTo>
                  <a:lnTo>
                    <a:pt x="820" y="331"/>
                  </a:lnTo>
                  <a:lnTo>
                    <a:pt x="822" y="331"/>
                  </a:lnTo>
                  <a:lnTo>
                    <a:pt x="823" y="331"/>
                  </a:lnTo>
                  <a:lnTo>
                    <a:pt x="827" y="333"/>
                  </a:lnTo>
                  <a:lnTo>
                    <a:pt x="829" y="333"/>
                  </a:lnTo>
                  <a:lnTo>
                    <a:pt x="830" y="333"/>
                  </a:lnTo>
                  <a:lnTo>
                    <a:pt x="832" y="333"/>
                  </a:lnTo>
                  <a:lnTo>
                    <a:pt x="834" y="333"/>
                  </a:lnTo>
                  <a:lnTo>
                    <a:pt x="836" y="335"/>
                  </a:lnTo>
                  <a:lnTo>
                    <a:pt x="837" y="335"/>
                  </a:lnTo>
                  <a:lnTo>
                    <a:pt x="839" y="337"/>
                  </a:lnTo>
                  <a:lnTo>
                    <a:pt x="841" y="337"/>
                  </a:lnTo>
                  <a:lnTo>
                    <a:pt x="842" y="338"/>
                  </a:lnTo>
                  <a:lnTo>
                    <a:pt x="844" y="338"/>
                  </a:lnTo>
                  <a:lnTo>
                    <a:pt x="846" y="340"/>
                  </a:lnTo>
                  <a:lnTo>
                    <a:pt x="848" y="340"/>
                  </a:lnTo>
                  <a:lnTo>
                    <a:pt x="849" y="340"/>
                  </a:lnTo>
                  <a:lnTo>
                    <a:pt x="851" y="340"/>
                  </a:lnTo>
                  <a:lnTo>
                    <a:pt x="853" y="340"/>
                  </a:lnTo>
                  <a:lnTo>
                    <a:pt x="855" y="340"/>
                  </a:lnTo>
                  <a:lnTo>
                    <a:pt x="856" y="340"/>
                  </a:lnTo>
                  <a:lnTo>
                    <a:pt x="858" y="340"/>
                  </a:lnTo>
                  <a:lnTo>
                    <a:pt x="860" y="340"/>
                  </a:lnTo>
                  <a:lnTo>
                    <a:pt x="861" y="340"/>
                  </a:lnTo>
                  <a:lnTo>
                    <a:pt x="863" y="340"/>
                  </a:lnTo>
                  <a:lnTo>
                    <a:pt x="865" y="342"/>
                  </a:lnTo>
                  <a:lnTo>
                    <a:pt x="867" y="340"/>
                  </a:lnTo>
                  <a:lnTo>
                    <a:pt x="868" y="342"/>
                  </a:lnTo>
                  <a:lnTo>
                    <a:pt x="870" y="342"/>
                  </a:lnTo>
                  <a:lnTo>
                    <a:pt x="872" y="342"/>
                  </a:lnTo>
                  <a:lnTo>
                    <a:pt x="874" y="342"/>
                  </a:lnTo>
                  <a:lnTo>
                    <a:pt x="875" y="343"/>
                  </a:lnTo>
                  <a:lnTo>
                    <a:pt x="877" y="343"/>
                  </a:lnTo>
                  <a:lnTo>
                    <a:pt x="879" y="345"/>
                  </a:lnTo>
                  <a:lnTo>
                    <a:pt x="880" y="345"/>
                  </a:lnTo>
                  <a:lnTo>
                    <a:pt x="882" y="345"/>
                  </a:lnTo>
                  <a:lnTo>
                    <a:pt x="884" y="345"/>
                  </a:lnTo>
                  <a:lnTo>
                    <a:pt x="886" y="345"/>
                  </a:lnTo>
                  <a:lnTo>
                    <a:pt x="887" y="345"/>
                  </a:lnTo>
                  <a:lnTo>
                    <a:pt x="889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4" y="345"/>
                  </a:lnTo>
                  <a:lnTo>
                    <a:pt x="896" y="345"/>
                  </a:lnTo>
                  <a:lnTo>
                    <a:pt x="898" y="347"/>
                  </a:lnTo>
                  <a:lnTo>
                    <a:pt x="899" y="347"/>
                  </a:lnTo>
                  <a:lnTo>
                    <a:pt x="901" y="347"/>
                  </a:lnTo>
                  <a:lnTo>
                    <a:pt x="903" y="347"/>
                  </a:lnTo>
                  <a:lnTo>
                    <a:pt x="905" y="347"/>
                  </a:lnTo>
                  <a:lnTo>
                    <a:pt x="906" y="349"/>
                  </a:lnTo>
                  <a:lnTo>
                    <a:pt x="908" y="349"/>
                  </a:lnTo>
                  <a:lnTo>
                    <a:pt x="910" y="349"/>
                  </a:lnTo>
                  <a:lnTo>
                    <a:pt x="912" y="350"/>
                  </a:lnTo>
                  <a:lnTo>
                    <a:pt x="913" y="350"/>
                  </a:lnTo>
                  <a:lnTo>
                    <a:pt x="915" y="350"/>
                  </a:lnTo>
                  <a:lnTo>
                    <a:pt x="917" y="350"/>
                  </a:lnTo>
                  <a:lnTo>
                    <a:pt x="918" y="350"/>
                  </a:lnTo>
                  <a:lnTo>
                    <a:pt x="920" y="350"/>
                  </a:lnTo>
                  <a:lnTo>
                    <a:pt x="922" y="350"/>
                  </a:lnTo>
                  <a:lnTo>
                    <a:pt x="924" y="350"/>
                  </a:lnTo>
                  <a:lnTo>
                    <a:pt x="925" y="350"/>
                  </a:lnTo>
                  <a:lnTo>
                    <a:pt x="927" y="350"/>
                  </a:lnTo>
                  <a:lnTo>
                    <a:pt x="929" y="350"/>
                  </a:lnTo>
                  <a:lnTo>
                    <a:pt x="931" y="352"/>
                  </a:lnTo>
                  <a:lnTo>
                    <a:pt x="932" y="352"/>
                  </a:lnTo>
                  <a:lnTo>
                    <a:pt x="932" y="354"/>
                  </a:lnTo>
                  <a:lnTo>
                    <a:pt x="934" y="354"/>
                  </a:lnTo>
                  <a:lnTo>
                    <a:pt x="936" y="354"/>
                  </a:lnTo>
                  <a:lnTo>
                    <a:pt x="937" y="354"/>
                  </a:lnTo>
                  <a:lnTo>
                    <a:pt x="939" y="354"/>
                  </a:lnTo>
                  <a:lnTo>
                    <a:pt x="941" y="352"/>
                  </a:lnTo>
                  <a:lnTo>
                    <a:pt x="943" y="352"/>
                  </a:lnTo>
                  <a:lnTo>
                    <a:pt x="944" y="354"/>
                  </a:lnTo>
                  <a:lnTo>
                    <a:pt x="950" y="357"/>
                  </a:lnTo>
                  <a:lnTo>
                    <a:pt x="948" y="357"/>
                  </a:lnTo>
                  <a:lnTo>
                    <a:pt x="948" y="359"/>
                  </a:lnTo>
                  <a:lnTo>
                    <a:pt x="948" y="361"/>
                  </a:lnTo>
                  <a:lnTo>
                    <a:pt x="946" y="361"/>
                  </a:lnTo>
                  <a:lnTo>
                    <a:pt x="946" y="362"/>
                  </a:lnTo>
                  <a:lnTo>
                    <a:pt x="944" y="362"/>
                  </a:lnTo>
                  <a:lnTo>
                    <a:pt x="944" y="364"/>
                  </a:lnTo>
                  <a:lnTo>
                    <a:pt x="943" y="364"/>
                  </a:lnTo>
                  <a:lnTo>
                    <a:pt x="943" y="366"/>
                  </a:lnTo>
                  <a:lnTo>
                    <a:pt x="941" y="368"/>
                  </a:lnTo>
                  <a:lnTo>
                    <a:pt x="941" y="369"/>
                  </a:lnTo>
                  <a:lnTo>
                    <a:pt x="939" y="371"/>
                  </a:lnTo>
                  <a:lnTo>
                    <a:pt x="937" y="373"/>
                  </a:lnTo>
                  <a:lnTo>
                    <a:pt x="936" y="373"/>
                  </a:lnTo>
                  <a:lnTo>
                    <a:pt x="934" y="375"/>
                  </a:lnTo>
                  <a:lnTo>
                    <a:pt x="932" y="375"/>
                  </a:lnTo>
                  <a:lnTo>
                    <a:pt x="931" y="376"/>
                  </a:lnTo>
                  <a:lnTo>
                    <a:pt x="929" y="376"/>
                  </a:lnTo>
                  <a:lnTo>
                    <a:pt x="927" y="376"/>
                  </a:lnTo>
                  <a:lnTo>
                    <a:pt x="927" y="378"/>
                  </a:lnTo>
                  <a:lnTo>
                    <a:pt x="925" y="380"/>
                  </a:lnTo>
                  <a:lnTo>
                    <a:pt x="925" y="381"/>
                  </a:lnTo>
                  <a:lnTo>
                    <a:pt x="924" y="381"/>
                  </a:lnTo>
                  <a:lnTo>
                    <a:pt x="924" y="383"/>
                  </a:lnTo>
                  <a:lnTo>
                    <a:pt x="924" y="385"/>
                  </a:lnTo>
                  <a:lnTo>
                    <a:pt x="922" y="387"/>
                  </a:lnTo>
                  <a:lnTo>
                    <a:pt x="922" y="388"/>
                  </a:lnTo>
                  <a:lnTo>
                    <a:pt x="922" y="390"/>
                  </a:lnTo>
                  <a:lnTo>
                    <a:pt x="922" y="392"/>
                  </a:lnTo>
                  <a:lnTo>
                    <a:pt x="922" y="394"/>
                  </a:lnTo>
                  <a:lnTo>
                    <a:pt x="922" y="395"/>
                  </a:lnTo>
                  <a:lnTo>
                    <a:pt x="922" y="397"/>
                  </a:lnTo>
                  <a:lnTo>
                    <a:pt x="922" y="399"/>
                  </a:lnTo>
                  <a:lnTo>
                    <a:pt x="922" y="400"/>
                  </a:lnTo>
                  <a:lnTo>
                    <a:pt x="922" y="402"/>
                  </a:lnTo>
                  <a:lnTo>
                    <a:pt x="922" y="404"/>
                  </a:lnTo>
                  <a:lnTo>
                    <a:pt x="922" y="406"/>
                  </a:lnTo>
                  <a:lnTo>
                    <a:pt x="922" y="407"/>
                  </a:lnTo>
                  <a:lnTo>
                    <a:pt x="922" y="409"/>
                  </a:lnTo>
                  <a:lnTo>
                    <a:pt x="922" y="411"/>
                  </a:lnTo>
                  <a:lnTo>
                    <a:pt x="924" y="413"/>
                  </a:lnTo>
                  <a:lnTo>
                    <a:pt x="924" y="414"/>
                  </a:lnTo>
                  <a:lnTo>
                    <a:pt x="924" y="416"/>
                  </a:lnTo>
                  <a:lnTo>
                    <a:pt x="925" y="416"/>
                  </a:lnTo>
                  <a:lnTo>
                    <a:pt x="925" y="418"/>
                  </a:lnTo>
                  <a:lnTo>
                    <a:pt x="925" y="419"/>
                  </a:lnTo>
                  <a:lnTo>
                    <a:pt x="925" y="421"/>
                  </a:lnTo>
                  <a:lnTo>
                    <a:pt x="927" y="421"/>
                  </a:lnTo>
                  <a:lnTo>
                    <a:pt x="927" y="423"/>
                  </a:lnTo>
                  <a:lnTo>
                    <a:pt x="927" y="425"/>
                  </a:lnTo>
                  <a:lnTo>
                    <a:pt x="927" y="426"/>
                  </a:lnTo>
                  <a:lnTo>
                    <a:pt x="927" y="428"/>
                  </a:lnTo>
                  <a:lnTo>
                    <a:pt x="929" y="428"/>
                  </a:lnTo>
                  <a:lnTo>
                    <a:pt x="929" y="430"/>
                  </a:lnTo>
                  <a:lnTo>
                    <a:pt x="931" y="430"/>
                  </a:lnTo>
                  <a:lnTo>
                    <a:pt x="932" y="430"/>
                  </a:lnTo>
                  <a:lnTo>
                    <a:pt x="934" y="428"/>
                  </a:lnTo>
                  <a:lnTo>
                    <a:pt x="936" y="428"/>
                  </a:lnTo>
                  <a:lnTo>
                    <a:pt x="937" y="426"/>
                  </a:lnTo>
                  <a:lnTo>
                    <a:pt x="939" y="426"/>
                  </a:lnTo>
                  <a:lnTo>
                    <a:pt x="941" y="425"/>
                  </a:lnTo>
                  <a:lnTo>
                    <a:pt x="943" y="425"/>
                  </a:lnTo>
                  <a:lnTo>
                    <a:pt x="944" y="425"/>
                  </a:lnTo>
                  <a:lnTo>
                    <a:pt x="946" y="425"/>
                  </a:lnTo>
                  <a:lnTo>
                    <a:pt x="948" y="425"/>
                  </a:lnTo>
                  <a:lnTo>
                    <a:pt x="950" y="426"/>
                  </a:lnTo>
                  <a:lnTo>
                    <a:pt x="951" y="426"/>
                  </a:lnTo>
                  <a:lnTo>
                    <a:pt x="953" y="428"/>
                  </a:lnTo>
                  <a:lnTo>
                    <a:pt x="955" y="430"/>
                  </a:lnTo>
                  <a:lnTo>
                    <a:pt x="956" y="432"/>
                  </a:lnTo>
                  <a:lnTo>
                    <a:pt x="958" y="432"/>
                  </a:lnTo>
                  <a:lnTo>
                    <a:pt x="960" y="433"/>
                  </a:lnTo>
                  <a:lnTo>
                    <a:pt x="962" y="433"/>
                  </a:lnTo>
                  <a:lnTo>
                    <a:pt x="963" y="433"/>
                  </a:lnTo>
                  <a:lnTo>
                    <a:pt x="965" y="433"/>
                  </a:lnTo>
                  <a:lnTo>
                    <a:pt x="967" y="433"/>
                  </a:lnTo>
                  <a:lnTo>
                    <a:pt x="968" y="432"/>
                  </a:lnTo>
                  <a:lnTo>
                    <a:pt x="970" y="432"/>
                  </a:lnTo>
                  <a:lnTo>
                    <a:pt x="972" y="432"/>
                  </a:lnTo>
                  <a:lnTo>
                    <a:pt x="974" y="432"/>
                  </a:lnTo>
                  <a:lnTo>
                    <a:pt x="975" y="432"/>
                  </a:lnTo>
                  <a:lnTo>
                    <a:pt x="977" y="433"/>
                  </a:lnTo>
                  <a:lnTo>
                    <a:pt x="979" y="433"/>
                  </a:lnTo>
                  <a:lnTo>
                    <a:pt x="981" y="435"/>
                  </a:lnTo>
                  <a:lnTo>
                    <a:pt x="982" y="435"/>
                  </a:lnTo>
                  <a:lnTo>
                    <a:pt x="984" y="437"/>
                  </a:lnTo>
                  <a:lnTo>
                    <a:pt x="986" y="438"/>
                  </a:lnTo>
                  <a:lnTo>
                    <a:pt x="987" y="438"/>
                  </a:lnTo>
                  <a:lnTo>
                    <a:pt x="989" y="440"/>
                  </a:lnTo>
                  <a:lnTo>
                    <a:pt x="991" y="440"/>
                  </a:lnTo>
                  <a:lnTo>
                    <a:pt x="993" y="440"/>
                  </a:lnTo>
                  <a:lnTo>
                    <a:pt x="994" y="440"/>
                  </a:lnTo>
                  <a:lnTo>
                    <a:pt x="996" y="440"/>
                  </a:lnTo>
                  <a:lnTo>
                    <a:pt x="998" y="440"/>
                  </a:lnTo>
                  <a:lnTo>
                    <a:pt x="998" y="442"/>
                  </a:lnTo>
                  <a:lnTo>
                    <a:pt x="1000" y="442"/>
                  </a:lnTo>
                  <a:lnTo>
                    <a:pt x="1001" y="442"/>
                  </a:lnTo>
                  <a:lnTo>
                    <a:pt x="1001" y="444"/>
                  </a:lnTo>
                  <a:lnTo>
                    <a:pt x="1003" y="444"/>
                  </a:lnTo>
                  <a:lnTo>
                    <a:pt x="1003" y="445"/>
                  </a:lnTo>
                  <a:lnTo>
                    <a:pt x="1005" y="447"/>
                  </a:lnTo>
                  <a:lnTo>
                    <a:pt x="1005" y="449"/>
                  </a:lnTo>
                  <a:lnTo>
                    <a:pt x="1006" y="449"/>
                  </a:lnTo>
                  <a:lnTo>
                    <a:pt x="1008" y="449"/>
                  </a:lnTo>
                  <a:lnTo>
                    <a:pt x="1010" y="451"/>
                  </a:lnTo>
                  <a:lnTo>
                    <a:pt x="1012" y="451"/>
                  </a:lnTo>
                  <a:lnTo>
                    <a:pt x="1013" y="449"/>
                  </a:lnTo>
                  <a:lnTo>
                    <a:pt x="1015" y="449"/>
                  </a:lnTo>
                  <a:lnTo>
                    <a:pt x="1017" y="449"/>
                  </a:lnTo>
                  <a:lnTo>
                    <a:pt x="1017" y="447"/>
                  </a:lnTo>
                  <a:lnTo>
                    <a:pt x="1019" y="447"/>
                  </a:lnTo>
                  <a:lnTo>
                    <a:pt x="1020" y="447"/>
                  </a:lnTo>
                  <a:lnTo>
                    <a:pt x="1022" y="449"/>
                  </a:lnTo>
                  <a:lnTo>
                    <a:pt x="1024" y="449"/>
                  </a:lnTo>
                  <a:lnTo>
                    <a:pt x="1025" y="451"/>
                  </a:lnTo>
                  <a:lnTo>
                    <a:pt x="1027" y="452"/>
                  </a:lnTo>
                  <a:lnTo>
                    <a:pt x="1029" y="452"/>
                  </a:lnTo>
                  <a:lnTo>
                    <a:pt x="1031" y="454"/>
                  </a:lnTo>
                  <a:lnTo>
                    <a:pt x="1027" y="454"/>
                  </a:lnTo>
                  <a:lnTo>
                    <a:pt x="1027" y="456"/>
                  </a:lnTo>
                  <a:lnTo>
                    <a:pt x="1025" y="456"/>
                  </a:lnTo>
                  <a:lnTo>
                    <a:pt x="1024" y="456"/>
                  </a:lnTo>
                  <a:lnTo>
                    <a:pt x="1022" y="457"/>
                  </a:lnTo>
                  <a:lnTo>
                    <a:pt x="1020" y="459"/>
                  </a:lnTo>
                  <a:lnTo>
                    <a:pt x="1019" y="459"/>
                  </a:lnTo>
                  <a:lnTo>
                    <a:pt x="1017" y="461"/>
                  </a:lnTo>
                  <a:lnTo>
                    <a:pt x="1017" y="463"/>
                  </a:lnTo>
                  <a:lnTo>
                    <a:pt x="1015" y="463"/>
                  </a:lnTo>
                  <a:lnTo>
                    <a:pt x="1015" y="464"/>
                  </a:lnTo>
                  <a:lnTo>
                    <a:pt x="1013" y="466"/>
                  </a:lnTo>
                  <a:lnTo>
                    <a:pt x="1013" y="468"/>
                  </a:lnTo>
                  <a:lnTo>
                    <a:pt x="1013" y="469"/>
                  </a:lnTo>
                  <a:lnTo>
                    <a:pt x="1015" y="471"/>
                  </a:lnTo>
                  <a:lnTo>
                    <a:pt x="1017" y="473"/>
                  </a:lnTo>
                  <a:lnTo>
                    <a:pt x="1017" y="475"/>
                  </a:lnTo>
                  <a:lnTo>
                    <a:pt x="1019" y="475"/>
                  </a:lnTo>
                  <a:lnTo>
                    <a:pt x="1020" y="476"/>
                  </a:lnTo>
                  <a:lnTo>
                    <a:pt x="1020" y="478"/>
                  </a:lnTo>
                  <a:lnTo>
                    <a:pt x="1020" y="480"/>
                  </a:lnTo>
                  <a:lnTo>
                    <a:pt x="1020" y="482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5" y="485"/>
                  </a:lnTo>
                  <a:lnTo>
                    <a:pt x="1013" y="487"/>
                  </a:lnTo>
                  <a:lnTo>
                    <a:pt x="1012" y="488"/>
                  </a:lnTo>
                  <a:lnTo>
                    <a:pt x="1012" y="490"/>
                  </a:lnTo>
                  <a:lnTo>
                    <a:pt x="1012" y="492"/>
                  </a:lnTo>
                  <a:lnTo>
                    <a:pt x="1013" y="494"/>
                  </a:lnTo>
                  <a:lnTo>
                    <a:pt x="1012" y="494"/>
                  </a:lnTo>
                  <a:lnTo>
                    <a:pt x="1012" y="495"/>
                  </a:lnTo>
                  <a:lnTo>
                    <a:pt x="1012" y="497"/>
                  </a:lnTo>
                  <a:lnTo>
                    <a:pt x="1010" y="499"/>
                  </a:lnTo>
                  <a:lnTo>
                    <a:pt x="1010" y="501"/>
                  </a:lnTo>
                  <a:lnTo>
                    <a:pt x="1008" y="501"/>
                  </a:lnTo>
                  <a:lnTo>
                    <a:pt x="1008" y="502"/>
                  </a:lnTo>
                  <a:lnTo>
                    <a:pt x="1006" y="502"/>
                  </a:lnTo>
                  <a:lnTo>
                    <a:pt x="1005" y="504"/>
                  </a:lnTo>
                  <a:lnTo>
                    <a:pt x="1003" y="506"/>
                  </a:lnTo>
                  <a:lnTo>
                    <a:pt x="1001" y="507"/>
                  </a:lnTo>
                  <a:lnTo>
                    <a:pt x="1000" y="509"/>
                  </a:lnTo>
                  <a:lnTo>
                    <a:pt x="1000" y="511"/>
                  </a:lnTo>
                  <a:lnTo>
                    <a:pt x="1000" y="513"/>
                  </a:lnTo>
                  <a:lnTo>
                    <a:pt x="998" y="513"/>
                  </a:lnTo>
                  <a:lnTo>
                    <a:pt x="998" y="514"/>
                  </a:lnTo>
                  <a:lnTo>
                    <a:pt x="998" y="516"/>
                  </a:lnTo>
                  <a:lnTo>
                    <a:pt x="996" y="516"/>
                  </a:lnTo>
                  <a:lnTo>
                    <a:pt x="996" y="518"/>
                  </a:lnTo>
                  <a:lnTo>
                    <a:pt x="994" y="518"/>
                  </a:lnTo>
                  <a:lnTo>
                    <a:pt x="994" y="520"/>
                  </a:lnTo>
                  <a:lnTo>
                    <a:pt x="993" y="520"/>
                  </a:lnTo>
                  <a:lnTo>
                    <a:pt x="993" y="521"/>
                  </a:lnTo>
                  <a:lnTo>
                    <a:pt x="991" y="521"/>
                  </a:lnTo>
                  <a:lnTo>
                    <a:pt x="989" y="521"/>
                  </a:lnTo>
                  <a:lnTo>
                    <a:pt x="987" y="523"/>
                  </a:lnTo>
                  <a:lnTo>
                    <a:pt x="986" y="523"/>
                  </a:lnTo>
                  <a:lnTo>
                    <a:pt x="984" y="523"/>
                  </a:lnTo>
                  <a:lnTo>
                    <a:pt x="982" y="525"/>
                  </a:lnTo>
                  <a:lnTo>
                    <a:pt x="981" y="526"/>
                  </a:lnTo>
                  <a:lnTo>
                    <a:pt x="979" y="526"/>
                  </a:lnTo>
                  <a:lnTo>
                    <a:pt x="979" y="528"/>
                  </a:lnTo>
                  <a:lnTo>
                    <a:pt x="977" y="528"/>
                  </a:lnTo>
                  <a:lnTo>
                    <a:pt x="977" y="530"/>
                  </a:lnTo>
                  <a:lnTo>
                    <a:pt x="975" y="530"/>
                  </a:lnTo>
                  <a:lnTo>
                    <a:pt x="974" y="530"/>
                  </a:lnTo>
                  <a:lnTo>
                    <a:pt x="972" y="530"/>
                  </a:lnTo>
                  <a:lnTo>
                    <a:pt x="970" y="530"/>
                  </a:lnTo>
                  <a:lnTo>
                    <a:pt x="968" y="530"/>
                  </a:lnTo>
                  <a:lnTo>
                    <a:pt x="967" y="530"/>
                  </a:lnTo>
                  <a:lnTo>
                    <a:pt x="965" y="530"/>
                  </a:lnTo>
                  <a:lnTo>
                    <a:pt x="963" y="530"/>
                  </a:lnTo>
                  <a:lnTo>
                    <a:pt x="962" y="530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6" y="530"/>
                  </a:lnTo>
                  <a:lnTo>
                    <a:pt x="955" y="530"/>
                  </a:lnTo>
                  <a:lnTo>
                    <a:pt x="955" y="532"/>
                  </a:lnTo>
                  <a:lnTo>
                    <a:pt x="953" y="532"/>
                  </a:lnTo>
                  <a:lnTo>
                    <a:pt x="951" y="533"/>
                  </a:lnTo>
                  <a:lnTo>
                    <a:pt x="950" y="535"/>
                  </a:lnTo>
                  <a:lnTo>
                    <a:pt x="948" y="535"/>
                  </a:lnTo>
                  <a:lnTo>
                    <a:pt x="946" y="537"/>
                  </a:lnTo>
                  <a:lnTo>
                    <a:pt x="944" y="537"/>
                  </a:lnTo>
                  <a:lnTo>
                    <a:pt x="943" y="537"/>
                  </a:lnTo>
                  <a:lnTo>
                    <a:pt x="941" y="537"/>
                  </a:lnTo>
                  <a:lnTo>
                    <a:pt x="939" y="537"/>
                  </a:lnTo>
                  <a:lnTo>
                    <a:pt x="937" y="537"/>
                  </a:lnTo>
                  <a:lnTo>
                    <a:pt x="936" y="537"/>
                  </a:lnTo>
                  <a:lnTo>
                    <a:pt x="936" y="539"/>
                  </a:lnTo>
                  <a:lnTo>
                    <a:pt x="934" y="539"/>
                  </a:lnTo>
                  <a:lnTo>
                    <a:pt x="932" y="540"/>
                  </a:lnTo>
                  <a:lnTo>
                    <a:pt x="931" y="542"/>
                  </a:lnTo>
                  <a:lnTo>
                    <a:pt x="929" y="544"/>
                  </a:lnTo>
                  <a:lnTo>
                    <a:pt x="927" y="545"/>
                  </a:lnTo>
                  <a:lnTo>
                    <a:pt x="927" y="547"/>
                  </a:lnTo>
                  <a:lnTo>
                    <a:pt x="927" y="549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5" y="554"/>
                  </a:lnTo>
                  <a:lnTo>
                    <a:pt x="924" y="554"/>
                  </a:lnTo>
                  <a:lnTo>
                    <a:pt x="924" y="556"/>
                  </a:lnTo>
                  <a:lnTo>
                    <a:pt x="922" y="558"/>
                  </a:lnTo>
                  <a:lnTo>
                    <a:pt x="920" y="558"/>
                  </a:lnTo>
                  <a:lnTo>
                    <a:pt x="920" y="559"/>
                  </a:lnTo>
                  <a:lnTo>
                    <a:pt x="918" y="559"/>
                  </a:lnTo>
                  <a:lnTo>
                    <a:pt x="917" y="561"/>
                  </a:lnTo>
                  <a:lnTo>
                    <a:pt x="915" y="561"/>
                  </a:lnTo>
                  <a:lnTo>
                    <a:pt x="915" y="563"/>
                  </a:lnTo>
                  <a:lnTo>
                    <a:pt x="913" y="563"/>
                  </a:lnTo>
                  <a:lnTo>
                    <a:pt x="913" y="564"/>
                  </a:lnTo>
                  <a:lnTo>
                    <a:pt x="912" y="566"/>
                  </a:lnTo>
                  <a:lnTo>
                    <a:pt x="913" y="568"/>
                  </a:lnTo>
                  <a:lnTo>
                    <a:pt x="915" y="570"/>
                  </a:lnTo>
                  <a:lnTo>
                    <a:pt x="915" y="571"/>
                  </a:lnTo>
                  <a:lnTo>
                    <a:pt x="917" y="573"/>
                  </a:lnTo>
                  <a:lnTo>
                    <a:pt x="917" y="575"/>
                  </a:lnTo>
                  <a:lnTo>
                    <a:pt x="915" y="576"/>
                  </a:lnTo>
                  <a:lnTo>
                    <a:pt x="915" y="578"/>
                  </a:lnTo>
                  <a:lnTo>
                    <a:pt x="915" y="580"/>
                  </a:lnTo>
                  <a:lnTo>
                    <a:pt x="915" y="582"/>
                  </a:lnTo>
                  <a:lnTo>
                    <a:pt x="913" y="582"/>
                  </a:lnTo>
                  <a:lnTo>
                    <a:pt x="913" y="583"/>
                  </a:lnTo>
                  <a:lnTo>
                    <a:pt x="913" y="585"/>
                  </a:lnTo>
                  <a:lnTo>
                    <a:pt x="912" y="587"/>
                  </a:lnTo>
                  <a:lnTo>
                    <a:pt x="912" y="589"/>
                  </a:lnTo>
                  <a:lnTo>
                    <a:pt x="912" y="590"/>
                  </a:lnTo>
                  <a:lnTo>
                    <a:pt x="910" y="592"/>
                  </a:lnTo>
                  <a:lnTo>
                    <a:pt x="910" y="594"/>
                  </a:lnTo>
                  <a:lnTo>
                    <a:pt x="908" y="594"/>
                  </a:lnTo>
                  <a:lnTo>
                    <a:pt x="908" y="595"/>
                  </a:lnTo>
                  <a:lnTo>
                    <a:pt x="906" y="595"/>
                  </a:lnTo>
                  <a:lnTo>
                    <a:pt x="905" y="597"/>
                  </a:lnTo>
                  <a:lnTo>
                    <a:pt x="903" y="597"/>
                  </a:lnTo>
                  <a:lnTo>
                    <a:pt x="901" y="595"/>
                  </a:lnTo>
                  <a:lnTo>
                    <a:pt x="899" y="595"/>
                  </a:lnTo>
                  <a:lnTo>
                    <a:pt x="899" y="594"/>
                  </a:lnTo>
                  <a:lnTo>
                    <a:pt x="898" y="594"/>
                  </a:lnTo>
                  <a:lnTo>
                    <a:pt x="898" y="592"/>
                  </a:lnTo>
                  <a:lnTo>
                    <a:pt x="896" y="592"/>
                  </a:lnTo>
                  <a:lnTo>
                    <a:pt x="894" y="592"/>
                  </a:lnTo>
                  <a:lnTo>
                    <a:pt x="894" y="590"/>
                  </a:lnTo>
                  <a:lnTo>
                    <a:pt x="893" y="590"/>
                  </a:lnTo>
                  <a:lnTo>
                    <a:pt x="891" y="590"/>
                  </a:lnTo>
                  <a:lnTo>
                    <a:pt x="889" y="590"/>
                  </a:lnTo>
                  <a:lnTo>
                    <a:pt x="887" y="592"/>
                  </a:lnTo>
                  <a:lnTo>
                    <a:pt x="886" y="592"/>
                  </a:lnTo>
                  <a:lnTo>
                    <a:pt x="884" y="592"/>
                  </a:lnTo>
                  <a:lnTo>
                    <a:pt x="882" y="592"/>
                  </a:lnTo>
                  <a:lnTo>
                    <a:pt x="882" y="594"/>
                  </a:lnTo>
                  <a:lnTo>
                    <a:pt x="880" y="594"/>
                  </a:lnTo>
                  <a:lnTo>
                    <a:pt x="879" y="594"/>
                  </a:lnTo>
                  <a:lnTo>
                    <a:pt x="877" y="594"/>
                  </a:lnTo>
                  <a:lnTo>
                    <a:pt x="875" y="594"/>
                  </a:lnTo>
                  <a:lnTo>
                    <a:pt x="874" y="594"/>
                  </a:lnTo>
                  <a:lnTo>
                    <a:pt x="872" y="594"/>
                  </a:lnTo>
                  <a:lnTo>
                    <a:pt x="870" y="594"/>
                  </a:lnTo>
                  <a:lnTo>
                    <a:pt x="868" y="594"/>
                  </a:lnTo>
                  <a:lnTo>
                    <a:pt x="867" y="594"/>
                  </a:lnTo>
                  <a:lnTo>
                    <a:pt x="865" y="594"/>
                  </a:lnTo>
                  <a:lnTo>
                    <a:pt x="863" y="594"/>
                  </a:lnTo>
                  <a:lnTo>
                    <a:pt x="861" y="595"/>
                  </a:lnTo>
                  <a:lnTo>
                    <a:pt x="860" y="595"/>
                  </a:lnTo>
                  <a:lnTo>
                    <a:pt x="858" y="597"/>
                  </a:lnTo>
                  <a:lnTo>
                    <a:pt x="856" y="599"/>
                  </a:lnTo>
                  <a:lnTo>
                    <a:pt x="856" y="601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6"/>
                  </a:lnTo>
                  <a:lnTo>
                    <a:pt x="856" y="608"/>
                  </a:lnTo>
                  <a:lnTo>
                    <a:pt x="855" y="609"/>
                  </a:lnTo>
                  <a:lnTo>
                    <a:pt x="855" y="611"/>
                  </a:lnTo>
                  <a:lnTo>
                    <a:pt x="855" y="613"/>
                  </a:lnTo>
                  <a:lnTo>
                    <a:pt x="855" y="614"/>
                  </a:lnTo>
                  <a:lnTo>
                    <a:pt x="855" y="616"/>
                  </a:lnTo>
                  <a:lnTo>
                    <a:pt x="855" y="618"/>
                  </a:lnTo>
                  <a:lnTo>
                    <a:pt x="855" y="620"/>
                  </a:lnTo>
                  <a:lnTo>
                    <a:pt x="853" y="621"/>
                  </a:lnTo>
                  <a:lnTo>
                    <a:pt x="853" y="623"/>
                  </a:lnTo>
                  <a:lnTo>
                    <a:pt x="851" y="625"/>
                  </a:lnTo>
                  <a:lnTo>
                    <a:pt x="851" y="627"/>
                  </a:lnTo>
                  <a:lnTo>
                    <a:pt x="849" y="628"/>
                  </a:lnTo>
                  <a:lnTo>
                    <a:pt x="849" y="630"/>
                  </a:lnTo>
                  <a:lnTo>
                    <a:pt x="848" y="630"/>
                  </a:lnTo>
                  <a:lnTo>
                    <a:pt x="848" y="632"/>
                  </a:lnTo>
                  <a:lnTo>
                    <a:pt x="848" y="633"/>
                  </a:lnTo>
                  <a:lnTo>
                    <a:pt x="848" y="635"/>
                  </a:lnTo>
                  <a:lnTo>
                    <a:pt x="846" y="635"/>
                  </a:lnTo>
                  <a:lnTo>
                    <a:pt x="846" y="637"/>
                  </a:lnTo>
                  <a:lnTo>
                    <a:pt x="846" y="639"/>
                  </a:lnTo>
                  <a:lnTo>
                    <a:pt x="846" y="640"/>
                  </a:lnTo>
                  <a:lnTo>
                    <a:pt x="846" y="642"/>
                  </a:lnTo>
                  <a:lnTo>
                    <a:pt x="846" y="644"/>
                  </a:lnTo>
                  <a:lnTo>
                    <a:pt x="846" y="646"/>
                  </a:lnTo>
                  <a:lnTo>
                    <a:pt x="846" y="647"/>
                  </a:lnTo>
                  <a:lnTo>
                    <a:pt x="846" y="649"/>
                  </a:lnTo>
                  <a:lnTo>
                    <a:pt x="846" y="651"/>
                  </a:lnTo>
                  <a:lnTo>
                    <a:pt x="846" y="652"/>
                  </a:lnTo>
                  <a:lnTo>
                    <a:pt x="848" y="654"/>
                  </a:lnTo>
                  <a:lnTo>
                    <a:pt x="848" y="656"/>
                  </a:lnTo>
                  <a:lnTo>
                    <a:pt x="848" y="658"/>
                  </a:lnTo>
                  <a:lnTo>
                    <a:pt x="849" y="659"/>
                  </a:lnTo>
                  <a:lnTo>
                    <a:pt x="851" y="661"/>
                  </a:lnTo>
                  <a:lnTo>
                    <a:pt x="853" y="663"/>
                  </a:lnTo>
                  <a:lnTo>
                    <a:pt x="855" y="665"/>
                  </a:lnTo>
                  <a:lnTo>
                    <a:pt x="856" y="665"/>
                  </a:lnTo>
                  <a:lnTo>
                    <a:pt x="856" y="666"/>
                  </a:lnTo>
                  <a:lnTo>
                    <a:pt x="858" y="666"/>
                  </a:lnTo>
                  <a:lnTo>
                    <a:pt x="858" y="668"/>
                  </a:lnTo>
                  <a:lnTo>
                    <a:pt x="860" y="668"/>
                  </a:lnTo>
                  <a:lnTo>
                    <a:pt x="861" y="670"/>
                  </a:lnTo>
                  <a:lnTo>
                    <a:pt x="863" y="670"/>
                  </a:lnTo>
                  <a:lnTo>
                    <a:pt x="861" y="675"/>
                  </a:lnTo>
                  <a:lnTo>
                    <a:pt x="863" y="677"/>
                  </a:lnTo>
                  <a:lnTo>
                    <a:pt x="865" y="680"/>
                  </a:lnTo>
                  <a:lnTo>
                    <a:pt x="867" y="684"/>
                  </a:lnTo>
                  <a:lnTo>
                    <a:pt x="867" y="687"/>
                  </a:lnTo>
                  <a:lnTo>
                    <a:pt x="868" y="690"/>
                  </a:lnTo>
                  <a:lnTo>
                    <a:pt x="868" y="692"/>
                  </a:lnTo>
                  <a:lnTo>
                    <a:pt x="868" y="696"/>
                  </a:lnTo>
                  <a:lnTo>
                    <a:pt x="868" y="699"/>
                  </a:lnTo>
                  <a:lnTo>
                    <a:pt x="868" y="701"/>
                  </a:lnTo>
                  <a:lnTo>
                    <a:pt x="868" y="704"/>
                  </a:lnTo>
                  <a:lnTo>
                    <a:pt x="868" y="708"/>
                  </a:lnTo>
                  <a:lnTo>
                    <a:pt x="870" y="711"/>
                  </a:lnTo>
                  <a:lnTo>
                    <a:pt x="870" y="715"/>
                  </a:lnTo>
                  <a:lnTo>
                    <a:pt x="872" y="718"/>
                  </a:lnTo>
                  <a:lnTo>
                    <a:pt x="872" y="721"/>
                  </a:lnTo>
                  <a:lnTo>
                    <a:pt x="874" y="725"/>
                  </a:lnTo>
                  <a:lnTo>
                    <a:pt x="874" y="727"/>
                  </a:lnTo>
                  <a:lnTo>
                    <a:pt x="874" y="730"/>
                  </a:lnTo>
                  <a:lnTo>
                    <a:pt x="874" y="734"/>
                  </a:lnTo>
                  <a:lnTo>
                    <a:pt x="875" y="737"/>
                  </a:lnTo>
                  <a:lnTo>
                    <a:pt x="875" y="740"/>
                  </a:lnTo>
                  <a:lnTo>
                    <a:pt x="877" y="742"/>
                  </a:lnTo>
                  <a:lnTo>
                    <a:pt x="879" y="746"/>
                  </a:lnTo>
                  <a:lnTo>
                    <a:pt x="877" y="747"/>
                  </a:lnTo>
                  <a:lnTo>
                    <a:pt x="875" y="747"/>
                  </a:lnTo>
                  <a:lnTo>
                    <a:pt x="874" y="747"/>
                  </a:lnTo>
                  <a:lnTo>
                    <a:pt x="874" y="749"/>
                  </a:lnTo>
                  <a:lnTo>
                    <a:pt x="872" y="749"/>
                  </a:lnTo>
                  <a:lnTo>
                    <a:pt x="870" y="751"/>
                  </a:lnTo>
                  <a:lnTo>
                    <a:pt x="870" y="753"/>
                  </a:lnTo>
                  <a:lnTo>
                    <a:pt x="868" y="753"/>
                  </a:lnTo>
                  <a:lnTo>
                    <a:pt x="867" y="754"/>
                  </a:lnTo>
                  <a:lnTo>
                    <a:pt x="865" y="756"/>
                  </a:lnTo>
                  <a:lnTo>
                    <a:pt x="863" y="756"/>
                  </a:lnTo>
                  <a:lnTo>
                    <a:pt x="861" y="756"/>
                  </a:lnTo>
                  <a:lnTo>
                    <a:pt x="860" y="756"/>
                  </a:lnTo>
                  <a:lnTo>
                    <a:pt x="858" y="756"/>
                  </a:lnTo>
                  <a:lnTo>
                    <a:pt x="858" y="754"/>
                  </a:lnTo>
                  <a:lnTo>
                    <a:pt x="856" y="754"/>
                  </a:lnTo>
                  <a:lnTo>
                    <a:pt x="855" y="754"/>
                  </a:lnTo>
                  <a:lnTo>
                    <a:pt x="853" y="754"/>
                  </a:lnTo>
                  <a:lnTo>
                    <a:pt x="851" y="754"/>
                  </a:lnTo>
                  <a:lnTo>
                    <a:pt x="849" y="756"/>
                  </a:lnTo>
                  <a:lnTo>
                    <a:pt x="848" y="758"/>
                  </a:lnTo>
                  <a:lnTo>
                    <a:pt x="846" y="759"/>
                  </a:lnTo>
                  <a:lnTo>
                    <a:pt x="848" y="761"/>
                  </a:lnTo>
                  <a:lnTo>
                    <a:pt x="848" y="763"/>
                  </a:lnTo>
                  <a:lnTo>
                    <a:pt x="849" y="763"/>
                  </a:lnTo>
                  <a:lnTo>
                    <a:pt x="849" y="765"/>
                  </a:lnTo>
                  <a:lnTo>
                    <a:pt x="851" y="766"/>
                  </a:lnTo>
                  <a:lnTo>
                    <a:pt x="849" y="768"/>
                  </a:lnTo>
                  <a:lnTo>
                    <a:pt x="848" y="768"/>
                  </a:lnTo>
                  <a:lnTo>
                    <a:pt x="846" y="770"/>
                  </a:lnTo>
                  <a:lnTo>
                    <a:pt x="844" y="770"/>
                  </a:lnTo>
                  <a:lnTo>
                    <a:pt x="842" y="770"/>
                  </a:lnTo>
                  <a:lnTo>
                    <a:pt x="841" y="772"/>
                  </a:lnTo>
                  <a:lnTo>
                    <a:pt x="839" y="772"/>
                  </a:lnTo>
                  <a:lnTo>
                    <a:pt x="837" y="772"/>
                  </a:lnTo>
                  <a:lnTo>
                    <a:pt x="836" y="773"/>
                  </a:lnTo>
                  <a:lnTo>
                    <a:pt x="836" y="775"/>
                  </a:lnTo>
                  <a:lnTo>
                    <a:pt x="836" y="777"/>
                  </a:lnTo>
                  <a:lnTo>
                    <a:pt x="836" y="778"/>
                  </a:lnTo>
                  <a:lnTo>
                    <a:pt x="834" y="780"/>
                  </a:lnTo>
                  <a:lnTo>
                    <a:pt x="832" y="782"/>
                  </a:lnTo>
                  <a:lnTo>
                    <a:pt x="830" y="782"/>
                  </a:lnTo>
                  <a:lnTo>
                    <a:pt x="829" y="782"/>
                  </a:lnTo>
                  <a:lnTo>
                    <a:pt x="829" y="784"/>
                  </a:lnTo>
                  <a:lnTo>
                    <a:pt x="827" y="785"/>
                  </a:lnTo>
                  <a:lnTo>
                    <a:pt x="825" y="787"/>
                  </a:lnTo>
                  <a:lnTo>
                    <a:pt x="823" y="787"/>
                  </a:lnTo>
                  <a:lnTo>
                    <a:pt x="822" y="787"/>
                  </a:lnTo>
                  <a:lnTo>
                    <a:pt x="820" y="787"/>
                  </a:lnTo>
                  <a:lnTo>
                    <a:pt x="818" y="789"/>
                  </a:lnTo>
                  <a:lnTo>
                    <a:pt x="817" y="789"/>
                  </a:lnTo>
                  <a:lnTo>
                    <a:pt x="815" y="789"/>
                  </a:lnTo>
                  <a:lnTo>
                    <a:pt x="813" y="789"/>
                  </a:lnTo>
                  <a:lnTo>
                    <a:pt x="811" y="789"/>
                  </a:lnTo>
                  <a:lnTo>
                    <a:pt x="811" y="791"/>
                  </a:lnTo>
                  <a:lnTo>
                    <a:pt x="810" y="791"/>
                  </a:lnTo>
                  <a:lnTo>
                    <a:pt x="810" y="792"/>
                  </a:lnTo>
                  <a:lnTo>
                    <a:pt x="808" y="792"/>
                  </a:lnTo>
                  <a:lnTo>
                    <a:pt x="806" y="794"/>
                  </a:lnTo>
                  <a:lnTo>
                    <a:pt x="804" y="794"/>
                  </a:lnTo>
                  <a:lnTo>
                    <a:pt x="803" y="794"/>
                  </a:lnTo>
                  <a:lnTo>
                    <a:pt x="801" y="794"/>
                  </a:lnTo>
                  <a:lnTo>
                    <a:pt x="799" y="794"/>
                  </a:lnTo>
                  <a:lnTo>
                    <a:pt x="798" y="794"/>
                  </a:lnTo>
                  <a:lnTo>
                    <a:pt x="796" y="794"/>
                  </a:lnTo>
                  <a:lnTo>
                    <a:pt x="794" y="794"/>
                  </a:lnTo>
                  <a:lnTo>
                    <a:pt x="792" y="796"/>
                  </a:lnTo>
                  <a:lnTo>
                    <a:pt x="791" y="796"/>
                  </a:lnTo>
                  <a:lnTo>
                    <a:pt x="789" y="796"/>
                  </a:lnTo>
                  <a:lnTo>
                    <a:pt x="787" y="796"/>
                  </a:lnTo>
                  <a:lnTo>
                    <a:pt x="785" y="796"/>
                  </a:lnTo>
                  <a:lnTo>
                    <a:pt x="784" y="796"/>
                  </a:lnTo>
                  <a:lnTo>
                    <a:pt x="782" y="796"/>
                  </a:lnTo>
                  <a:lnTo>
                    <a:pt x="780" y="794"/>
                  </a:lnTo>
                  <a:lnTo>
                    <a:pt x="779" y="794"/>
                  </a:lnTo>
                  <a:lnTo>
                    <a:pt x="777" y="794"/>
                  </a:lnTo>
                  <a:lnTo>
                    <a:pt x="777" y="792"/>
                  </a:lnTo>
                  <a:lnTo>
                    <a:pt x="775" y="792"/>
                  </a:lnTo>
                  <a:lnTo>
                    <a:pt x="773" y="792"/>
                  </a:lnTo>
                  <a:lnTo>
                    <a:pt x="772" y="792"/>
                  </a:lnTo>
                  <a:lnTo>
                    <a:pt x="770" y="792"/>
                  </a:lnTo>
                  <a:lnTo>
                    <a:pt x="768" y="792"/>
                  </a:lnTo>
                  <a:lnTo>
                    <a:pt x="766" y="794"/>
                  </a:lnTo>
                  <a:lnTo>
                    <a:pt x="765" y="794"/>
                  </a:lnTo>
                  <a:lnTo>
                    <a:pt x="763" y="796"/>
                  </a:lnTo>
                  <a:lnTo>
                    <a:pt x="761" y="796"/>
                  </a:lnTo>
                  <a:lnTo>
                    <a:pt x="760" y="796"/>
                  </a:lnTo>
                  <a:lnTo>
                    <a:pt x="760" y="797"/>
                  </a:lnTo>
                  <a:lnTo>
                    <a:pt x="758" y="797"/>
                  </a:lnTo>
                  <a:lnTo>
                    <a:pt x="756" y="797"/>
                  </a:lnTo>
                  <a:lnTo>
                    <a:pt x="756" y="799"/>
                  </a:lnTo>
                  <a:lnTo>
                    <a:pt x="754" y="799"/>
                  </a:lnTo>
                  <a:lnTo>
                    <a:pt x="753" y="799"/>
                  </a:lnTo>
                  <a:lnTo>
                    <a:pt x="751" y="801"/>
                  </a:lnTo>
                  <a:lnTo>
                    <a:pt x="749" y="801"/>
                  </a:lnTo>
                  <a:lnTo>
                    <a:pt x="748" y="803"/>
                  </a:lnTo>
                  <a:lnTo>
                    <a:pt x="746" y="803"/>
                  </a:lnTo>
                  <a:lnTo>
                    <a:pt x="744" y="804"/>
                  </a:lnTo>
                  <a:lnTo>
                    <a:pt x="742" y="804"/>
                  </a:lnTo>
                  <a:lnTo>
                    <a:pt x="741" y="806"/>
                  </a:lnTo>
                  <a:lnTo>
                    <a:pt x="739" y="806"/>
                  </a:lnTo>
                  <a:lnTo>
                    <a:pt x="737" y="808"/>
                  </a:lnTo>
                  <a:lnTo>
                    <a:pt x="735" y="808"/>
                  </a:lnTo>
                  <a:lnTo>
                    <a:pt x="734" y="808"/>
                  </a:lnTo>
                  <a:lnTo>
                    <a:pt x="734" y="806"/>
                  </a:lnTo>
                  <a:lnTo>
                    <a:pt x="732" y="806"/>
                  </a:lnTo>
                  <a:lnTo>
                    <a:pt x="730" y="804"/>
                  </a:lnTo>
                  <a:lnTo>
                    <a:pt x="730" y="803"/>
                  </a:lnTo>
                  <a:lnTo>
                    <a:pt x="730" y="801"/>
                  </a:lnTo>
                  <a:lnTo>
                    <a:pt x="729" y="799"/>
                  </a:lnTo>
                  <a:lnTo>
                    <a:pt x="727" y="799"/>
                  </a:lnTo>
                  <a:lnTo>
                    <a:pt x="725" y="799"/>
                  </a:lnTo>
                  <a:lnTo>
                    <a:pt x="723" y="799"/>
                  </a:lnTo>
                  <a:lnTo>
                    <a:pt x="720" y="799"/>
                  </a:lnTo>
                  <a:lnTo>
                    <a:pt x="718" y="799"/>
                  </a:lnTo>
                  <a:lnTo>
                    <a:pt x="716" y="799"/>
                  </a:lnTo>
                  <a:lnTo>
                    <a:pt x="715" y="799"/>
                  </a:lnTo>
                  <a:lnTo>
                    <a:pt x="713" y="799"/>
                  </a:lnTo>
                  <a:lnTo>
                    <a:pt x="711" y="797"/>
                  </a:lnTo>
                  <a:lnTo>
                    <a:pt x="710" y="797"/>
                  </a:lnTo>
                  <a:lnTo>
                    <a:pt x="708" y="797"/>
                  </a:lnTo>
                  <a:lnTo>
                    <a:pt x="706" y="797"/>
                  </a:lnTo>
                  <a:lnTo>
                    <a:pt x="704" y="797"/>
                  </a:lnTo>
                  <a:lnTo>
                    <a:pt x="704" y="791"/>
                  </a:lnTo>
                  <a:lnTo>
                    <a:pt x="704" y="789"/>
                  </a:lnTo>
                  <a:lnTo>
                    <a:pt x="704" y="785"/>
                  </a:lnTo>
                  <a:lnTo>
                    <a:pt x="701" y="782"/>
                  </a:lnTo>
                  <a:lnTo>
                    <a:pt x="699" y="777"/>
                  </a:lnTo>
                  <a:lnTo>
                    <a:pt x="699" y="772"/>
                  </a:lnTo>
                  <a:lnTo>
                    <a:pt x="699" y="761"/>
                  </a:lnTo>
                  <a:lnTo>
                    <a:pt x="697" y="761"/>
                  </a:lnTo>
                  <a:lnTo>
                    <a:pt x="696" y="761"/>
                  </a:lnTo>
                  <a:lnTo>
                    <a:pt x="694" y="759"/>
                  </a:lnTo>
                  <a:lnTo>
                    <a:pt x="694" y="758"/>
                  </a:lnTo>
                  <a:lnTo>
                    <a:pt x="694" y="756"/>
                  </a:lnTo>
                  <a:lnTo>
                    <a:pt x="694" y="754"/>
                  </a:lnTo>
                  <a:lnTo>
                    <a:pt x="694" y="753"/>
                  </a:lnTo>
                  <a:lnTo>
                    <a:pt x="692" y="751"/>
                  </a:lnTo>
                  <a:lnTo>
                    <a:pt x="691" y="751"/>
                  </a:lnTo>
                  <a:lnTo>
                    <a:pt x="689" y="751"/>
                  </a:lnTo>
                  <a:lnTo>
                    <a:pt x="687" y="753"/>
                  </a:lnTo>
                  <a:lnTo>
                    <a:pt x="685" y="753"/>
                  </a:lnTo>
                  <a:lnTo>
                    <a:pt x="684" y="754"/>
                  </a:lnTo>
                  <a:lnTo>
                    <a:pt x="682" y="756"/>
                  </a:lnTo>
                  <a:lnTo>
                    <a:pt x="680" y="758"/>
                  </a:lnTo>
                  <a:lnTo>
                    <a:pt x="678" y="759"/>
                  </a:lnTo>
                  <a:lnTo>
                    <a:pt x="677" y="761"/>
                  </a:lnTo>
                  <a:lnTo>
                    <a:pt x="675" y="763"/>
                  </a:lnTo>
                  <a:lnTo>
                    <a:pt x="673" y="765"/>
                  </a:lnTo>
                  <a:lnTo>
                    <a:pt x="672" y="765"/>
                  </a:lnTo>
                  <a:lnTo>
                    <a:pt x="672" y="766"/>
                  </a:lnTo>
                  <a:lnTo>
                    <a:pt x="670" y="768"/>
                  </a:lnTo>
                  <a:lnTo>
                    <a:pt x="668" y="768"/>
                  </a:lnTo>
                  <a:lnTo>
                    <a:pt x="668" y="770"/>
                  </a:lnTo>
                  <a:lnTo>
                    <a:pt x="666" y="770"/>
                  </a:lnTo>
                  <a:lnTo>
                    <a:pt x="665" y="770"/>
                  </a:lnTo>
                  <a:lnTo>
                    <a:pt x="663" y="770"/>
                  </a:lnTo>
                  <a:lnTo>
                    <a:pt x="661" y="770"/>
                  </a:lnTo>
                  <a:lnTo>
                    <a:pt x="659" y="770"/>
                  </a:lnTo>
                  <a:lnTo>
                    <a:pt x="658" y="770"/>
                  </a:lnTo>
                  <a:lnTo>
                    <a:pt x="656" y="768"/>
                  </a:lnTo>
                  <a:lnTo>
                    <a:pt x="654" y="768"/>
                  </a:lnTo>
                  <a:lnTo>
                    <a:pt x="653" y="768"/>
                  </a:lnTo>
                  <a:lnTo>
                    <a:pt x="651" y="766"/>
                  </a:lnTo>
                  <a:lnTo>
                    <a:pt x="649" y="766"/>
                  </a:lnTo>
                  <a:lnTo>
                    <a:pt x="649" y="765"/>
                  </a:lnTo>
                  <a:lnTo>
                    <a:pt x="647" y="765"/>
                  </a:lnTo>
                  <a:lnTo>
                    <a:pt x="647" y="763"/>
                  </a:lnTo>
                  <a:lnTo>
                    <a:pt x="647" y="761"/>
                  </a:lnTo>
                  <a:lnTo>
                    <a:pt x="649" y="759"/>
                  </a:lnTo>
                  <a:lnTo>
                    <a:pt x="651" y="758"/>
                  </a:lnTo>
                  <a:lnTo>
                    <a:pt x="653" y="756"/>
                  </a:lnTo>
                  <a:lnTo>
                    <a:pt x="653" y="754"/>
                  </a:lnTo>
                  <a:lnTo>
                    <a:pt x="654" y="754"/>
                  </a:lnTo>
                  <a:lnTo>
                    <a:pt x="654" y="753"/>
                  </a:lnTo>
                  <a:lnTo>
                    <a:pt x="654" y="751"/>
                  </a:lnTo>
                  <a:lnTo>
                    <a:pt x="653" y="751"/>
                  </a:lnTo>
                  <a:lnTo>
                    <a:pt x="653" y="749"/>
                  </a:lnTo>
                  <a:lnTo>
                    <a:pt x="651" y="749"/>
                  </a:lnTo>
                  <a:lnTo>
                    <a:pt x="649" y="749"/>
                  </a:lnTo>
                  <a:lnTo>
                    <a:pt x="647" y="749"/>
                  </a:lnTo>
                  <a:lnTo>
                    <a:pt x="646" y="749"/>
                  </a:lnTo>
                  <a:lnTo>
                    <a:pt x="644" y="749"/>
                  </a:lnTo>
                  <a:lnTo>
                    <a:pt x="642" y="749"/>
                  </a:lnTo>
                  <a:lnTo>
                    <a:pt x="640" y="749"/>
                  </a:lnTo>
                  <a:lnTo>
                    <a:pt x="639" y="749"/>
                  </a:lnTo>
                  <a:lnTo>
                    <a:pt x="637" y="751"/>
                  </a:lnTo>
                  <a:lnTo>
                    <a:pt x="635" y="751"/>
                  </a:lnTo>
                  <a:lnTo>
                    <a:pt x="634" y="749"/>
                  </a:lnTo>
                  <a:lnTo>
                    <a:pt x="632" y="749"/>
                  </a:lnTo>
                  <a:lnTo>
                    <a:pt x="630" y="747"/>
                  </a:lnTo>
                  <a:lnTo>
                    <a:pt x="630" y="746"/>
                  </a:lnTo>
                  <a:lnTo>
                    <a:pt x="630" y="744"/>
                  </a:lnTo>
                  <a:lnTo>
                    <a:pt x="628" y="744"/>
                  </a:lnTo>
                  <a:lnTo>
                    <a:pt x="628" y="742"/>
                  </a:lnTo>
                  <a:lnTo>
                    <a:pt x="628" y="740"/>
                  </a:lnTo>
                  <a:lnTo>
                    <a:pt x="627" y="739"/>
                  </a:lnTo>
                  <a:lnTo>
                    <a:pt x="625" y="737"/>
                  </a:lnTo>
                  <a:lnTo>
                    <a:pt x="623" y="735"/>
                  </a:lnTo>
                  <a:lnTo>
                    <a:pt x="620" y="735"/>
                  </a:lnTo>
                  <a:lnTo>
                    <a:pt x="616" y="735"/>
                  </a:lnTo>
                  <a:lnTo>
                    <a:pt x="615" y="735"/>
                  </a:lnTo>
                  <a:lnTo>
                    <a:pt x="611" y="728"/>
                  </a:lnTo>
                  <a:lnTo>
                    <a:pt x="604" y="730"/>
                  </a:lnTo>
                  <a:lnTo>
                    <a:pt x="602" y="730"/>
                  </a:lnTo>
                  <a:lnTo>
                    <a:pt x="601" y="732"/>
                  </a:lnTo>
                  <a:lnTo>
                    <a:pt x="599" y="732"/>
                  </a:lnTo>
                  <a:lnTo>
                    <a:pt x="597" y="734"/>
                  </a:lnTo>
                  <a:lnTo>
                    <a:pt x="596" y="734"/>
                  </a:lnTo>
                  <a:lnTo>
                    <a:pt x="596" y="735"/>
                  </a:lnTo>
                  <a:lnTo>
                    <a:pt x="594" y="735"/>
                  </a:lnTo>
                  <a:lnTo>
                    <a:pt x="592" y="739"/>
                  </a:lnTo>
                  <a:lnTo>
                    <a:pt x="590" y="740"/>
                  </a:lnTo>
                  <a:lnTo>
                    <a:pt x="587" y="742"/>
                  </a:lnTo>
                  <a:lnTo>
                    <a:pt x="585" y="744"/>
                  </a:lnTo>
                  <a:lnTo>
                    <a:pt x="583" y="746"/>
                  </a:lnTo>
                  <a:lnTo>
                    <a:pt x="582" y="746"/>
                  </a:lnTo>
                  <a:lnTo>
                    <a:pt x="580" y="746"/>
                  </a:lnTo>
                  <a:lnTo>
                    <a:pt x="578" y="746"/>
                  </a:lnTo>
                  <a:lnTo>
                    <a:pt x="575" y="746"/>
                  </a:lnTo>
                  <a:lnTo>
                    <a:pt x="575" y="747"/>
                  </a:lnTo>
                  <a:lnTo>
                    <a:pt x="573" y="747"/>
                  </a:lnTo>
                  <a:lnTo>
                    <a:pt x="571" y="749"/>
                  </a:lnTo>
                  <a:lnTo>
                    <a:pt x="570" y="749"/>
                  </a:lnTo>
                  <a:lnTo>
                    <a:pt x="568" y="749"/>
                  </a:lnTo>
                  <a:lnTo>
                    <a:pt x="566" y="749"/>
                  </a:lnTo>
                  <a:lnTo>
                    <a:pt x="565" y="749"/>
                  </a:lnTo>
                  <a:lnTo>
                    <a:pt x="563" y="749"/>
                  </a:lnTo>
                  <a:lnTo>
                    <a:pt x="561" y="749"/>
                  </a:lnTo>
                  <a:lnTo>
                    <a:pt x="559" y="749"/>
                  </a:lnTo>
                  <a:lnTo>
                    <a:pt x="556" y="751"/>
                  </a:lnTo>
                  <a:lnTo>
                    <a:pt x="554" y="751"/>
                  </a:lnTo>
                  <a:lnTo>
                    <a:pt x="552" y="753"/>
                  </a:lnTo>
                  <a:lnTo>
                    <a:pt x="551" y="756"/>
                  </a:lnTo>
                  <a:lnTo>
                    <a:pt x="551" y="758"/>
                  </a:lnTo>
                  <a:lnTo>
                    <a:pt x="551" y="759"/>
                  </a:lnTo>
                  <a:lnTo>
                    <a:pt x="551" y="761"/>
                  </a:lnTo>
                  <a:lnTo>
                    <a:pt x="551" y="765"/>
                  </a:lnTo>
                  <a:lnTo>
                    <a:pt x="552" y="770"/>
                  </a:lnTo>
                  <a:lnTo>
                    <a:pt x="552" y="772"/>
                  </a:lnTo>
                  <a:lnTo>
                    <a:pt x="552" y="773"/>
                  </a:lnTo>
                  <a:lnTo>
                    <a:pt x="552" y="775"/>
                  </a:lnTo>
                  <a:lnTo>
                    <a:pt x="552" y="777"/>
                  </a:lnTo>
                  <a:lnTo>
                    <a:pt x="552" y="778"/>
                  </a:lnTo>
                  <a:lnTo>
                    <a:pt x="552" y="780"/>
                  </a:lnTo>
                  <a:lnTo>
                    <a:pt x="552" y="782"/>
                  </a:lnTo>
                  <a:lnTo>
                    <a:pt x="552" y="784"/>
                  </a:lnTo>
                  <a:lnTo>
                    <a:pt x="552" y="785"/>
                  </a:lnTo>
                  <a:lnTo>
                    <a:pt x="554" y="787"/>
                  </a:lnTo>
                  <a:lnTo>
                    <a:pt x="554" y="789"/>
                  </a:lnTo>
                  <a:lnTo>
                    <a:pt x="554" y="791"/>
                  </a:lnTo>
                  <a:lnTo>
                    <a:pt x="556" y="792"/>
                  </a:lnTo>
                  <a:lnTo>
                    <a:pt x="556" y="794"/>
                  </a:lnTo>
                  <a:lnTo>
                    <a:pt x="554" y="796"/>
                  </a:lnTo>
                  <a:lnTo>
                    <a:pt x="552" y="796"/>
                  </a:lnTo>
                  <a:lnTo>
                    <a:pt x="551" y="796"/>
                  </a:lnTo>
                  <a:lnTo>
                    <a:pt x="549" y="794"/>
                  </a:lnTo>
                  <a:lnTo>
                    <a:pt x="547" y="794"/>
                  </a:lnTo>
                  <a:lnTo>
                    <a:pt x="546" y="794"/>
                  </a:lnTo>
                  <a:lnTo>
                    <a:pt x="544" y="796"/>
                  </a:lnTo>
                  <a:lnTo>
                    <a:pt x="542" y="796"/>
                  </a:lnTo>
                  <a:lnTo>
                    <a:pt x="540" y="796"/>
                  </a:lnTo>
                  <a:lnTo>
                    <a:pt x="539" y="796"/>
                  </a:lnTo>
                  <a:lnTo>
                    <a:pt x="537" y="796"/>
                  </a:lnTo>
                  <a:lnTo>
                    <a:pt x="535" y="796"/>
                  </a:lnTo>
                  <a:lnTo>
                    <a:pt x="533" y="796"/>
                  </a:lnTo>
                  <a:lnTo>
                    <a:pt x="532" y="796"/>
                  </a:lnTo>
                  <a:lnTo>
                    <a:pt x="532" y="794"/>
                  </a:lnTo>
                  <a:lnTo>
                    <a:pt x="530" y="794"/>
                  </a:lnTo>
                  <a:lnTo>
                    <a:pt x="528" y="794"/>
                  </a:lnTo>
                  <a:lnTo>
                    <a:pt x="527" y="794"/>
                  </a:lnTo>
                  <a:lnTo>
                    <a:pt x="525" y="794"/>
                  </a:lnTo>
                  <a:lnTo>
                    <a:pt x="523" y="794"/>
                  </a:lnTo>
                  <a:lnTo>
                    <a:pt x="521" y="792"/>
                  </a:lnTo>
                  <a:lnTo>
                    <a:pt x="520" y="792"/>
                  </a:lnTo>
                  <a:lnTo>
                    <a:pt x="518" y="791"/>
                  </a:lnTo>
                  <a:lnTo>
                    <a:pt x="516" y="791"/>
                  </a:lnTo>
                  <a:lnTo>
                    <a:pt x="514" y="791"/>
                  </a:lnTo>
                  <a:lnTo>
                    <a:pt x="513" y="791"/>
                  </a:lnTo>
                  <a:lnTo>
                    <a:pt x="513" y="792"/>
                  </a:lnTo>
                  <a:lnTo>
                    <a:pt x="513" y="794"/>
                  </a:lnTo>
                  <a:lnTo>
                    <a:pt x="513" y="796"/>
                  </a:lnTo>
                  <a:lnTo>
                    <a:pt x="511" y="797"/>
                  </a:lnTo>
                  <a:lnTo>
                    <a:pt x="509" y="797"/>
                  </a:lnTo>
                  <a:lnTo>
                    <a:pt x="508" y="797"/>
                  </a:lnTo>
                  <a:lnTo>
                    <a:pt x="506" y="799"/>
                  </a:lnTo>
                  <a:lnTo>
                    <a:pt x="504" y="799"/>
                  </a:lnTo>
                  <a:lnTo>
                    <a:pt x="502" y="799"/>
                  </a:lnTo>
                  <a:lnTo>
                    <a:pt x="501" y="801"/>
                  </a:lnTo>
                  <a:lnTo>
                    <a:pt x="499" y="803"/>
                  </a:lnTo>
                  <a:lnTo>
                    <a:pt x="499" y="804"/>
                  </a:lnTo>
                  <a:lnTo>
                    <a:pt x="499" y="806"/>
                  </a:lnTo>
                  <a:lnTo>
                    <a:pt x="497" y="806"/>
                  </a:lnTo>
                  <a:lnTo>
                    <a:pt x="497" y="808"/>
                  </a:lnTo>
                  <a:lnTo>
                    <a:pt x="497" y="810"/>
                  </a:lnTo>
                  <a:lnTo>
                    <a:pt x="495" y="810"/>
                  </a:lnTo>
                  <a:lnTo>
                    <a:pt x="495" y="811"/>
                  </a:lnTo>
                  <a:lnTo>
                    <a:pt x="494" y="813"/>
                  </a:lnTo>
                  <a:lnTo>
                    <a:pt x="494" y="815"/>
                  </a:lnTo>
                  <a:lnTo>
                    <a:pt x="495" y="816"/>
                  </a:lnTo>
                  <a:lnTo>
                    <a:pt x="494" y="818"/>
                  </a:lnTo>
                  <a:lnTo>
                    <a:pt x="492" y="818"/>
                  </a:lnTo>
                  <a:lnTo>
                    <a:pt x="490" y="820"/>
                  </a:lnTo>
                  <a:lnTo>
                    <a:pt x="489" y="820"/>
                  </a:lnTo>
                  <a:lnTo>
                    <a:pt x="489" y="822"/>
                  </a:lnTo>
                  <a:lnTo>
                    <a:pt x="487" y="823"/>
                  </a:lnTo>
                  <a:lnTo>
                    <a:pt x="487" y="825"/>
                  </a:lnTo>
                  <a:lnTo>
                    <a:pt x="487" y="827"/>
                  </a:lnTo>
                  <a:lnTo>
                    <a:pt x="487" y="828"/>
                  </a:lnTo>
                  <a:lnTo>
                    <a:pt x="487" y="830"/>
                  </a:lnTo>
                  <a:lnTo>
                    <a:pt x="487" y="832"/>
                  </a:lnTo>
                  <a:lnTo>
                    <a:pt x="487" y="834"/>
                  </a:lnTo>
                  <a:lnTo>
                    <a:pt x="487" y="835"/>
                  </a:lnTo>
                  <a:lnTo>
                    <a:pt x="487" y="837"/>
                  </a:lnTo>
                  <a:lnTo>
                    <a:pt x="487" y="839"/>
                  </a:lnTo>
                  <a:lnTo>
                    <a:pt x="487" y="841"/>
                  </a:lnTo>
                  <a:lnTo>
                    <a:pt x="487" y="842"/>
                  </a:lnTo>
                  <a:lnTo>
                    <a:pt x="487" y="844"/>
                  </a:lnTo>
                  <a:lnTo>
                    <a:pt x="485" y="844"/>
                  </a:lnTo>
                  <a:lnTo>
                    <a:pt x="483" y="846"/>
                  </a:lnTo>
                  <a:lnTo>
                    <a:pt x="482" y="846"/>
                  </a:lnTo>
                  <a:lnTo>
                    <a:pt x="482" y="847"/>
                  </a:lnTo>
                  <a:lnTo>
                    <a:pt x="480" y="847"/>
                  </a:lnTo>
                  <a:lnTo>
                    <a:pt x="480" y="849"/>
                  </a:lnTo>
                  <a:lnTo>
                    <a:pt x="480" y="851"/>
                  </a:lnTo>
                  <a:lnTo>
                    <a:pt x="482" y="853"/>
                  </a:lnTo>
                  <a:lnTo>
                    <a:pt x="482" y="854"/>
                  </a:lnTo>
                  <a:lnTo>
                    <a:pt x="482" y="856"/>
                  </a:lnTo>
                  <a:lnTo>
                    <a:pt x="482" y="858"/>
                  </a:lnTo>
                  <a:lnTo>
                    <a:pt x="482" y="860"/>
                  </a:lnTo>
                  <a:lnTo>
                    <a:pt x="480" y="861"/>
                  </a:lnTo>
                  <a:lnTo>
                    <a:pt x="478" y="861"/>
                  </a:lnTo>
                  <a:lnTo>
                    <a:pt x="478" y="863"/>
                  </a:lnTo>
                  <a:lnTo>
                    <a:pt x="476" y="863"/>
                  </a:lnTo>
                  <a:lnTo>
                    <a:pt x="476" y="865"/>
                  </a:lnTo>
                  <a:lnTo>
                    <a:pt x="475" y="865"/>
                  </a:lnTo>
                  <a:lnTo>
                    <a:pt x="473" y="866"/>
                  </a:lnTo>
                  <a:lnTo>
                    <a:pt x="471" y="866"/>
                  </a:lnTo>
                  <a:lnTo>
                    <a:pt x="470" y="868"/>
                  </a:lnTo>
                  <a:lnTo>
                    <a:pt x="468" y="868"/>
                  </a:lnTo>
                  <a:lnTo>
                    <a:pt x="468" y="870"/>
                  </a:lnTo>
                  <a:lnTo>
                    <a:pt x="468" y="872"/>
                  </a:lnTo>
                  <a:lnTo>
                    <a:pt x="468" y="873"/>
                  </a:lnTo>
                  <a:lnTo>
                    <a:pt x="466" y="875"/>
                  </a:lnTo>
                  <a:lnTo>
                    <a:pt x="464" y="877"/>
                  </a:lnTo>
                  <a:lnTo>
                    <a:pt x="463" y="879"/>
                  </a:lnTo>
                  <a:lnTo>
                    <a:pt x="461" y="879"/>
                  </a:lnTo>
                  <a:lnTo>
                    <a:pt x="461" y="880"/>
                  </a:lnTo>
                  <a:lnTo>
                    <a:pt x="461" y="882"/>
                  </a:lnTo>
                  <a:lnTo>
                    <a:pt x="461" y="884"/>
                  </a:lnTo>
                  <a:lnTo>
                    <a:pt x="461" y="885"/>
                  </a:lnTo>
                  <a:lnTo>
                    <a:pt x="459" y="887"/>
                  </a:lnTo>
                  <a:lnTo>
                    <a:pt x="457" y="889"/>
                  </a:lnTo>
                  <a:lnTo>
                    <a:pt x="456" y="891"/>
                  </a:lnTo>
                  <a:lnTo>
                    <a:pt x="454" y="891"/>
                  </a:lnTo>
                  <a:lnTo>
                    <a:pt x="452" y="892"/>
                  </a:lnTo>
                  <a:lnTo>
                    <a:pt x="451" y="891"/>
                  </a:lnTo>
                  <a:lnTo>
                    <a:pt x="449" y="891"/>
                  </a:lnTo>
                  <a:lnTo>
                    <a:pt x="447" y="892"/>
                  </a:lnTo>
                  <a:lnTo>
                    <a:pt x="445" y="892"/>
                  </a:lnTo>
                  <a:lnTo>
                    <a:pt x="444" y="892"/>
                  </a:lnTo>
                  <a:lnTo>
                    <a:pt x="442" y="894"/>
                  </a:lnTo>
                  <a:lnTo>
                    <a:pt x="440" y="894"/>
                  </a:lnTo>
                  <a:lnTo>
                    <a:pt x="437" y="894"/>
                  </a:lnTo>
                  <a:lnTo>
                    <a:pt x="435" y="896"/>
                  </a:lnTo>
                  <a:lnTo>
                    <a:pt x="433" y="896"/>
                  </a:lnTo>
                  <a:lnTo>
                    <a:pt x="432" y="896"/>
                  </a:lnTo>
                  <a:lnTo>
                    <a:pt x="430" y="898"/>
                  </a:lnTo>
                  <a:lnTo>
                    <a:pt x="428" y="898"/>
                  </a:lnTo>
                  <a:lnTo>
                    <a:pt x="426" y="899"/>
                  </a:lnTo>
                  <a:lnTo>
                    <a:pt x="425" y="901"/>
                  </a:lnTo>
                  <a:lnTo>
                    <a:pt x="423" y="901"/>
                  </a:lnTo>
                  <a:lnTo>
                    <a:pt x="421" y="903"/>
                  </a:lnTo>
                  <a:lnTo>
                    <a:pt x="419" y="904"/>
                  </a:lnTo>
                  <a:lnTo>
                    <a:pt x="418" y="906"/>
                  </a:lnTo>
                  <a:lnTo>
                    <a:pt x="418" y="908"/>
                  </a:lnTo>
                  <a:lnTo>
                    <a:pt x="418" y="910"/>
                  </a:lnTo>
                  <a:lnTo>
                    <a:pt x="419" y="911"/>
                  </a:lnTo>
                  <a:lnTo>
                    <a:pt x="419" y="913"/>
                  </a:lnTo>
                  <a:lnTo>
                    <a:pt x="419" y="915"/>
                  </a:lnTo>
                  <a:lnTo>
                    <a:pt x="419" y="917"/>
                  </a:lnTo>
                  <a:lnTo>
                    <a:pt x="418" y="917"/>
                  </a:lnTo>
                  <a:lnTo>
                    <a:pt x="418" y="918"/>
                  </a:lnTo>
                  <a:lnTo>
                    <a:pt x="416" y="920"/>
                  </a:lnTo>
                  <a:lnTo>
                    <a:pt x="414" y="922"/>
                  </a:lnTo>
                  <a:lnTo>
                    <a:pt x="414" y="923"/>
                  </a:lnTo>
                  <a:lnTo>
                    <a:pt x="413" y="925"/>
                  </a:lnTo>
                  <a:lnTo>
                    <a:pt x="413" y="927"/>
                  </a:lnTo>
                  <a:lnTo>
                    <a:pt x="414" y="929"/>
                  </a:lnTo>
                  <a:lnTo>
                    <a:pt x="414" y="930"/>
                  </a:lnTo>
                  <a:lnTo>
                    <a:pt x="416" y="930"/>
                  </a:lnTo>
                  <a:lnTo>
                    <a:pt x="418" y="932"/>
                  </a:lnTo>
                  <a:lnTo>
                    <a:pt x="418" y="934"/>
                  </a:lnTo>
                  <a:lnTo>
                    <a:pt x="418" y="936"/>
                  </a:lnTo>
                  <a:lnTo>
                    <a:pt x="419" y="936"/>
                  </a:lnTo>
                  <a:lnTo>
                    <a:pt x="421" y="937"/>
                  </a:lnTo>
                  <a:lnTo>
                    <a:pt x="423" y="939"/>
                  </a:lnTo>
                  <a:lnTo>
                    <a:pt x="425" y="939"/>
                  </a:lnTo>
                  <a:lnTo>
                    <a:pt x="425" y="941"/>
                  </a:lnTo>
                  <a:lnTo>
                    <a:pt x="426" y="941"/>
                  </a:lnTo>
                  <a:lnTo>
                    <a:pt x="428" y="942"/>
                  </a:lnTo>
                  <a:lnTo>
                    <a:pt x="428" y="944"/>
                  </a:lnTo>
                  <a:lnTo>
                    <a:pt x="428" y="946"/>
                  </a:lnTo>
                  <a:lnTo>
                    <a:pt x="428" y="948"/>
                  </a:lnTo>
                  <a:lnTo>
                    <a:pt x="428" y="949"/>
                  </a:lnTo>
                  <a:lnTo>
                    <a:pt x="428" y="951"/>
                  </a:lnTo>
                  <a:lnTo>
                    <a:pt x="426" y="953"/>
                  </a:lnTo>
                  <a:lnTo>
                    <a:pt x="426" y="954"/>
                  </a:lnTo>
                  <a:lnTo>
                    <a:pt x="425" y="956"/>
                  </a:lnTo>
                  <a:lnTo>
                    <a:pt x="423" y="958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61"/>
                  </a:lnTo>
                  <a:lnTo>
                    <a:pt x="419" y="961"/>
                  </a:lnTo>
                  <a:lnTo>
                    <a:pt x="418" y="963"/>
                  </a:lnTo>
                  <a:lnTo>
                    <a:pt x="416" y="965"/>
                  </a:lnTo>
                  <a:lnTo>
                    <a:pt x="416" y="967"/>
                  </a:lnTo>
                  <a:lnTo>
                    <a:pt x="416" y="968"/>
                  </a:lnTo>
                  <a:lnTo>
                    <a:pt x="416" y="970"/>
                  </a:lnTo>
                  <a:lnTo>
                    <a:pt x="416" y="972"/>
                  </a:lnTo>
                  <a:lnTo>
                    <a:pt x="416" y="973"/>
                  </a:lnTo>
                  <a:lnTo>
                    <a:pt x="416" y="975"/>
                  </a:lnTo>
                  <a:lnTo>
                    <a:pt x="416" y="977"/>
                  </a:lnTo>
                  <a:lnTo>
                    <a:pt x="414" y="977"/>
                  </a:lnTo>
                  <a:lnTo>
                    <a:pt x="414" y="975"/>
                  </a:lnTo>
                  <a:lnTo>
                    <a:pt x="413" y="975"/>
                  </a:lnTo>
                  <a:lnTo>
                    <a:pt x="411" y="975"/>
                  </a:lnTo>
                  <a:lnTo>
                    <a:pt x="409" y="975"/>
                  </a:lnTo>
                  <a:lnTo>
                    <a:pt x="407" y="973"/>
                  </a:lnTo>
                  <a:lnTo>
                    <a:pt x="406" y="973"/>
                  </a:lnTo>
                  <a:lnTo>
                    <a:pt x="404" y="973"/>
                  </a:lnTo>
                  <a:lnTo>
                    <a:pt x="402" y="973"/>
                  </a:lnTo>
                  <a:lnTo>
                    <a:pt x="400" y="972"/>
                  </a:lnTo>
                  <a:lnTo>
                    <a:pt x="399" y="972"/>
                  </a:lnTo>
                  <a:lnTo>
                    <a:pt x="397" y="970"/>
                  </a:lnTo>
                  <a:lnTo>
                    <a:pt x="395" y="970"/>
                  </a:lnTo>
                  <a:lnTo>
                    <a:pt x="395" y="968"/>
                  </a:lnTo>
                  <a:lnTo>
                    <a:pt x="394" y="968"/>
                  </a:lnTo>
                  <a:lnTo>
                    <a:pt x="392" y="967"/>
                  </a:lnTo>
                  <a:lnTo>
                    <a:pt x="392" y="965"/>
                  </a:lnTo>
                  <a:lnTo>
                    <a:pt x="390" y="965"/>
                  </a:lnTo>
                  <a:lnTo>
                    <a:pt x="390" y="963"/>
                  </a:lnTo>
                  <a:lnTo>
                    <a:pt x="388" y="961"/>
                  </a:lnTo>
                  <a:lnTo>
                    <a:pt x="388" y="960"/>
                  </a:lnTo>
                  <a:lnTo>
                    <a:pt x="387" y="958"/>
                  </a:lnTo>
                  <a:lnTo>
                    <a:pt x="387" y="956"/>
                  </a:lnTo>
                  <a:lnTo>
                    <a:pt x="387" y="954"/>
                  </a:lnTo>
                  <a:lnTo>
                    <a:pt x="385" y="954"/>
                  </a:lnTo>
                  <a:lnTo>
                    <a:pt x="385" y="953"/>
                  </a:lnTo>
                  <a:lnTo>
                    <a:pt x="385" y="951"/>
                  </a:lnTo>
                  <a:lnTo>
                    <a:pt x="385" y="949"/>
                  </a:lnTo>
                  <a:lnTo>
                    <a:pt x="383" y="949"/>
                  </a:lnTo>
                  <a:lnTo>
                    <a:pt x="383" y="948"/>
                  </a:lnTo>
                  <a:lnTo>
                    <a:pt x="383" y="946"/>
                  </a:lnTo>
                  <a:lnTo>
                    <a:pt x="383" y="944"/>
                  </a:lnTo>
                  <a:lnTo>
                    <a:pt x="383" y="942"/>
                  </a:lnTo>
                  <a:lnTo>
                    <a:pt x="382" y="942"/>
                  </a:lnTo>
                  <a:lnTo>
                    <a:pt x="382" y="941"/>
                  </a:lnTo>
                  <a:lnTo>
                    <a:pt x="380" y="939"/>
                  </a:lnTo>
                  <a:lnTo>
                    <a:pt x="378" y="937"/>
                  </a:lnTo>
                  <a:lnTo>
                    <a:pt x="376" y="937"/>
                  </a:lnTo>
                  <a:lnTo>
                    <a:pt x="375" y="937"/>
                  </a:lnTo>
                  <a:lnTo>
                    <a:pt x="373" y="937"/>
                  </a:lnTo>
                  <a:lnTo>
                    <a:pt x="371" y="937"/>
                  </a:lnTo>
                  <a:lnTo>
                    <a:pt x="369" y="937"/>
                  </a:lnTo>
                  <a:lnTo>
                    <a:pt x="368" y="937"/>
                  </a:lnTo>
                  <a:lnTo>
                    <a:pt x="366" y="939"/>
                  </a:lnTo>
                  <a:lnTo>
                    <a:pt x="364" y="939"/>
                  </a:lnTo>
                  <a:lnTo>
                    <a:pt x="363" y="941"/>
                  </a:lnTo>
                  <a:lnTo>
                    <a:pt x="361" y="941"/>
                  </a:lnTo>
                  <a:lnTo>
                    <a:pt x="359" y="941"/>
                  </a:lnTo>
                  <a:lnTo>
                    <a:pt x="357" y="941"/>
                  </a:lnTo>
                  <a:lnTo>
                    <a:pt x="356" y="939"/>
                  </a:lnTo>
                  <a:lnTo>
                    <a:pt x="354" y="937"/>
                  </a:lnTo>
                  <a:lnTo>
                    <a:pt x="352" y="936"/>
                  </a:lnTo>
                  <a:lnTo>
                    <a:pt x="350" y="936"/>
                  </a:lnTo>
                  <a:lnTo>
                    <a:pt x="350" y="934"/>
                  </a:lnTo>
                  <a:lnTo>
                    <a:pt x="349" y="934"/>
                  </a:lnTo>
                  <a:lnTo>
                    <a:pt x="347" y="934"/>
                  </a:lnTo>
                  <a:lnTo>
                    <a:pt x="345" y="934"/>
                  </a:lnTo>
                  <a:lnTo>
                    <a:pt x="344" y="932"/>
                  </a:lnTo>
                  <a:lnTo>
                    <a:pt x="342" y="932"/>
                  </a:lnTo>
                  <a:lnTo>
                    <a:pt x="340" y="932"/>
                  </a:lnTo>
                  <a:lnTo>
                    <a:pt x="338" y="932"/>
                  </a:lnTo>
                  <a:lnTo>
                    <a:pt x="338" y="934"/>
                  </a:lnTo>
                  <a:lnTo>
                    <a:pt x="337" y="934"/>
                  </a:lnTo>
                  <a:lnTo>
                    <a:pt x="335" y="934"/>
                  </a:lnTo>
                  <a:lnTo>
                    <a:pt x="335" y="936"/>
                  </a:lnTo>
                  <a:lnTo>
                    <a:pt x="333" y="936"/>
                  </a:lnTo>
                  <a:lnTo>
                    <a:pt x="333" y="937"/>
                  </a:lnTo>
                  <a:lnTo>
                    <a:pt x="333" y="939"/>
                  </a:lnTo>
                  <a:lnTo>
                    <a:pt x="333" y="941"/>
                  </a:lnTo>
                  <a:lnTo>
                    <a:pt x="333" y="942"/>
                  </a:lnTo>
                  <a:lnTo>
                    <a:pt x="335" y="944"/>
                  </a:lnTo>
                  <a:lnTo>
                    <a:pt x="337" y="946"/>
                  </a:lnTo>
                  <a:lnTo>
                    <a:pt x="337" y="948"/>
                  </a:lnTo>
                  <a:lnTo>
                    <a:pt x="338" y="948"/>
                  </a:lnTo>
                  <a:lnTo>
                    <a:pt x="338" y="949"/>
                  </a:lnTo>
                  <a:lnTo>
                    <a:pt x="340" y="949"/>
                  </a:lnTo>
                  <a:lnTo>
                    <a:pt x="340" y="951"/>
                  </a:lnTo>
                  <a:lnTo>
                    <a:pt x="342" y="953"/>
                  </a:lnTo>
                  <a:lnTo>
                    <a:pt x="342" y="954"/>
                  </a:lnTo>
                  <a:lnTo>
                    <a:pt x="344" y="956"/>
                  </a:lnTo>
                  <a:lnTo>
                    <a:pt x="344" y="958"/>
                  </a:lnTo>
                  <a:lnTo>
                    <a:pt x="342" y="960"/>
                  </a:lnTo>
                  <a:lnTo>
                    <a:pt x="342" y="961"/>
                  </a:lnTo>
                  <a:lnTo>
                    <a:pt x="342" y="963"/>
                  </a:lnTo>
                  <a:lnTo>
                    <a:pt x="340" y="965"/>
                  </a:lnTo>
                  <a:lnTo>
                    <a:pt x="340" y="967"/>
                  </a:lnTo>
                  <a:lnTo>
                    <a:pt x="340" y="968"/>
                  </a:lnTo>
                  <a:lnTo>
                    <a:pt x="340" y="970"/>
                  </a:lnTo>
                  <a:lnTo>
                    <a:pt x="340" y="972"/>
                  </a:lnTo>
                  <a:lnTo>
                    <a:pt x="342" y="972"/>
                  </a:lnTo>
                  <a:lnTo>
                    <a:pt x="344" y="972"/>
                  </a:lnTo>
                  <a:lnTo>
                    <a:pt x="345" y="973"/>
                  </a:lnTo>
                  <a:lnTo>
                    <a:pt x="347" y="973"/>
                  </a:lnTo>
                  <a:lnTo>
                    <a:pt x="347" y="975"/>
                  </a:lnTo>
                  <a:lnTo>
                    <a:pt x="349" y="975"/>
                  </a:lnTo>
                  <a:lnTo>
                    <a:pt x="349" y="977"/>
                  </a:lnTo>
                  <a:lnTo>
                    <a:pt x="349" y="979"/>
                  </a:lnTo>
                  <a:lnTo>
                    <a:pt x="349" y="980"/>
                  </a:lnTo>
                  <a:lnTo>
                    <a:pt x="349" y="982"/>
                  </a:lnTo>
                  <a:lnTo>
                    <a:pt x="349" y="984"/>
                  </a:lnTo>
                  <a:lnTo>
                    <a:pt x="349" y="986"/>
                  </a:lnTo>
                  <a:lnTo>
                    <a:pt x="349" y="987"/>
                  </a:lnTo>
                  <a:lnTo>
                    <a:pt x="347" y="987"/>
                  </a:lnTo>
                  <a:lnTo>
                    <a:pt x="347" y="989"/>
                  </a:lnTo>
                  <a:lnTo>
                    <a:pt x="345" y="989"/>
                  </a:lnTo>
                  <a:lnTo>
                    <a:pt x="345" y="991"/>
                  </a:lnTo>
                  <a:lnTo>
                    <a:pt x="344" y="991"/>
                  </a:lnTo>
                  <a:lnTo>
                    <a:pt x="342" y="991"/>
                  </a:lnTo>
                  <a:lnTo>
                    <a:pt x="340" y="992"/>
                  </a:lnTo>
                  <a:lnTo>
                    <a:pt x="338" y="992"/>
                  </a:lnTo>
                  <a:lnTo>
                    <a:pt x="337" y="992"/>
                  </a:lnTo>
                  <a:lnTo>
                    <a:pt x="335" y="992"/>
                  </a:lnTo>
                  <a:lnTo>
                    <a:pt x="333" y="992"/>
                  </a:lnTo>
                  <a:lnTo>
                    <a:pt x="331" y="992"/>
                  </a:lnTo>
                  <a:lnTo>
                    <a:pt x="330" y="992"/>
                  </a:lnTo>
                  <a:lnTo>
                    <a:pt x="328" y="992"/>
                  </a:lnTo>
                  <a:lnTo>
                    <a:pt x="328" y="994"/>
                  </a:lnTo>
                  <a:lnTo>
                    <a:pt x="326" y="996"/>
                  </a:lnTo>
                  <a:lnTo>
                    <a:pt x="325" y="998"/>
                  </a:lnTo>
                  <a:lnTo>
                    <a:pt x="323" y="999"/>
                  </a:lnTo>
                  <a:lnTo>
                    <a:pt x="321" y="999"/>
                  </a:lnTo>
                  <a:lnTo>
                    <a:pt x="319" y="999"/>
                  </a:lnTo>
                  <a:lnTo>
                    <a:pt x="318" y="998"/>
                  </a:lnTo>
                  <a:lnTo>
                    <a:pt x="316" y="998"/>
                  </a:lnTo>
                  <a:lnTo>
                    <a:pt x="314" y="996"/>
                  </a:lnTo>
                  <a:lnTo>
                    <a:pt x="312" y="994"/>
                  </a:lnTo>
                  <a:lnTo>
                    <a:pt x="311" y="994"/>
                  </a:lnTo>
                  <a:lnTo>
                    <a:pt x="309" y="994"/>
                  </a:lnTo>
                  <a:lnTo>
                    <a:pt x="307" y="994"/>
                  </a:lnTo>
                  <a:lnTo>
                    <a:pt x="306" y="992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0" y="994"/>
                  </a:lnTo>
                  <a:lnTo>
                    <a:pt x="299" y="994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8"/>
                  </a:lnTo>
                  <a:lnTo>
                    <a:pt x="295" y="998"/>
                  </a:lnTo>
                  <a:lnTo>
                    <a:pt x="293" y="999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8" y="1003"/>
                  </a:lnTo>
                  <a:lnTo>
                    <a:pt x="287" y="1003"/>
                  </a:lnTo>
                  <a:lnTo>
                    <a:pt x="285" y="1005"/>
                  </a:lnTo>
                  <a:lnTo>
                    <a:pt x="283" y="1005"/>
                  </a:lnTo>
                  <a:lnTo>
                    <a:pt x="281" y="1005"/>
                  </a:lnTo>
                  <a:lnTo>
                    <a:pt x="280" y="1005"/>
                  </a:lnTo>
                  <a:lnTo>
                    <a:pt x="280" y="1006"/>
                  </a:lnTo>
                  <a:lnTo>
                    <a:pt x="278" y="1006"/>
                  </a:lnTo>
                  <a:lnTo>
                    <a:pt x="276" y="1008"/>
                  </a:lnTo>
                  <a:lnTo>
                    <a:pt x="274" y="1010"/>
                  </a:lnTo>
                  <a:lnTo>
                    <a:pt x="273" y="1011"/>
                  </a:lnTo>
                  <a:lnTo>
                    <a:pt x="273" y="1013"/>
                  </a:lnTo>
                  <a:lnTo>
                    <a:pt x="271" y="1015"/>
                  </a:lnTo>
                  <a:lnTo>
                    <a:pt x="271" y="1017"/>
                  </a:lnTo>
                  <a:lnTo>
                    <a:pt x="269" y="1017"/>
                  </a:lnTo>
                  <a:lnTo>
                    <a:pt x="269" y="1018"/>
                  </a:lnTo>
                  <a:lnTo>
                    <a:pt x="269" y="1020"/>
                  </a:lnTo>
                  <a:lnTo>
                    <a:pt x="268" y="1022"/>
                  </a:lnTo>
                  <a:lnTo>
                    <a:pt x="268" y="1024"/>
                  </a:lnTo>
                  <a:lnTo>
                    <a:pt x="268" y="1025"/>
                  </a:lnTo>
                  <a:lnTo>
                    <a:pt x="268" y="1027"/>
                  </a:lnTo>
                  <a:lnTo>
                    <a:pt x="268" y="1029"/>
                  </a:lnTo>
                  <a:lnTo>
                    <a:pt x="268" y="1030"/>
                  </a:lnTo>
                  <a:lnTo>
                    <a:pt x="268" y="1032"/>
                  </a:lnTo>
                  <a:lnTo>
                    <a:pt x="268" y="1034"/>
                  </a:lnTo>
                  <a:lnTo>
                    <a:pt x="268" y="1036"/>
                  </a:lnTo>
                  <a:lnTo>
                    <a:pt x="268" y="1037"/>
                  </a:lnTo>
                  <a:lnTo>
                    <a:pt x="268" y="1039"/>
                  </a:lnTo>
                  <a:lnTo>
                    <a:pt x="268" y="1041"/>
                  </a:lnTo>
                  <a:lnTo>
                    <a:pt x="268" y="1043"/>
                  </a:lnTo>
                  <a:lnTo>
                    <a:pt x="268" y="1044"/>
                  </a:lnTo>
                  <a:lnTo>
                    <a:pt x="266" y="1046"/>
                  </a:lnTo>
                  <a:lnTo>
                    <a:pt x="266" y="1048"/>
                  </a:lnTo>
                  <a:lnTo>
                    <a:pt x="264" y="1049"/>
                  </a:lnTo>
                  <a:lnTo>
                    <a:pt x="262" y="1051"/>
                  </a:lnTo>
                  <a:lnTo>
                    <a:pt x="262" y="1053"/>
                  </a:lnTo>
                  <a:lnTo>
                    <a:pt x="262" y="1055"/>
                  </a:lnTo>
                  <a:lnTo>
                    <a:pt x="264" y="1056"/>
                  </a:lnTo>
                  <a:lnTo>
                    <a:pt x="264" y="1058"/>
                  </a:lnTo>
                  <a:lnTo>
                    <a:pt x="264" y="1060"/>
                  </a:lnTo>
                  <a:lnTo>
                    <a:pt x="264" y="1061"/>
                  </a:lnTo>
                  <a:lnTo>
                    <a:pt x="266" y="1063"/>
                  </a:lnTo>
                  <a:lnTo>
                    <a:pt x="266" y="1065"/>
                  </a:lnTo>
                  <a:lnTo>
                    <a:pt x="266" y="1067"/>
                  </a:lnTo>
                  <a:lnTo>
                    <a:pt x="268" y="1067"/>
                  </a:lnTo>
                  <a:lnTo>
                    <a:pt x="268" y="1068"/>
                  </a:lnTo>
                  <a:lnTo>
                    <a:pt x="268" y="1070"/>
                  </a:lnTo>
                  <a:lnTo>
                    <a:pt x="269" y="1072"/>
                  </a:lnTo>
                  <a:lnTo>
                    <a:pt x="269" y="1074"/>
                  </a:lnTo>
                  <a:lnTo>
                    <a:pt x="269" y="1075"/>
                  </a:lnTo>
                  <a:lnTo>
                    <a:pt x="271" y="1075"/>
                  </a:lnTo>
                  <a:lnTo>
                    <a:pt x="271" y="1077"/>
                  </a:lnTo>
                  <a:lnTo>
                    <a:pt x="271" y="1079"/>
                  </a:lnTo>
                  <a:lnTo>
                    <a:pt x="271" y="1080"/>
                  </a:lnTo>
                  <a:lnTo>
                    <a:pt x="273" y="1082"/>
                  </a:lnTo>
                  <a:lnTo>
                    <a:pt x="273" y="1084"/>
                  </a:lnTo>
                  <a:lnTo>
                    <a:pt x="273" y="1086"/>
                  </a:lnTo>
                  <a:lnTo>
                    <a:pt x="273" y="1087"/>
                  </a:lnTo>
                  <a:lnTo>
                    <a:pt x="274" y="1089"/>
                  </a:lnTo>
                  <a:lnTo>
                    <a:pt x="274" y="1091"/>
                  </a:lnTo>
                  <a:lnTo>
                    <a:pt x="274" y="1093"/>
                  </a:lnTo>
                  <a:lnTo>
                    <a:pt x="274" y="1094"/>
                  </a:lnTo>
                  <a:lnTo>
                    <a:pt x="276" y="1094"/>
                  </a:lnTo>
                  <a:lnTo>
                    <a:pt x="276" y="1096"/>
                  </a:lnTo>
                  <a:lnTo>
                    <a:pt x="278" y="1096"/>
                  </a:lnTo>
                  <a:lnTo>
                    <a:pt x="280" y="1098"/>
                  </a:lnTo>
                  <a:lnTo>
                    <a:pt x="281" y="1098"/>
                  </a:lnTo>
                  <a:lnTo>
                    <a:pt x="285" y="1098"/>
                  </a:lnTo>
                  <a:lnTo>
                    <a:pt x="287" y="1098"/>
                  </a:lnTo>
                  <a:lnTo>
                    <a:pt x="288" y="1098"/>
                  </a:lnTo>
                  <a:lnTo>
                    <a:pt x="290" y="1098"/>
                  </a:lnTo>
                  <a:lnTo>
                    <a:pt x="292" y="1096"/>
                  </a:lnTo>
                  <a:lnTo>
                    <a:pt x="293" y="1096"/>
                  </a:lnTo>
                  <a:lnTo>
                    <a:pt x="295" y="1096"/>
                  </a:lnTo>
                  <a:lnTo>
                    <a:pt x="297" y="1096"/>
                  </a:lnTo>
                  <a:lnTo>
                    <a:pt x="297" y="1098"/>
                  </a:lnTo>
                  <a:lnTo>
                    <a:pt x="299" y="1098"/>
                  </a:lnTo>
                  <a:lnTo>
                    <a:pt x="300" y="1098"/>
                  </a:lnTo>
                  <a:lnTo>
                    <a:pt x="300" y="1099"/>
                  </a:lnTo>
                  <a:lnTo>
                    <a:pt x="302" y="1101"/>
                  </a:lnTo>
                  <a:lnTo>
                    <a:pt x="302" y="1103"/>
                  </a:lnTo>
                  <a:lnTo>
                    <a:pt x="302" y="1105"/>
                  </a:lnTo>
                  <a:lnTo>
                    <a:pt x="302" y="1106"/>
                  </a:lnTo>
                  <a:lnTo>
                    <a:pt x="302" y="1108"/>
                  </a:lnTo>
                  <a:lnTo>
                    <a:pt x="302" y="1110"/>
                  </a:lnTo>
                  <a:lnTo>
                    <a:pt x="300" y="1112"/>
                  </a:lnTo>
                  <a:lnTo>
                    <a:pt x="299" y="1113"/>
                  </a:lnTo>
                  <a:lnTo>
                    <a:pt x="297" y="1113"/>
                  </a:lnTo>
                  <a:lnTo>
                    <a:pt x="297" y="1115"/>
                  </a:lnTo>
                  <a:lnTo>
                    <a:pt x="295" y="1115"/>
                  </a:lnTo>
                  <a:lnTo>
                    <a:pt x="295" y="1117"/>
                  </a:lnTo>
                  <a:lnTo>
                    <a:pt x="295" y="1118"/>
                  </a:lnTo>
                  <a:lnTo>
                    <a:pt x="295" y="1120"/>
                  </a:lnTo>
                  <a:lnTo>
                    <a:pt x="297" y="1120"/>
                  </a:lnTo>
                  <a:lnTo>
                    <a:pt x="299" y="1122"/>
                  </a:lnTo>
                  <a:lnTo>
                    <a:pt x="300" y="1122"/>
                  </a:lnTo>
                  <a:lnTo>
                    <a:pt x="302" y="1122"/>
                  </a:lnTo>
                  <a:lnTo>
                    <a:pt x="304" y="1122"/>
                  </a:lnTo>
                  <a:lnTo>
                    <a:pt x="304" y="1120"/>
                  </a:lnTo>
                  <a:lnTo>
                    <a:pt x="306" y="1120"/>
                  </a:lnTo>
                  <a:lnTo>
                    <a:pt x="306" y="1118"/>
                  </a:lnTo>
                  <a:lnTo>
                    <a:pt x="307" y="1118"/>
                  </a:lnTo>
                  <a:lnTo>
                    <a:pt x="307" y="1117"/>
                  </a:lnTo>
                  <a:lnTo>
                    <a:pt x="309" y="1117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12" y="1115"/>
                  </a:lnTo>
                  <a:lnTo>
                    <a:pt x="314" y="1115"/>
                  </a:lnTo>
                  <a:lnTo>
                    <a:pt x="314" y="1113"/>
                  </a:lnTo>
                  <a:lnTo>
                    <a:pt x="316" y="1113"/>
                  </a:lnTo>
                  <a:lnTo>
                    <a:pt x="318" y="1113"/>
                  </a:lnTo>
                  <a:lnTo>
                    <a:pt x="319" y="1113"/>
                  </a:lnTo>
                  <a:lnTo>
                    <a:pt x="321" y="1113"/>
                  </a:lnTo>
                  <a:lnTo>
                    <a:pt x="323" y="1113"/>
                  </a:lnTo>
                  <a:lnTo>
                    <a:pt x="325" y="1113"/>
                  </a:lnTo>
                  <a:lnTo>
                    <a:pt x="326" y="1113"/>
                  </a:lnTo>
                  <a:lnTo>
                    <a:pt x="326" y="1115"/>
                  </a:lnTo>
                  <a:lnTo>
                    <a:pt x="328" y="1120"/>
                  </a:lnTo>
                  <a:lnTo>
                    <a:pt x="328" y="1122"/>
                  </a:lnTo>
                  <a:lnTo>
                    <a:pt x="330" y="1124"/>
                  </a:lnTo>
                  <a:lnTo>
                    <a:pt x="330" y="1125"/>
                  </a:lnTo>
                  <a:lnTo>
                    <a:pt x="328" y="1127"/>
                  </a:lnTo>
                  <a:lnTo>
                    <a:pt x="328" y="1129"/>
                  </a:lnTo>
                  <a:lnTo>
                    <a:pt x="326" y="1129"/>
                  </a:lnTo>
                  <a:lnTo>
                    <a:pt x="326" y="1131"/>
                  </a:lnTo>
                  <a:lnTo>
                    <a:pt x="326" y="1132"/>
                  </a:lnTo>
                  <a:lnTo>
                    <a:pt x="326" y="1134"/>
                  </a:lnTo>
                  <a:lnTo>
                    <a:pt x="326" y="1136"/>
                  </a:lnTo>
                  <a:lnTo>
                    <a:pt x="326" y="1137"/>
                  </a:lnTo>
                  <a:lnTo>
                    <a:pt x="326" y="1139"/>
                  </a:lnTo>
                  <a:lnTo>
                    <a:pt x="326" y="1141"/>
                  </a:lnTo>
                  <a:lnTo>
                    <a:pt x="325" y="1143"/>
                  </a:lnTo>
                  <a:lnTo>
                    <a:pt x="325" y="1144"/>
                  </a:lnTo>
                  <a:lnTo>
                    <a:pt x="325" y="1146"/>
                  </a:lnTo>
                  <a:lnTo>
                    <a:pt x="325" y="1148"/>
                  </a:lnTo>
                  <a:lnTo>
                    <a:pt x="325" y="1150"/>
                  </a:lnTo>
                  <a:lnTo>
                    <a:pt x="325" y="1151"/>
                  </a:lnTo>
                  <a:lnTo>
                    <a:pt x="325" y="1153"/>
                  </a:lnTo>
                  <a:lnTo>
                    <a:pt x="323" y="1155"/>
                  </a:lnTo>
                  <a:lnTo>
                    <a:pt x="321" y="1155"/>
                  </a:lnTo>
                  <a:lnTo>
                    <a:pt x="319" y="1155"/>
                  </a:lnTo>
                  <a:lnTo>
                    <a:pt x="318" y="1155"/>
                  </a:lnTo>
                  <a:lnTo>
                    <a:pt x="316" y="1155"/>
                  </a:lnTo>
                  <a:lnTo>
                    <a:pt x="314" y="1155"/>
                  </a:lnTo>
                  <a:lnTo>
                    <a:pt x="312" y="1155"/>
                  </a:lnTo>
                  <a:lnTo>
                    <a:pt x="311" y="1155"/>
                  </a:lnTo>
                  <a:lnTo>
                    <a:pt x="309" y="1155"/>
                  </a:lnTo>
                  <a:lnTo>
                    <a:pt x="307" y="1155"/>
                  </a:lnTo>
                  <a:lnTo>
                    <a:pt x="306" y="1155"/>
                  </a:lnTo>
                  <a:lnTo>
                    <a:pt x="306" y="1156"/>
                  </a:lnTo>
                  <a:lnTo>
                    <a:pt x="304" y="1156"/>
                  </a:lnTo>
                  <a:lnTo>
                    <a:pt x="302" y="1156"/>
                  </a:lnTo>
                  <a:lnTo>
                    <a:pt x="300" y="1158"/>
                  </a:lnTo>
                  <a:lnTo>
                    <a:pt x="299" y="1160"/>
                  </a:lnTo>
                  <a:lnTo>
                    <a:pt x="297" y="1162"/>
                  </a:lnTo>
                  <a:lnTo>
                    <a:pt x="295" y="1163"/>
                  </a:lnTo>
                  <a:lnTo>
                    <a:pt x="295" y="1165"/>
                  </a:lnTo>
                  <a:lnTo>
                    <a:pt x="293" y="1167"/>
                  </a:lnTo>
                  <a:lnTo>
                    <a:pt x="293" y="1169"/>
                  </a:lnTo>
                  <a:lnTo>
                    <a:pt x="292" y="1169"/>
                  </a:lnTo>
                  <a:lnTo>
                    <a:pt x="292" y="1170"/>
                  </a:lnTo>
                  <a:lnTo>
                    <a:pt x="292" y="1172"/>
                  </a:lnTo>
                  <a:lnTo>
                    <a:pt x="290" y="1172"/>
                  </a:lnTo>
                  <a:lnTo>
                    <a:pt x="288" y="1174"/>
                  </a:lnTo>
                  <a:lnTo>
                    <a:pt x="287" y="1175"/>
                  </a:lnTo>
                  <a:lnTo>
                    <a:pt x="285" y="1177"/>
                  </a:lnTo>
                  <a:lnTo>
                    <a:pt x="283" y="1179"/>
                  </a:lnTo>
                  <a:lnTo>
                    <a:pt x="281" y="1181"/>
                  </a:lnTo>
                  <a:lnTo>
                    <a:pt x="280" y="1182"/>
                  </a:lnTo>
                  <a:lnTo>
                    <a:pt x="280" y="1184"/>
                  </a:lnTo>
                  <a:lnTo>
                    <a:pt x="280" y="1186"/>
                  </a:lnTo>
                  <a:lnTo>
                    <a:pt x="280" y="1187"/>
                  </a:lnTo>
                  <a:lnTo>
                    <a:pt x="280" y="1189"/>
                  </a:lnTo>
                  <a:lnTo>
                    <a:pt x="280" y="1191"/>
                  </a:lnTo>
                  <a:lnTo>
                    <a:pt x="281" y="1193"/>
                  </a:lnTo>
                  <a:lnTo>
                    <a:pt x="281" y="1194"/>
                  </a:lnTo>
                  <a:lnTo>
                    <a:pt x="281" y="1196"/>
                  </a:lnTo>
                  <a:lnTo>
                    <a:pt x="281" y="1198"/>
                  </a:lnTo>
                  <a:lnTo>
                    <a:pt x="281" y="1200"/>
                  </a:lnTo>
                  <a:lnTo>
                    <a:pt x="280" y="1201"/>
                  </a:lnTo>
                  <a:lnTo>
                    <a:pt x="278" y="1203"/>
                  </a:lnTo>
                  <a:lnTo>
                    <a:pt x="276" y="1203"/>
                  </a:lnTo>
                  <a:lnTo>
                    <a:pt x="276" y="1205"/>
                  </a:lnTo>
                  <a:lnTo>
                    <a:pt x="274" y="1205"/>
                  </a:lnTo>
                  <a:lnTo>
                    <a:pt x="274" y="1206"/>
                  </a:lnTo>
                  <a:lnTo>
                    <a:pt x="273" y="1206"/>
                  </a:lnTo>
                  <a:lnTo>
                    <a:pt x="271" y="1206"/>
                  </a:lnTo>
                  <a:lnTo>
                    <a:pt x="269" y="1206"/>
                  </a:lnTo>
                  <a:lnTo>
                    <a:pt x="268" y="1206"/>
                  </a:lnTo>
                  <a:lnTo>
                    <a:pt x="266" y="1208"/>
                  </a:lnTo>
                  <a:lnTo>
                    <a:pt x="264" y="1208"/>
                  </a:lnTo>
                  <a:lnTo>
                    <a:pt x="262" y="1210"/>
                  </a:lnTo>
                  <a:lnTo>
                    <a:pt x="262" y="1212"/>
                  </a:lnTo>
                  <a:lnTo>
                    <a:pt x="261" y="1213"/>
                  </a:lnTo>
                  <a:lnTo>
                    <a:pt x="262" y="1215"/>
                  </a:lnTo>
                  <a:lnTo>
                    <a:pt x="262" y="1217"/>
                  </a:lnTo>
                  <a:lnTo>
                    <a:pt x="262" y="1219"/>
                  </a:lnTo>
                  <a:lnTo>
                    <a:pt x="264" y="1220"/>
                  </a:lnTo>
                  <a:lnTo>
                    <a:pt x="264" y="1222"/>
                  </a:lnTo>
                  <a:lnTo>
                    <a:pt x="264" y="1224"/>
                  </a:lnTo>
                  <a:lnTo>
                    <a:pt x="264" y="1225"/>
                  </a:lnTo>
                  <a:lnTo>
                    <a:pt x="262" y="1227"/>
                  </a:lnTo>
                  <a:lnTo>
                    <a:pt x="262" y="1229"/>
                  </a:lnTo>
                  <a:lnTo>
                    <a:pt x="261" y="1231"/>
                  </a:lnTo>
                  <a:lnTo>
                    <a:pt x="261" y="1232"/>
                  </a:lnTo>
                  <a:lnTo>
                    <a:pt x="259" y="1234"/>
                  </a:lnTo>
                  <a:lnTo>
                    <a:pt x="259" y="1236"/>
                  </a:lnTo>
                  <a:lnTo>
                    <a:pt x="259" y="1238"/>
                  </a:lnTo>
                  <a:lnTo>
                    <a:pt x="257" y="1238"/>
                  </a:lnTo>
                  <a:lnTo>
                    <a:pt x="257" y="1239"/>
                  </a:lnTo>
                  <a:lnTo>
                    <a:pt x="257" y="1241"/>
                  </a:lnTo>
                  <a:lnTo>
                    <a:pt x="255" y="1243"/>
                  </a:lnTo>
                  <a:lnTo>
                    <a:pt x="255" y="1244"/>
                  </a:lnTo>
                  <a:lnTo>
                    <a:pt x="254" y="1246"/>
                  </a:lnTo>
                  <a:lnTo>
                    <a:pt x="254" y="1248"/>
                  </a:lnTo>
                  <a:lnTo>
                    <a:pt x="254" y="1250"/>
                  </a:lnTo>
                  <a:lnTo>
                    <a:pt x="254" y="1251"/>
                  </a:lnTo>
                  <a:lnTo>
                    <a:pt x="254" y="1253"/>
                  </a:lnTo>
                  <a:lnTo>
                    <a:pt x="252" y="1255"/>
                  </a:lnTo>
                  <a:lnTo>
                    <a:pt x="254" y="1258"/>
                  </a:lnTo>
                  <a:lnTo>
                    <a:pt x="252" y="1260"/>
                  </a:lnTo>
                  <a:lnTo>
                    <a:pt x="252" y="1263"/>
                  </a:lnTo>
                  <a:lnTo>
                    <a:pt x="250" y="1265"/>
                  </a:lnTo>
                  <a:lnTo>
                    <a:pt x="247" y="1267"/>
                  </a:lnTo>
                  <a:lnTo>
                    <a:pt x="247" y="1269"/>
                  </a:lnTo>
                  <a:lnTo>
                    <a:pt x="245" y="1270"/>
                  </a:lnTo>
                  <a:lnTo>
                    <a:pt x="245" y="1272"/>
                  </a:lnTo>
                  <a:lnTo>
                    <a:pt x="245" y="1274"/>
                  </a:lnTo>
                  <a:lnTo>
                    <a:pt x="245" y="1276"/>
                  </a:lnTo>
                  <a:lnTo>
                    <a:pt x="245" y="1277"/>
                  </a:lnTo>
                  <a:lnTo>
                    <a:pt x="243" y="1279"/>
                  </a:lnTo>
                  <a:lnTo>
                    <a:pt x="242" y="1281"/>
                  </a:lnTo>
                  <a:lnTo>
                    <a:pt x="240" y="1281"/>
                  </a:lnTo>
                  <a:lnTo>
                    <a:pt x="238" y="1282"/>
                  </a:lnTo>
                  <a:lnTo>
                    <a:pt x="236" y="1284"/>
                  </a:lnTo>
                  <a:lnTo>
                    <a:pt x="235" y="1286"/>
                  </a:lnTo>
                  <a:lnTo>
                    <a:pt x="235" y="1288"/>
                  </a:lnTo>
                  <a:lnTo>
                    <a:pt x="233" y="1288"/>
                  </a:lnTo>
                  <a:lnTo>
                    <a:pt x="233" y="1289"/>
                  </a:lnTo>
                  <a:lnTo>
                    <a:pt x="231" y="1291"/>
                  </a:lnTo>
                  <a:lnTo>
                    <a:pt x="231" y="1293"/>
                  </a:lnTo>
                  <a:lnTo>
                    <a:pt x="230" y="1295"/>
                  </a:lnTo>
                  <a:lnTo>
                    <a:pt x="230" y="1296"/>
                  </a:lnTo>
                  <a:lnTo>
                    <a:pt x="228" y="1298"/>
                  </a:lnTo>
                  <a:lnTo>
                    <a:pt x="226" y="1300"/>
                  </a:lnTo>
                  <a:lnTo>
                    <a:pt x="226" y="1301"/>
                  </a:lnTo>
                  <a:lnTo>
                    <a:pt x="224" y="1303"/>
                  </a:lnTo>
                  <a:lnTo>
                    <a:pt x="223" y="1305"/>
                  </a:lnTo>
                  <a:lnTo>
                    <a:pt x="223" y="1307"/>
                  </a:lnTo>
                  <a:lnTo>
                    <a:pt x="223" y="1308"/>
                  </a:lnTo>
                  <a:lnTo>
                    <a:pt x="221" y="1308"/>
                  </a:lnTo>
                  <a:lnTo>
                    <a:pt x="221" y="1310"/>
                  </a:lnTo>
                  <a:lnTo>
                    <a:pt x="221" y="1312"/>
                  </a:lnTo>
                  <a:lnTo>
                    <a:pt x="219" y="1312"/>
                  </a:lnTo>
                  <a:lnTo>
                    <a:pt x="219" y="1313"/>
                  </a:lnTo>
                  <a:lnTo>
                    <a:pt x="217" y="1315"/>
                  </a:lnTo>
                  <a:lnTo>
                    <a:pt x="217" y="1317"/>
                  </a:lnTo>
                  <a:lnTo>
                    <a:pt x="216" y="1319"/>
                  </a:lnTo>
                  <a:lnTo>
                    <a:pt x="214" y="1320"/>
                  </a:lnTo>
                  <a:lnTo>
                    <a:pt x="212" y="1320"/>
                  </a:lnTo>
                  <a:lnTo>
                    <a:pt x="212" y="1322"/>
                  </a:lnTo>
                  <a:lnTo>
                    <a:pt x="211" y="1322"/>
                  </a:lnTo>
                  <a:lnTo>
                    <a:pt x="211" y="1324"/>
                  </a:lnTo>
                  <a:lnTo>
                    <a:pt x="209" y="1324"/>
                  </a:lnTo>
                  <a:lnTo>
                    <a:pt x="207" y="1326"/>
                  </a:lnTo>
                  <a:lnTo>
                    <a:pt x="205" y="1326"/>
                  </a:lnTo>
                  <a:lnTo>
                    <a:pt x="205" y="1327"/>
                  </a:lnTo>
                  <a:lnTo>
                    <a:pt x="204" y="1327"/>
                  </a:lnTo>
                  <a:lnTo>
                    <a:pt x="204" y="1329"/>
                  </a:lnTo>
                  <a:lnTo>
                    <a:pt x="202" y="1331"/>
                  </a:lnTo>
                  <a:lnTo>
                    <a:pt x="202" y="1332"/>
                  </a:lnTo>
                  <a:lnTo>
                    <a:pt x="202" y="1339"/>
                  </a:lnTo>
                  <a:lnTo>
                    <a:pt x="202" y="1341"/>
                  </a:lnTo>
                  <a:lnTo>
                    <a:pt x="202" y="1343"/>
                  </a:lnTo>
                  <a:lnTo>
                    <a:pt x="200" y="1345"/>
                  </a:lnTo>
                  <a:lnTo>
                    <a:pt x="200" y="1346"/>
                  </a:lnTo>
                  <a:lnTo>
                    <a:pt x="200" y="1348"/>
                  </a:lnTo>
                  <a:lnTo>
                    <a:pt x="200" y="1350"/>
                  </a:lnTo>
                  <a:lnTo>
                    <a:pt x="200" y="1351"/>
                  </a:lnTo>
                  <a:lnTo>
                    <a:pt x="199" y="1353"/>
                  </a:lnTo>
                  <a:lnTo>
                    <a:pt x="197" y="1355"/>
                  </a:lnTo>
                  <a:lnTo>
                    <a:pt x="195" y="1357"/>
                  </a:lnTo>
                  <a:lnTo>
                    <a:pt x="195" y="1358"/>
                  </a:lnTo>
                  <a:lnTo>
                    <a:pt x="193" y="1358"/>
                  </a:lnTo>
                  <a:lnTo>
                    <a:pt x="192" y="1360"/>
                  </a:lnTo>
                  <a:lnTo>
                    <a:pt x="192" y="1362"/>
                  </a:lnTo>
                  <a:lnTo>
                    <a:pt x="192" y="1364"/>
                  </a:lnTo>
                  <a:lnTo>
                    <a:pt x="192" y="1365"/>
                  </a:lnTo>
                  <a:lnTo>
                    <a:pt x="192" y="1367"/>
                  </a:lnTo>
                  <a:lnTo>
                    <a:pt x="195" y="1365"/>
                  </a:lnTo>
                  <a:lnTo>
                    <a:pt x="197" y="1365"/>
                  </a:lnTo>
                  <a:lnTo>
                    <a:pt x="199" y="1364"/>
                  </a:lnTo>
                  <a:lnTo>
                    <a:pt x="202" y="1364"/>
                  </a:lnTo>
                  <a:lnTo>
                    <a:pt x="202" y="1367"/>
                  </a:lnTo>
                  <a:lnTo>
                    <a:pt x="204" y="1369"/>
                  </a:lnTo>
                  <a:lnTo>
                    <a:pt x="205" y="1369"/>
                  </a:lnTo>
                  <a:lnTo>
                    <a:pt x="205" y="1370"/>
                  </a:lnTo>
                  <a:lnTo>
                    <a:pt x="205" y="1372"/>
                  </a:lnTo>
                  <a:lnTo>
                    <a:pt x="205" y="1374"/>
                  </a:lnTo>
                  <a:lnTo>
                    <a:pt x="204" y="1374"/>
                  </a:lnTo>
                  <a:lnTo>
                    <a:pt x="204" y="1376"/>
                  </a:lnTo>
                  <a:lnTo>
                    <a:pt x="202" y="1376"/>
                  </a:lnTo>
                  <a:lnTo>
                    <a:pt x="200" y="1377"/>
                  </a:lnTo>
                  <a:lnTo>
                    <a:pt x="200" y="1379"/>
                  </a:lnTo>
                  <a:lnTo>
                    <a:pt x="200" y="1381"/>
                  </a:lnTo>
                  <a:lnTo>
                    <a:pt x="200" y="1383"/>
                  </a:lnTo>
                  <a:lnTo>
                    <a:pt x="202" y="1383"/>
                  </a:lnTo>
                  <a:lnTo>
                    <a:pt x="202" y="1384"/>
                  </a:lnTo>
                  <a:lnTo>
                    <a:pt x="202" y="1386"/>
                  </a:lnTo>
                  <a:lnTo>
                    <a:pt x="202" y="1388"/>
                  </a:lnTo>
                  <a:lnTo>
                    <a:pt x="202" y="1389"/>
                  </a:lnTo>
                  <a:lnTo>
                    <a:pt x="202" y="1391"/>
                  </a:lnTo>
                  <a:lnTo>
                    <a:pt x="202" y="1393"/>
                  </a:lnTo>
                  <a:lnTo>
                    <a:pt x="200" y="1395"/>
                  </a:lnTo>
                  <a:lnTo>
                    <a:pt x="199" y="1395"/>
                  </a:lnTo>
                  <a:lnTo>
                    <a:pt x="199" y="1396"/>
                  </a:lnTo>
                  <a:lnTo>
                    <a:pt x="197" y="1396"/>
                  </a:lnTo>
                  <a:lnTo>
                    <a:pt x="195" y="1396"/>
                  </a:lnTo>
                  <a:lnTo>
                    <a:pt x="193" y="1396"/>
                  </a:lnTo>
                  <a:lnTo>
                    <a:pt x="192" y="1398"/>
                  </a:lnTo>
                  <a:lnTo>
                    <a:pt x="190" y="1398"/>
                  </a:lnTo>
                  <a:lnTo>
                    <a:pt x="190" y="1400"/>
                  </a:lnTo>
                  <a:lnTo>
                    <a:pt x="190" y="1402"/>
                  </a:lnTo>
                  <a:lnTo>
                    <a:pt x="192" y="1403"/>
                  </a:lnTo>
                  <a:lnTo>
                    <a:pt x="192" y="1405"/>
                  </a:lnTo>
                  <a:lnTo>
                    <a:pt x="192" y="1407"/>
                  </a:lnTo>
                  <a:lnTo>
                    <a:pt x="192" y="1408"/>
                  </a:lnTo>
                  <a:lnTo>
                    <a:pt x="190" y="1410"/>
                  </a:lnTo>
                  <a:lnTo>
                    <a:pt x="190" y="1412"/>
                  </a:lnTo>
                  <a:lnTo>
                    <a:pt x="188" y="1414"/>
                  </a:lnTo>
                  <a:lnTo>
                    <a:pt x="186" y="1415"/>
                  </a:lnTo>
                  <a:lnTo>
                    <a:pt x="186" y="1417"/>
                  </a:lnTo>
                  <a:lnTo>
                    <a:pt x="186" y="1419"/>
                  </a:lnTo>
                  <a:lnTo>
                    <a:pt x="186" y="1422"/>
                  </a:lnTo>
                  <a:lnTo>
                    <a:pt x="185" y="1422"/>
                  </a:lnTo>
                  <a:lnTo>
                    <a:pt x="181" y="1426"/>
                  </a:lnTo>
                  <a:lnTo>
                    <a:pt x="180" y="1426"/>
                  </a:lnTo>
                  <a:lnTo>
                    <a:pt x="178" y="1427"/>
                  </a:lnTo>
                  <a:lnTo>
                    <a:pt x="176" y="1427"/>
                  </a:lnTo>
                  <a:lnTo>
                    <a:pt x="174" y="1429"/>
                  </a:lnTo>
                  <a:lnTo>
                    <a:pt x="173" y="1431"/>
                  </a:lnTo>
                  <a:lnTo>
                    <a:pt x="171" y="1433"/>
                  </a:lnTo>
                  <a:lnTo>
                    <a:pt x="171" y="1431"/>
                  </a:lnTo>
                  <a:lnTo>
                    <a:pt x="169" y="1429"/>
                  </a:lnTo>
                  <a:lnTo>
                    <a:pt x="169" y="1427"/>
                  </a:lnTo>
                  <a:lnTo>
                    <a:pt x="169" y="1426"/>
                  </a:lnTo>
                  <a:lnTo>
                    <a:pt x="169" y="1424"/>
                  </a:lnTo>
                  <a:lnTo>
                    <a:pt x="167" y="1422"/>
                  </a:lnTo>
                  <a:lnTo>
                    <a:pt x="166" y="1420"/>
                  </a:lnTo>
                  <a:lnTo>
                    <a:pt x="166" y="1419"/>
                  </a:lnTo>
                  <a:lnTo>
                    <a:pt x="162" y="1419"/>
                  </a:lnTo>
                  <a:lnTo>
                    <a:pt x="161" y="1419"/>
                  </a:lnTo>
                  <a:lnTo>
                    <a:pt x="159" y="1419"/>
                  </a:lnTo>
                  <a:lnTo>
                    <a:pt x="159" y="1420"/>
                  </a:lnTo>
                  <a:lnTo>
                    <a:pt x="157" y="1420"/>
                  </a:lnTo>
                  <a:lnTo>
                    <a:pt x="157" y="1422"/>
                  </a:lnTo>
                  <a:lnTo>
                    <a:pt x="155" y="1424"/>
                  </a:lnTo>
                  <a:lnTo>
                    <a:pt x="154" y="1424"/>
                  </a:lnTo>
                  <a:lnTo>
                    <a:pt x="152" y="1424"/>
                  </a:lnTo>
                  <a:lnTo>
                    <a:pt x="150" y="1424"/>
                  </a:lnTo>
                  <a:lnTo>
                    <a:pt x="148" y="1424"/>
                  </a:lnTo>
                  <a:lnTo>
                    <a:pt x="147" y="1424"/>
                  </a:lnTo>
                  <a:lnTo>
                    <a:pt x="145" y="1424"/>
                  </a:lnTo>
                  <a:lnTo>
                    <a:pt x="143" y="1422"/>
                  </a:lnTo>
                  <a:lnTo>
                    <a:pt x="142" y="1422"/>
                  </a:lnTo>
                  <a:lnTo>
                    <a:pt x="140" y="1422"/>
                  </a:lnTo>
                  <a:lnTo>
                    <a:pt x="140" y="1420"/>
                  </a:lnTo>
                  <a:lnTo>
                    <a:pt x="138" y="1420"/>
                  </a:lnTo>
                  <a:lnTo>
                    <a:pt x="136" y="1420"/>
                  </a:lnTo>
                  <a:lnTo>
                    <a:pt x="136" y="1419"/>
                  </a:lnTo>
                  <a:lnTo>
                    <a:pt x="135" y="1419"/>
                  </a:lnTo>
                  <a:lnTo>
                    <a:pt x="133" y="1419"/>
                  </a:lnTo>
                  <a:lnTo>
                    <a:pt x="131" y="1417"/>
                  </a:lnTo>
                  <a:lnTo>
                    <a:pt x="129" y="1417"/>
                  </a:lnTo>
                  <a:lnTo>
                    <a:pt x="128" y="1417"/>
                  </a:lnTo>
                  <a:lnTo>
                    <a:pt x="126" y="1417"/>
                  </a:lnTo>
                  <a:lnTo>
                    <a:pt x="124" y="1417"/>
                  </a:lnTo>
                  <a:lnTo>
                    <a:pt x="123" y="1417"/>
                  </a:lnTo>
                  <a:lnTo>
                    <a:pt x="121" y="1417"/>
                  </a:lnTo>
                  <a:lnTo>
                    <a:pt x="119" y="1417"/>
                  </a:lnTo>
                  <a:lnTo>
                    <a:pt x="117" y="1417"/>
                  </a:lnTo>
                  <a:lnTo>
                    <a:pt x="116" y="1419"/>
                  </a:lnTo>
                  <a:lnTo>
                    <a:pt x="114" y="1419"/>
                  </a:lnTo>
                  <a:lnTo>
                    <a:pt x="114" y="1420"/>
                  </a:lnTo>
                  <a:lnTo>
                    <a:pt x="112" y="1420"/>
                  </a:lnTo>
                  <a:lnTo>
                    <a:pt x="110" y="1422"/>
                  </a:lnTo>
                  <a:lnTo>
                    <a:pt x="109" y="1424"/>
                  </a:lnTo>
                  <a:lnTo>
                    <a:pt x="107" y="1424"/>
                  </a:lnTo>
                  <a:lnTo>
                    <a:pt x="105" y="1424"/>
                  </a:lnTo>
                  <a:lnTo>
                    <a:pt x="104" y="1426"/>
                  </a:lnTo>
                  <a:lnTo>
                    <a:pt x="102" y="1426"/>
                  </a:lnTo>
                  <a:lnTo>
                    <a:pt x="100" y="1426"/>
                  </a:lnTo>
                  <a:lnTo>
                    <a:pt x="98" y="1426"/>
                  </a:lnTo>
                  <a:lnTo>
                    <a:pt x="97" y="1426"/>
                  </a:lnTo>
                  <a:lnTo>
                    <a:pt x="95" y="1427"/>
                  </a:lnTo>
                  <a:lnTo>
                    <a:pt x="93" y="1427"/>
                  </a:lnTo>
                  <a:lnTo>
                    <a:pt x="91" y="1429"/>
                  </a:lnTo>
                  <a:lnTo>
                    <a:pt x="91" y="1431"/>
                  </a:lnTo>
                  <a:lnTo>
                    <a:pt x="91" y="1433"/>
                  </a:lnTo>
                  <a:lnTo>
                    <a:pt x="90" y="1434"/>
                  </a:lnTo>
                  <a:lnTo>
                    <a:pt x="90" y="1436"/>
                  </a:lnTo>
                  <a:lnTo>
                    <a:pt x="90" y="1438"/>
                  </a:lnTo>
                  <a:lnTo>
                    <a:pt x="88" y="1438"/>
                  </a:lnTo>
                  <a:lnTo>
                    <a:pt x="86" y="1438"/>
                  </a:lnTo>
                  <a:lnTo>
                    <a:pt x="85" y="1438"/>
                  </a:lnTo>
                  <a:lnTo>
                    <a:pt x="83" y="1439"/>
                  </a:lnTo>
                  <a:lnTo>
                    <a:pt x="81" y="1439"/>
                  </a:lnTo>
                  <a:lnTo>
                    <a:pt x="81" y="1441"/>
                  </a:lnTo>
                  <a:lnTo>
                    <a:pt x="81" y="1443"/>
                  </a:lnTo>
                  <a:lnTo>
                    <a:pt x="81" y="1445"/>
                  </a:lnTo>
                  <a:lnTo>
                    <a:pt x="81" y="1446"/>
                  </a:lnTo>
                  <a:lnTo>
                    <a:pt x="76" y="1436"/>
                  </a:lnTo>
                  <a:lnTo>
                    <a:pt x="66" y="1398"/>
                  </a:lnTo>
                  <a:lnTo>
                    <a:pt x="62" y="1377"/>
                  </a:lnTo>
                  <a:lnTo>
                    <a:pt x="81" y="1364"/>
                  </a:lnTo>
                  <a:lnTo>
                    <a:pt x="71" y="1360"/>
                  </a:lnTo>
                  <a:lnTo>
                    <a:pt x="55" y="1353"/>
                  </a:lnTo>
                  <a:lnTo>
                    <a:pt x="48" y="1343"/>
                  </a:lnTo>
                  <a:lnTo>
                    <a:pt x="47" y="1339"/>
                  </a:lnTo>
                  <a:lnTo>
                    <a:pt x="33" y="1312"/>
                  </a:lnTo>
                  <a:lnTo>
                    <a:pt x="22" y="1281"/>
                  </a:lnTo>
                  <a:lnTo>
                    <a:pt x="19" y="1262"/>
                  </a:lnTo>
                  <a:lnTo>
                    <a:pt x="12" y="1243"/>
                  </a:lnTo>
                  <a:lnTo>
                    <a:pt x="10" y="1238"/>
                  </a:lnTo>
                  <a:lnTo>
                    <a:pt x="5" y="1227"/>
                  </a:lnTo>
                  <a:lnTo>
                    <a:pt x="0" y="1217"/>
                  </a:lnTo>
                  <a:lnTo>
                    <a:pt x="0" y="1215"/>
                  </a:lnTo>
                  <a:lnTo>
                    <a:pt x="2" y="1205"/>
                  </a:lnTo>
                  <a:lnTo>
                    <a:pt x="14" y="1193"/>
                  </a:lnTo>
                  <a:lnTo>
                    <a:pt x="26" y="1184"/>
                  </a:lnTo>
                  <a:lnTo>
                    <a:pt x="45" y="1177"/>
                  </a:lnTo>
                  <a:lnTo>
                    <a:pt x="59" y="1167"/>
                  </a:lnTo>
                  <a:lnTo>
                    <a:pt x="72" y="1155"/>
                  </a:lnTo>
                  <a:lnTo>
                    <a:pt x="83" y="1146"/>
                  </a:lnTo>
                  <a:lnTo>
                    <a:pt x="91" y="1137"/>
                  </a:lnTo>
                  <a:lnTo>
                    <a:pt x="98" y="1131"/>
                  </a:lnTo>
                  <a:lnTo>
                    <a:pt x="107" y="1129"/>
                  </a:lnTo>
                  <a:lnTo>
                    <a:pt x="117" y="1131"/>
                  </a:lnTo>
                  <a:lnTo>
                    <a:pt x="119" y="1129"/>
                  </a:lnTo>
                  <a:lnTo>
                    <a:pt x="123" y="1125"/>
                  </a:lnTo>
                  <a:lnTo>
                    <a:pt x="114" y="1113"/>
                  </a:lnTo>
                  <a:lnTo>
                    <a:pt x="102" y="1096"/>
                  </a:lnTo>
                  <a:lnTo>
                    <a:pt x="90" y="1082"/>
                  </a:lnTo>
                  <a:lnTo>
                    <a:pt x="90" y="1080"/>
                  </a:lnTo>
                  <a:lnTo>
                    <a:pt x="88" y="1080"/>
                  </a:lnTo>
                  <a:lnTo>
                    <a:pt x="88" y="1079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5" y="1075"/>
                  </a:lnTo>
                  <a:lnTo>
                    <a:pt x="83" y="1075"/>
                  </a:lnTo>
                  <a:lnTo>
                    <a:pt x="83" y="1074"/>
                  </a:lnTo>
                  <a:lnTo>
                    <a:pt x="81" y="1074"/>
                  </a:lnTo>
                  <a:lnTo>
                    <a:pt x="81" y="1072"/>
                  </a:lnTo>
                  <a:lnTo>
                    <a:pt x="79" y="1072"/>
                  </a:lnTo>
                  <a:lnTo>
                    <a:pt x="79" y="1070"/>
                  </a:lnTo>
                  <a:lnTo>
                    <a:pt x="78" y="1068"/>
                  </a:lnTo>
                  <a:lnTo>
                    <a:pt x="78" y="1067"/>
                  </a:lnTo>
                  <a:lnTo>
                    <a:pt x="78" y="1065"/>
                  </a:lnTo>
                  <a:lnTo>
                    <a:pt x="76" y="1065"/>
                  </a:lnTo>
                  <a:lnTo>
                    <a:pt x="76" y="1063"/>
                  </a:lnTo>
                  <a:lnTo>
                    <a:pt x="76" y="1061"/>
                  </a:lnTo>
                  <a:lnTo>
                    <a:pt x="76" y="1060"/>
                  </a:lnTo>
                  <a:lnTo>
                    <a:pt x="76" y="1058"/>
                  </a:lnTo>
                  <a:lnTo>
                    <a:pt x="76" y="1056"/>
                  </a:lnTo>
                  <a:lnTo>
                    <a:pt x="76" y="1055"/>
                  </a:lnTo>
                  <a:lnTo>
                    <a:pt x="76" y="1053"/>
                  </a:lnTo>
                  <a:lnTo>
                    <a:pt x="76" y="1051"/>
                  </a:lnTo>
                  <a:lnTo>
                    <a:pt x="76" y="1049"/>
                  </a:lnTo>
                  <a:lnTo>
                    <a:pt x="76" y="1048"/>
                  </a:lnTo>
                  <a:lnTo>
                    <a:pt x="74" y="1046"/>
                  </a:lnTo>
                  <a:lnTo>
                    <a:pt x="74" y="1044"/>
                  </a:lnTo>
                  <a:lnTo>
                    <a:pt x="74" y="1043"/>
                  </a:lnTo>
                  <a:lnTo>
                    <a:pt x="74" y="1041"/>
                  </a:lnTo>
                  <a:lnTo>
                    <a:pt x="76" y="1039"/>
                  </a:lnTo>
                  <a:lnTo>
                    <a:pt x="78" y="1037"/>
                  </a:lnTo>
                  <a:lnTo>
                    <a:pt x="79" y="1037"/>
                  </a:lnTo>
                  <a:lnTo>
                    <a:pt x="81" y="1037"/>
                  </a:lnTo>
                  <a:lnTo>
                    <a:pt x="81" y="1036"/>
                  </a:lnTo>
                  <a:lnTo>
                    <a:pt x="83" y="1036"/>
                  </a:lnTo>
                  <a:lnTo>
                    <a:pt x="83" y="1034"/>
                  </a:lnTo>
                  <a:lnTo>
                    <a:pt x="83" y="1032"/>
                  </a:lnTo>
                  <a:lnTo>
                    <a:pt x="85" y="1032"/>
                  </a:lnTo>
                  <a:lnTo>
                    <a:pt x="85" y="1030"/>
                  </a:lnTo>
                  <a:lnTo>
                    <a:pt x="85" y="1029"/>
                  </a:lnTo>
                  <a:lnTo>
                    <a:pt x="86" y="1027"/>
                  </a:lnTo>
                  <a:lnTo>
                    <a:pt x="86" y="1025"/>
                  </a:lnTo>
                  <a:lnTo>
                    <a:pt x="88" y="1024"/>
                  </a:lnTo>
                  <a:lnTo>
                    <a:pt x="88" y="1022"/>
                  </a:lnTo>
                  <a:lnTo>
                    <a:pt x="90" y="1020"/>
                  </a:lnTo>
                  <a:lnTo>
                    <a:pt x="90" y="1018"/>
                  </a:lnTo>
                  <a:lnTo>
                    <a:pt x="91" y="1017"/>
                  </a:lnTo>
                  <a:lnTo>
                    <a:pt x="91" y="1015"/>
                  </a:lnTo>
                  <a:lnTo>
                    <a:pt x="93" y="1015"/>
                  </a:lnTo>
                  <a:lnTo>
                    <a:pt x="93" y="1013"/>
                  </a:lnTo>
                  <a:lnTo>
                    <a:pt x="95" y="1013"/>
                  </a:lnTo>
                  <a:lnTo>
                    <a:pt x="95" y="1011"/>
                  </a:lnTo>
                  <a:lnTo>
                    <a:pt x="95" y="1010"/>
                  </a:lnTo>
                  <a:lnTo>
                    <a:pt x="97" y="1010"/>
                  </a:lnTo>
                  <a:lnTo>
                    <a:pt x="97" y="1008"/>
                  </a:lnTo>
                  <a:lnTo>
                    <a:pt x="97" y="1006"/>
                  </a:lnTo>
                  <a:lnTo>
                    <a:pt x="97" y="1005"/>
                  </a:lnTo>
                  <a:lnTo>
                    <a:pt x="97" y="1003"/>
                  </a:lnTo>
                  <a:lnTo>
                    <a:pt x="98" y="1003"/>
                  </a:lnTo>
                  <a:lnTo>
                    <a:pt x="98" y="999"/>
                  </a:lnTo>
                  <a:lnTo>
                    <a:pt x="100" y="998"/>
                  </a:lnTo>
                  <a:lnTo>
                    <a:pt x="102" y="996"/>
                  </a:lnTo>
                  <a:lnTo>
                    <a:pt x="104" y="994"/>
                  </a:lnTo>
                  <a:lnTo>
                    <a:pt x="104" y="992"/>
                  </a:lnTo>
                  <a:lnTo>
                    <a:pt x="105" y="992"/>
                  </a:lnTo>
                  <a:lnTo>
                    <a:pt x="105" y="991"/>
                  </a:lnTo>
                  <a:lnTo>
                    <a:pt x="107" y="991"/>
                  </a:lnTo>
                  <a:lnTo>
                    <a:pt x="107" y="989"/>
                  </a:lnTo>
                  <a:lnTo>
                    <a:pt x="109" y="989"/>
                  </a:lnTo>
                  <a:lnTo>
                    <a:pt x="109" y="987"/>
                  </a:lnTo>
                  <a:lnTo>
                    <a:pt x="109" y="986"/>
                  </a:lnTo>
                  <a:lnTo>
                    <a:pt x="110" y="986"/>
                  </a:lnTo>
                  <a:lnTo>
                    <a:pt x="110" y="984"/>
                  </a:lnTo>
                  <a:lnTo>
                    <a:pt x="112" y="984"/>
                  </a:lnTo>
                  <a:lnTo>
                    <a:pt x="112" y="982"/>
                  </a:lnTo>
                  <a:lnTo>
                    <a:pt x="114" y="980"/>
                  </a:lnTo>
                  <a:lnTo>
                    <a:pt x="116" y="980"/>
                  </a:lnTo>
                  <a:lnTo>
                    <a:pt x="116" y="982"/>
                  </a:lnTo>
                  <a:lnTo>
                    <a:pt x="116" y="984"/>
                  </a:lnTo>
                  <a:lnTo>
                    <a:pt x="117" y="984"/>
                  </a:lnTo>
                  <a:lnTo>
                    <a:pt x="119" y="984"/>
                  </a:lnTo>
                  <a:lnTo>
                    <a:pt x="121" y="984"/>
                  </a:lnTo>
                  <a:lnTo>
                    <a:pt x="123" y="984"/>
                  </a:lnTo>
                  <a:lnTo>
                    <a:pt x="124" y="984"/>
                  </a:lnTo>
                  <a:lnTo>
                    <a:pt x="126" y="984"/>
                  </a:lnTo>
                  <a:lnTo>
                    <a:pt x="128" y="984"/>
                  </a:lnTo>
                  <a:lnTo>
                    <a:pt x="129" y="984"/>
                  </a:lnTo>
                  <a:lnTo>
                    <a:pt x="131" y="984"/>
                  </a:lnTo>
                  <a:lnTo>
                    <a:pt x="133" y="984"/>
                  </a:lnTo>
                  <a:lnTo>
                    <a:pt x="135" y="984"/>
                  </a:lnTo>
                  <a:lnTo>
                    <a:pt x="136" y="984"/>
                  </a:lnTo>
                  <a:lnTo>
                    <a:pt x="138" y="984"/>
                  </a:lnTo>
                  <a:lnTo>
                    <a:pt x="140" y="984"/>
                  </a:lnTo>
                  <a:lnTo>
                    <a:pt x="142" y="986"/>
                  </a:lnTo>
                  <a:lnTo>
                    <a:pt x="143" y="986"/>
                  </a:lnTo>
                  <a:lnTo>
                    <a:pt x="145" y="986"/>
                  </a:lnTo>
                  <a:lnTo>
                    <a:pt x="147" y="986"/>
                  </a:lnTo>
                  <a:lnTo>
                    <a:pt x="147" y="984"/>
                  </a:lnTo>
                  <a:lnTo>
                    <a:pt x="148" y="984"/>
                  </a:lnTo>
                  <a:lnTo>
                    <a:pt x="150" y="984"/>
                  </a:lnTo>
                  <a:lnTo>
                    <a:pt x="152" y="984"/>
                  </a:lnTo>
                  <a:lnTo>
                    <a:pt x="154" y="984"/>
                  </a:lnTo>
                  <a:lnTo>
                    <a:pt x="155" y="982"/>
                  </a:lnTo>
                  <a:lnTo>
                    <a:pt x="157" y="982"/>
                  </a:lnTo>
                  <a:lnTo>
                    <a:pt x="159" y="982"/>
                  </a:lnTo>
                  <a:lnTo>
                    <a:pt x="161" y="980"/>
                  </a:lnTo>
                  <a:lnTo>
                    <a:pt x="162" y="980"/>
                  </a:lnTo>
                  <a:lnTo>
                    <a:pt x="162" y="979"/>
                  </a:lnTo>
                  <a:lnTo>
                    <a:pt x="164" y="979"/>
                  </a:lnTo>
                  <a:lnTo>
                    <a:pt x="164" y="977"/>
                  </a:lnTo>
                  <a:lnTo>
                    <a:pt x="166" y="977"/>
                  </a:lnTo>
                  <a:lnTo>
                    <a:pt x="166" y="975"/>
                  </a:lnTo>
                  <a:lnTo>
                    <a:pt x="167" y="975"/>
                  </a:lnTo>
                  <a:lnTo>
                    <a:pt x="169" y="975"/>
                  </a:lnTo>
                  <a:lnTo>
                    <a:pt x="169" y="973"/>
                  </a:lnTo>
                  <a:lnTo>
                    <a:pt x="171" y="972"/>
                  </a:lnTo>
                  <a:lnTo>
                    <a:pt x="173" y="972"/>
                  </a:lnTo>
                  <a:lnTo>
                    <a:pt x="173" y="970"/>
                  </a:lnTo>
                  <a:lnTo>
                    <a:pt x="174" y="970"/>
                  </a:lnTo>
                  <a:lnTo>
                    <a:pt x="176" y="968"/>
                  </a:lnTo>
                  <a:lnTo>
                    <a:pt x="178" y="968"/>
                  </a:lnTo>
                  <a:lnTo>
                    <a:pt x="180" y="967"/>
                  </a:lnTo>
                  <a:lnTo>
                    <a:pt x="181" y="967"/>
                  </a:lnTo>
                  <a:lnTo>
                    <a:pt x="183" y="965"/>
                  </a:lnTo>
                  <a:lnTo>
                    <a:pt x="185" y="965"/>
                  </a:lnTo>
                  <a:lnTo>
                    <a:pt x="186" y="963"/>
                  </a:lnTo>
                  <a:lnTo>
                    <a:pt x="188" y="961"/>
                  </a:lnTo>
                  <a:lnTo>
                    <a:pt x="190" y="960"/>
                  </a:lnTo>
                  <a:lnTo>
                    <a:pt x="190" y="958"/>
                  </a:lnTo>
                  <a:lnTo>
                    <a:pt x="192" y="956"/>
                  </a:lnTo>
                  <a:lnTo>
                    <a:pt x="193" y="954"/>
                  </a:lnTo>
                  <a:lnTo>
                    <a:pt x="195" y="954"/>
                  </a:lnTo>
                  <a:lnTo>
                    <a:pt x="195" y="953"/>
                  </a:lnTo>
                  <a:lnTo>
                    <a:pt x="197" y="951"/>
                  </a:lnTo>
                  <a:lnTo>
                    <a:pt x="197" y="949"/>
                  </a:lnTo>
                  <a:lnTo>
                    <a:pt x="199" y="949"/>
                  </a:lnTo>
                  <a:lnTo>
                    <a:pt x="199" y="948"/>
                  </a:lnTo>
                  <a:lnTo>
                    <a:pt x="200" y="946"/>
                  </a:lnTo>
                  <a:lnTo>
                    <a:pt x="200" y="944"/>
                  </a:lnTo>
                  <a:lnTo>
                    <a:pt x="199" y="944"/>
                  </a:lnTo>
                  <a:lnTo>
                    <a:pt x="199" y="942"/>
                  </a:lnTo>
                  <a:lnTo>
                    <a:pt x="197" y="942"/>
                  </a:lnTo>
                  <a:lnTo>
                    <a:pt x="195" y="941"/>
                  </a:lnTo>
                  <a:lnTo>
                    <a:pt x="193" y="941"/>
                  </a:lnTo>
                  <a:lnTo>
                    <a:pt x="192" y="941"/>
                  </a:lnTo>
                  <a:lnTo>
                    <a:pt x="190" y="941"/>
                  </a:lnTo>
                  <a:lnTo>
                    <a:pt x="188" y="939"/>
                  </a:lnTo>
                  <a:lnTo>
                    <a:pt x="186" y="939"/>
                  </a:lnTo>
                  <a:lnTo>
                    <a:pt x="185" y="939"/>
                  </a:lnTo>
                  <a:lnTo>
                    <a:pt x="183" y="939"/>
                  </a:lnTo>
                  <a:lnTo>
                    <a:pt x="181" y="939"/>
                  </a:lnTo>
                  <a:lnTo>
                    <a:pt x="180" y="939"/>
                  </a:lnTo>
                  <a:lnTo>
                    <a:pt x="178" y="939"/>
                  </a:lnTo>
                  <a:lnTo>
                    <a:pt x="176" y="939"/>
                  </a:lnTo>
                  <a:lnTo>
                    <a:pt x="174" y="939"/>
                  </a:lnTo>
                  <a:lnTo>
                    <a:pt x="173" y="939"/>
                  </a:lnTo>
                  <a:lnTo>
                    <a:pt x="171" y="939"/>
                  </a:lnTo>
                  <a:lnTo>
                    <a:pt x="169" y="939"/>
                  </a:lnTo>
                  <a:lnTo>
                    <a:pt x="167" y="939"/>
                  </a:lnTo>
                  <a:lnTo>
                    <a:pt x="166" y="939"/>
                  </a:lnTo>
                  <a:lnTo>
                    <a:pt x="164" y="939"/>
                  </a:lnTo>
                  <a:lnTo>
                    <a:pt x="162" y="939"/>
                  </a:lnTo>
                  <a:lnTo>
                    <a:pt x="161" y="939"/>
                  </a:lnTo>
                  <a:lnTo>
                    <a:pt x="159" y="939"/>
                  </a:lnTo>
                  <a:lnTo>
                    <a:pt x="157" y="937"/>
                  </a:lnTo>
                  <a:lnTo>
                    <a:pt x="155" y="936"/>
                  </a:lnTo>
                  <a:lnTo>
                    <a:pt x="155" y="934"/>
                  </a:lnTo>
                  <a:lnTo>
                    <a:pt x="155" y="932"/>
                  </a:lnTo>
                  <a:lnTo>
                    <a:pt x="155" y="930"/>
                  </a:lnTo>
                  <a:lnTo>
                    <a:pt x="155" y="929"/>
                  </a:lnTo>
                  <a:lnTo>
                    <a:pt x="154" y="929"/>
                  </a:lnTo>
                  <a:lnTo>
                    <a:pt x="152" y="929"/>
                  </a:lnTo>
                  <a:lnTo>
                    <a:pt x="150" y="927"/>
                  </a:lnTo>
                  <a:lnTo>
                    <a:pt x="148" y="927"/>
                  </a:lnTo>
                  <a:lnTo>
                    <a:pt x="147" y="927"/>
                  </a:lnTo>
                  <a:lnTo>
                    <a:pt x="145" y="927"/>
                  </a:lnTo>
                  <a:lnTo>
                    <a:pt x="143" y="925"/>
                  </a:lnTo>
                  <a:lnTo>
                    <a:pt x="142" y="925"/>
                  </a:lnTo>
                  <a:lnTo>
                    <a:pt x="140" y="925"/>
                  </a:lnTo>
                  <a:lnTo>
                    <a:pt x="138" y="925"/>
                  </a:lnTo>
                  <a:lnTo>
                    <a:pt x="136" y="923"/>
                  </a:lnTo>
                  <a:lnTo>
                    <a:pt x="135" y="923"/>
                  </a:lnTo>
                  <a:lnTo>
                    <a:pt x="133" y="922"/>
                  </a:lnTo>
                  <a:lnTo>
                    <a:pt x="131" y="920"/>
                  </a:lnTo>
                  <a:lnTo>
                    <a:pt x="129" y="918"/>
                  </a:lnTo>
                  <a:lnTo>
                    <a:pt x="128" y="918"/>
                  </a:lnTo>
                  <a:lnTo>
                    <a:pt x="128" y="917"/>
                  </a:lnTo>
                  <a:lnTo>
                    <a:pt x="126" y="917"/>
                  </a:lnTo>
                  <a:lnTo>
                    <a:pt x="126" y="915"/>
                  </a:lnTo>
                  <a:lnTo>
                    <a:pt x="124" y="915"/>
                  </a:lnTo>
                  <a:lnTo>
                    <a:pt x="124" y="913"/>
                  </a:lnTo>
                  <a:lnTo>
                    <a:pt x="123" y="913"/>
                  </a:lnTo>
                  <a:lnTo>
                    <a:pt x="121" y="911"/>
                  </a:lnTo>
                  <a:lnTo>
                    <a:pt x="119" y="910"/>
                  </a:lnTo>
                  <a:lnTo>
                    <a:pt x="117" y="910"/>
                  </a:lnTo>
                  <a:lnTo>
                    <a:pt x="117" y="908"/>
                  </a:lnTo>
                  <a:lnTo>
                    <a:pt x="117" y="904"/>
                  </a:lnTo>
                  <a:lnTo>
                    <a:pt x="116" y="903"/>
                  </a:lnTo>
                  <a:lnTo>
                    <a:pt x="112" y="899"/>
                  </a:lnTo>
                  <a:lnTo>
                    <a:pt x="112" y="898"/>
                  </a:lnTo>
                  <a:lnTo>
                    <a:pt x="109" y="894"/>
                  </a:lnTo>
                  <a:lnTo>
                    <a:pt x="107" y="892"/>
                  </a:lnTo>
                  <a:lnTo>
                    <a:pt x="104" y="887"/>
                  </a:lnTo>
                  <a:lnTo>
                    <a:pt x="105" y="887"/>
                  </a:lnTo>
                  <a:lnTo>
                    <a:pt x="107" y="887"/>
                  </a:lnTo>
                  <a:lnTo>
                    <a:pt x="109" y="887"/>
                  </a:lnTo>
                  <a:lnTo>
                    <a:pt x="110" y="885"/>
                  </a:lnTo>
                  <a:lnTo>
                    <a:pt x="112" y="885"/>
                  </a:lnTo>
                  <a:lnTo>
                    <a:pt x="114" y="885"/>
                  </a:lnTo>
                  <a:lnTo>
                    <a:pt x="116" y="885"/>
                  </a:lnTo>
                  <a:lnTo>
                    <a:pt x="117" y="887"/>
                  </a:lnTo>
                  <a:lnTo>
                    <a:pt x="119" y="885"/>
                  </a:lnTo>
                  <a:lnTo>
                    <a:pt x="121" y="885"/>
                  </a:lnTo>
                  <a:lnTo>
                    <a:pt x="123" y="885"/>
                  </a:lnTo>
                  <a:lnTo>
                    <a:pt x="124" y="885"/>
                  </a:lnTo>
                  <a:lnTo>
                    <a:pt x="126" y="885"/>
                  </a:lnTo>
                  <a:lnTo>
                    <a:pt x="128" y="885"/>
                  </a:lnTo>
                  <a:lnTo>
                    <a:pt x="129" y="884"/>
                  </a:lnTo>
                  <a:lnTo>
                    <a:pt x="131" y="884"/>
                  </a:lnTo>
                  <a:lnTo>
                    <a:pt x="133" y="882"/>
                  </a:lnTo>
                  <a:lnTo>
                    <a:pt x="135" y="880"/>
                  </a:lnTo>
                  <a:lnTo>
                    <a:pt x="136" y="880"/>
                  </a:lnTo>
                  <a:lnTo>
                    <a:pt x="136" y="879"/>
                  </a:lnTo>
                  <a:lnTo>
                    <a:pt x="138" y="879"/>
                  </a:lnTo>
                  <a:lnTo>
                    <a:pt x="138" y="877"/>
                  </a:lnTo>
                  <a:lnTo>
                    <a:pt x="140" y="877"/>
                  </a:lnTo>
                  <a:lnTo>
                    <a:pt x="140" y="875"/>
                  </a:lnTo>
                  <a:lnTo>
                    <a:pt x="142" y="875"/>
                  </a:lnTo>
                  <a:lnTo>
                    <a:pt x="142" y="873"/>
                  </a:lnTo>
                  <a:lnTo>
                    <a:pt x="143" y="873"/>
                  </a:lnTo>
                  <a:lnTo>
                    <a:pt x="145" y="873"/>
                  </a:lnTo>
                  <a:lnTo>
                    <a:pt x="147" y="872"/>
                  </a:lnTo>
                  <a:lnTo>
                    <a:pt x="148" y="872"/>
                  </a:lnTo>
                  <a:lnTo>
                    <a:pt x="150" y="872"/>
                  </a:lnTo>
                  <a:lnTo>
                    <a:pt x="152" y="872"/>
                  </a:lnTo>
                  <a:lnTo>
                    <a:pt x="154" y="872"/>
                  </a:lnTo>
                  <a:lnTo>
                    <a:pt x="155" y="870"/>
                  </a:lnTo>
                  <a:lnTo>
                    <a:pt x="157" y="870"/>
                  </a:lnTo>
                  <a:lnTo>
                    <a:pt x="159" y="870"/>
                  </a:lnTo>
                  <a:lnTo>
                    <a:pt x="161" y="870"/>
                  </a:lnTo>
                  <a:lnTo>
                    <a:pt x="162" y="870"/>
                  </a:lnTo>
                  <a:lnTo>
                    <a:pt x="162" y="868"/>
                  </a:lnTo>
                  <a:lnTo>
                    <a:pt x="164" y="868"/>
                  </a:lnTo>
                  <a:lnTo>
                    <a:pt x="166" y="868"/>
                  </a:lnTo>
                  <a:lnTo>
                    <a:pt x="166" y="866"/>
                  </a:lnTo>
                  <a:lnTo>
                    <a:pt x="166" y="865"/>
                  </a:lnTo>
                  <a:lnTo>
                    <a:pt x="166" y="863"/>
                  </a:lnTo>
                  <a:lnTo>
                    <a:pt x="166" y="861"/>
                  </a:lnTo>
                  <a:lnTo>
                    <a:pt x="166" y="860"/>
                  </a:lnTo>
                  <a:lnTo>
                    <a:pt x="166" y="858"/>
                  </a:lnTo>
                  <a:lnTo>
                    <a:pt x="167" y="858"/>
                  </a:lnTo>
                  <a:lnTo>
                    <a:pt x="167" y="856"/>
                  </a:lnTo>
                  <a:lnTo>
                    <a:pt x="167" y="854"/>
                  </a:lnTo>
                  <a:lnTo>
                    <a:pt x="167" y="853"/>
                  </a:lnTo>
                  <a:lnTo>
                    <a:pt x="169" y="853"/>
                  </a:lnTo>
                  <a:lnTo>
                    <a:pt x="169" y="851"/>
                  </a:lnTo>
                  <a:lnTo>
                    <a:pt x="169" y="849"/>
                  </a:lnTo>
                  <a:lnTo>
                    <a:pt x="171" y="849"/>
                  </a:lnTo>
                  <a:lnTo>
                    <a:pt x="171" y="847"/>
                  </a:lnTo>
                  <a:lnTo>
                    <a:pt x="173" y="847"/>
                  </a:lnTo>
                  <a:lnTo>
                    <a:pt x="174" y="849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80" y="849"/>
                  </a:lnTo>
                  <a:lnTo>
                    <a:pt x="181" y="849"/>
                  </a:lnTo>
                  <a:lnTo>
                    <a:pt x="183" y="849"/>
                  </a:lnTo>
                  <a:lnTo>
                    <a:pt x="185" y="851"/>
                  </a:lnTo>
                  <a:lnTo>
                    <a:pt x="186" y="851"/>
                  </a:lnTo>
                  <a:lnTo>
                    <a:pt x="188" y="851"/>
                  </a:lnTo>
                  <a:lnTo>
                    <a:pt x="190" y="851"/>
                  </a:lnTo>
                  <a:lnTo>
                    <a:pt x="192" y="853"/>
                  </a:lnTo>
                  <a:lnTo>
                    <a:pt x="193" y="853"/>
                  </a:lnTo>
                  <a:lnTo>
                    <a:pt x="195" y="853"/>
                  </a:lnTo>
                  <a:lnTo>
                    <a:pt x="197" y="853"/>
                  </a:lnTo>
                  <a:lnTo>
                    <a:pt x="199" y="853"/>
                  </a:lnTo>
                  <a:lnTo>
                    <a:pt x="200" y="853"/>
                  </a:lnTo>
                  <a:lnTo>
                    <a:pt x="202" y="853"/>
                  </a:lnTo>
                  <a:lnTo>
                    <a:pt x="204" y="853"/>
                  </a:lnTo>
                  <a:lnTo>
                    <a:pt x="205" y="853"/>
                  </a:lnTo>
                  <a:lnTo>
                    <a:pt x="207" y="853"/>
                  </a:lnTo>
                  <a:lnTo>
                    <a:pt x="211" y="853"/>
                  </a:lnTo>
                  <a:lnTo>
                    <a:pt x="212" y="853"/>
                  </a:lnTo>
                  <a:lnTo>
                    <a:pt x="214" y="854"/>
                  </a:lnTo>
                  <a:lnTo>
                    <a:pt x="216" y="854"/>
                  </a:lnTo>
                  <a:lnTo>
                    <a:pt x="217" y="854"/>
                  </a:lnTo>
                  <a:lnTo>
                    <a:pt x="219" y="854"/>
                  </a:lnTo>
                  <a:lnTo>
                    <a:pt x="221" y="854"/>
                  </a:lnTo>
                  <a:lnTo>
                    <a:pt x="223" y="853"/>
                  </a:lnTo>
                  <a:lnTo>
                    <a:pt x="224" y="853"/>
                  </a:lnTo>
                  <a:lnTo>
                    <a:pt x="226" y="853"/>
                  </a:lnTo>
                  <a:lnTo>
                    <a:pt x="228" y="853"/>
                  </a:lnTo>
                  <a:lnTo>
                    <a:pt x="230" y="853"/>
                  </a:lnTo>
                  <a:lnTo>
                    <a:pt x="231" y="853"/>
                  </a:lnTo>
                  <a:lnTo>
                    <a:pt x="233" y="853"/>
                  </a:lnTo>
                  <a:lnTo>
                    <a:pt x="235" y="853"/>
                  </a:lnTo>
                  <a:lnTo>
                    <a:pt x="236" y="853"/>
                  </a:lnTo>
                  <a:lnTo>
                    <a:pt x="238" y="853"/>
                  </a:lnTo>
                  <a:lnTo>
                    <a:pt x="238" y="851"/>
                  </a:lnTo>
                  <a:lnTo>
                    <a:pt x="240" y="851"/>
                  </a:lnTo>
                  <a:lnTo>
                    <a:pt x="240" y="849"/>
                  </a:lnTo>
                  <a:lnTo>
                    <a:pt x="242" y="849"/>
                  </a:lnTo>
                  <a:lnTo>
                    <a:pt x="243" y="849"/>
                  </a:lnTo>
                  <a:lnTo>
                    <a:pt x="245" y="849"/>
                  </a:lnTo>
                  <a:lnTo>
                    <a:pt x="247" y="849"/>
                  </a:lnTo>
                  <a:lnTo>
                    <a:pt x="249" y="849"/>
                  </a:lnTo>
                  <a:lnTo>
                    <a:pt x="250" y="849"/>
                  </a:lnTo>
                  <a:lnTo>
                    <a:pt x="252" y="849"/>
                  </a:lnTo>
                  <a:lnTo>
                    <a:pt x="252" y="847"/>
                  </a:lnTo>
                  <a:lnTo>
                    <a:pt x="254" y="847"/>
                  </a:lnTo>
                  <a:lnTo>
                    <a:pt x="255" y="847"/>
                  </a:lnTo>
                  <a:lnTo>
                    <a:pt x="255" y="846"/>
                  </a:lnTo>
                  <a:lnTo>
                    <a:pt x="255" y="844"/>
                  </a:lnTo>
                  <a:lnTo>
                    <a:pt x="255" y="842"/>
                  </a:lnTo>
                  <a:lnTo>
                    <a:pt x="255" y="841"/>
                  </a:lnTo>
                  <a:lnTo>
                    <a:pt x="255" y="839"/>
                  </a:lnTo>
                  <a:lnTo>
                    <a:pt x="255" y="837"/>
                  </a:lnTo>
                  <a:lnTo>
                    <a:pt x="257" y="837"/>
                  </a:lnTo>
                  <a:lnTo>
                    <a:pt x="257" y="835"/>
                  </a:lnTo>
                  <a:lnTo>
                    <a:pt x="259" y="835"/>
                  </a:lnTo>
                  <a:lnTo>
                    <a:pt x="259" y="834"/>
                  </a:lnTo>
                  <a:lnTo>
                    <a:pt x="261" y="834"/>
                  </a:lnTo>
                  <a:lnTo>
                    <a:pt x="262" y="834"/>
                  </a:lnTo>
                  <a:lnTo>
                    <a:pt x="264" y="832"/>
                  </a:lnTo>
                  <a:lnTo>
                    <a:pt x="264" y="830"/>
                  </a:lnTo>
                  <a:lnTo>
                    <a:pt x="264" y="828"/>
                  </a:lnTo>
                  <a:lnTo>
                    <a:pt x="264" y="827"/>
                  </a:lnTo>
                  <a:lnTo>
                    <a:pt x="264" y="825"/>
                  </a:lnTo>
                  <a:lnTo>
                    <a:pt x="264" y="823"/>
                  </a:lnTo>
                  <a:lnTo>
                    <a:pt x="264" y="822"/>
                  </a:lnTo>
                  <a:lnTo>
                    <a:pt x="262" y="820"/>
                  </a:lnTo>
                  <a:lnTo>
                    <a:pt x="262" y="818"/>
                  </a:lnTo>
                  <a:lnTo>
                    <a:pt x="262" y="816"/>
                  </a:lnTo>
                  <a:lnTo>
                    <a:pt x="262" y="815"/>
                  </a:lnTo>
                  <a:lnTo>
                    <a:pt x="262" y="813"/>
                  </a:lnTo>
                  <a:lnTo>
                    <a:pt x="262" y="811"/>
                  </a:lnTo>
                  <a:lnTo>
                    <a:pt x="264" y="810"/>
                  </a:lnTo>
                  <a:lnTo>
                    <a:pt x="266" y="808"/>
                  </a:lnTo>
                  <a:lnTo>
                    <a:pt x="268" y="808"/>
                  </a:lnTo>
                  <a:lnTo>
                    <a:pt x="269" y="808"/>
                  </a:lnTo>
                  <a:lnTo>
                    <a:pt x="271" y="808"/>
                  </a:lnTo>
                  <a:lnTo>
                    <a:pt x="273" y="810"/>
                  </a:lnTo>
                  <a:lnTo>
                    <a:pt x="274" y="810"/>
                  </a:lnTo>
                  <a:lnTo>
                    <a:pt x="276" y="810"/>
                  </a:lnTo>
                  <a:lnTo>
                    <a:pt x="278" y="811"/>
                  </a:lnTo>
                  <a:lnTo>
                    <a:pt x="280" y="811"/>
                  </a:lnTo>
                  <a:lnTo>
                    <a:pt x="281" y="813"/>
                  </a:lnTo>
                  <a:lnTo>
                    <a:pt x="283" y="815"/>
                  </a:lnTo>
                  <a:lnTo>
                    <a:pt x="285" y="815"/>
                  </a:lnTo>
                  <a:lnTo>
                    <a:pt x="287" y="816"/>
                  </a:lnTo>
                  <a:lnTo>
                    <a:pt x="288" y="816"/>
                  </a:lnTo>
                  <a:lnTo>
                    <a:pt x="290" y="818"/>
                  </a:lnTo>
                  <a:lnTo>
                    <a:pt x="292" y="820"/>
                  </a:lnTo>
                  <a:lnTo>
                    <a:pt x="293" y="820"/>
                  </a:lnTo>
                  <a:lnTo>
                    <a:pt x="293" y="822"/>
                  </a:lnTo>
                  <a:lnTo>
                    <a:pt x="295" y="822"/>
                  </a:lnTo>
                  <a:lnTo>
                    <a:pt x="297" y="823"/>
                  </a:lnTo>
                  <a:lnTo>
                    <a:pt x="299" y="823"/>
                  </a:lnTo>
                  <a:lnTo>
                    <a:pt x="299" y="825"/>
                  </a:lnTo>
                  <a:lnTo>
                    <a:pt x="300" y="825"/>
                  </a:lnTo>
                  <a:lnTo>
                    <a:pt x="300" y="827"/>
                  </a:lnTo>
                  <a:lnTo>
                    <a:pt x="302" y="827"/>
                  </a:lnTo>
                  <a:lnTo>
                    <a:pt x="304" y="828"/>
                  </a:lnTo>
                  <a:lnTo>
                    <a:pt x="306" y="828"/>
                  </a:lnTo>
                  <a:lnTo>
                    <a:pt x="306" y="830"/>
                  </a:lnTo>
                  <a:lnTo>
                    <a:pt x="307" y="830"/>
                  </a:lnTo>
                  <a:lnTo>
                    <a:pt x="309" y="832"/>
                  </a:lnTo>
                  <a:lnTo>
                    <a:pt x="311" y="832"/>
                  </a:lnTo>
                  <a:lnTo>
                    <a:pt x="312" y="834"/>
                  </a:lnTo>
                  <a:lnTo>
                    <a:pt x="314" y="834"/>
                  </a:lnTo>
                  <a:lnTo>
                    <a:pt x="316" y="835"/>
                  </a:lnTo>
                  <a:lnTo>
                    <a:pt x="318" y="835"/>
                  </a:lnTo>
                  <a:lnTo>
                    <a:pt x="319" y="837"/>
                  </a:lnTo>
                  <a:lnTo>
                    <a:pt x="321" y="837"/>
                  </a:lnTo>
                  <a:lnTo>
                    <a:pt x="323" y="837"/>
                  </a:lnTo>
                  <a:lnTo>
                    <a:pt x="325" y="835"/>
                  </a:lnTo>
                  <a:lnTo>
                    <a:pt x="326" y="835"/>
                  </a:lnTo>
                  <a:lnTo>
                    <a:pt x="328" y="835"/>
                  </a:lnTo>
                  <a:lnTo>
                    <a:pt x="330" y="835"/>
                  </a:lnTo>
                  <a:lnTo>
                    <a:pt x="331" y="834"/>
                  </a:lnTo>
                  <a:lnTo>
                    <a:pt x="333" y="834"/>
                  </a:lnTo>
                  <a:lnTo>
                    <a:pt x="335" y="834"/>
                  </a:lnTo>
                  <a:lnTo>
                    <a:pt x="337" y="834"/>
                  </a:lnTo>
                  <a:lnTo>
                    <a:pt x="337" y="832"/>
                  </a:lnTo>
                  <a:lnTo>
                    <a:pt x="338" y="832"/>
                  </a:lnTo>
                  <a:lnTo>
                    <a:pt x="340" y="832"/>
                  </a:lnTo>
                  <a:lnTo>
                    <a:pt x="342" y="832"/>
                  </a:lnTo>
                  <a:lnTo>
                    <a:pt x="344" y="832"/>
                  </a:lnTo>
                  <a:lnTo>
                    <a:pt x="345" y="832"/>
                  </a:lnTo>
                  <a:lnTo>
                    <a:pt x="347" y="832"/>
                  </a:lnTo>
                  <a:lnTo>
                    <a:pt x="349" y="834"/>
                  </a:lnTo>
                  <a:lnTo>
                    <a:pt x="350" y="834"/>
                  </a:lnTo>
                  <a:lnTo>
                    <a:pt x="352" y="834"/>
                  </a:lnTo>
                  <a:lnTo>
                    <a:pt x="354" y="834"/>
                  </a:lnTo>
                  <a:lnTo>
                    <a:pt x="356" y="834"/>
                  </a:lnTo>
                  <a:lnTo>
                    <a:pt x="357" y="835"/>
                  </a:lnTo>
                  <a:lnTo>
                    <a:pt x="359" y="835"/>
                  </a:lnTo>
                  <a:lnTo>
                    <a:pt x="363" y="835"/>
                  </a:lnTo>
                  <a:lnTo>
                    <a:pt x="364" y="835"/>
                  </a:lnTo>
                  <a:lnTo>
                    <a:pt x="366" y="835"/>
                  </a:lnTo>
                  <a:lnTo>
                    <a:pt x="368" y="837"/>
                  </a:lnTo>
                  <a:lnTo>
                    <a:pt x="369" y="837"/>
                  </a:lnTo>
                  <a:lnTo>
                    <a:pt x="371" y="837"/>
                  </a:lnTo>
                  <a:lnTo>
                    <a:pt x="373" y="837"/>
                  </a:lnTo>
                  <a:lnTo>
                    <a:pt x="376" y="839"/>
                  </a:lnTo>
                  <a:lnTo>
                    <a:pt x="380" y="839"/>
                  </a:lnTo>
                  <a:lnTo>
                    <a:pt x="382" y="837"/>
                  </a:lnTo>
                  <a:lnTo>
                    <a:pt x="383" y="837"/>
                  </a:lnTo>
                  <a:lnTo>
                    <a:pt x="385" y="837"/>
                  </a:lnTo>
                  <a:lnTo>
                    <a:pt x="387" y="837"/>
                  </a:lnTo>
                  <a:lnTo>
                    <a:pt x="388" y="837"/>
                  </a:lnTo>
                  <a:lnTo>
                    <a:pt x="392" y="837"/>
                  </a:lnTo>
                  <a:lnTo>
                    <a:pt x="394" y="837"/>
                  </a:lnTo>
                  <a:lnTo>
                    <a:pt x="395" y="839"/>
                  </a:lnTo>
                  <a:lnTo>
                    <a:pt x="394" y="841"/>
                  </a:lnTo>
                  <a:lnTo>
                    <a:pt x="394" y="842"/>
                  </a:lnTo>
                  <a:lnTo>
                    <a:pt x="392" y="842"/>
                  </a:lnTo>
                  <a:lnTo>
                    <a:pt x="390" y="844"/>
                  </a:lnTo>
                  <a:lnTo>
                    <a:pt x="388" y="846"/>
                  </a:lnTo>
                  <a:lnTo>
                    <a:pt x="387" y="846"/>
                  </a:lnTo>
                  <a:lnTo>
                    <a:pt x="387" y="847"/>
                  </a:lnTo>
                  <a:lnTo>
                    <a:pt x="385" y="847"/>
                  </a:lnTo>
                  <a:lnTo>
                    <a:pt x="385" y="849"/>
                  </a:lnTo>
                  <a:lnTo>
                    <a:pt x="383" y="851"/>
                  </a:lnTo>
                  <a:lnTo>
                    <a:pt x="383" y="853"/>
                  </a:lnTo>
                  <a:lnTo>
                    <a:pt x="385" y="854"/>
                  </a:lnTo>
                  <a:lnTo>
                    <a:pt x="385" y="856"/>
                  </a:lnTo>
                  <a:lnTo>
                    <a:pt x="387" y="856"/>
                  </a:lnTo>
                  <a:lnTo>
                    <a:pt x="387" y="858"/>
                  </a:lnTo>
                  <a:lnTo>
                    <a:pt x="388" y="858"/>
                  </a:lnTo>
                  <a:lnTo>
                    <a:pt x="388" y="860"/>
                  </a:lnTo>
                  <a:lnTo>
                    <a:pt x="390" y="860"/>
                  </a:lnTo>
                  <a:lnTo>
                    <a:pt x="392" y="860"/>
                  </a:lnTo>
                  <a:lnTo>
                    <a:pt x="392" y="861"/>
                  </a:lnTo>
                  <a:lnTo>
                    <a:pt x="394" y="861"/>
                  </a:lnTo>
                  <a:lnTo>
                    <a:pt x="395" y="861"/>
                  </a:lnTo>
                  <a:lnTo>
                    <a:pt x="397" y="861"/>
                  </a:lnTo>
                  <a:lnTo>
                    <a:pt x="399" y="861"/>
                  </a:lnTo>
                  <a:lnTo>
                    <a:pt x="400" y="861"/>
                  </a:lnTo>
                  <a:lnTo>
                    <a:pt x="402" y="861"/>
                  </a:lnTo>
                  <a:lnTo>
                    <a:pt x="404" y="861"/>
                  </a:lnTo>
                  <a:lnTo>
                    <a:pt x="406" y="861"/>
                  </a:lnTo>
                  <a:lnTo>
                    <a:pt x="406" y="860"/>
                  </a:lnTo>
                  <a:lnTo>
                    <a:pt x="407" y="860"/>
                  </a:lnTo>
                  <a:lnTo>
                    <a:pt x="409" y="860"/>
                  </a:lnTo>
                  <a:lnTo>
                    <a:pt x="411" y="860"/>
                  </a:lnTo>
                  <a:lnTo>
                    <a:pt x="413" y="858"/>
                  </a:lnTo>
                  <a:lnTo>
                    <a:pt x="414" y="858"/>
                  </a:lnTo>
                  <a:lnTo>
                    <a:pt x="416" y="858"/>
                  </a:lnTo>
                  <a:lnTo>
                    <a:pt x="416" y="856"/>
                  </a:lnTo>
                  <a:lnTo>
                    <a:pt x="418" y="856"/>
                  </a:lnTo>
                  <a:lnTo>
                    <a:pt x="419" y="856"/>
                  </a:lnTo>
                  <a:lnTo>
                    <a:pt x="419" y="854"/>
                  </a:lnTo>
                  <a:lnTo>
                    <a:pt x="421" y="854"/>
                  </a:lnTo>
                  <a:lnTo>
                    <a:pt x="423" y="853"/>
                  </a:lnTo>
                  <a:lnTo>
                    <a:pt x="425" y="851"/>
                  </a:lnTo>
                  <a:lnTo>
                    <a:pt x="426" y="851"/>
                  </a:lnTo>
                  <a:lnTo>
                    <a:pt x="426" y="849"/>
                  </a:lnTo>
                  <a:lnTo>
                    <a:pt x="428" y="849"/>
                  </a:lnTo>
                  <a:lnTo>
                    <a:pt x="428" y="847"/>
                  </a:lnTo>
                  <a:lnTo>
                    <a:pt x="430" y="847"/>
                  </a:lnTo>
                  <a:lnTo>
                    <a:pt x="432" y="846"/>
                  </a:lnTo>
                  <a:lnTo>
                    <a:pt x="433" y="846"/>
                  </a:lnTo>
                  <a:lnTo>
                    <a:pt x="435" y="844"/>
                  </a:lnTo>
                  <a:lnTo>
                    <a:pt x="437" y="844"/>
                  </a:lnTo>
                  <a:lnTo>
                    <a:pt x="438" y="842"/>
                  </a:lnTo>
                  <a:lnTo>
                    <a:pt x="440" y="842"/>
                  </a:lnTo>
                  <a:lnTo>
                    <a:pt x="440" y="841"/>
                  </a:lnTo>
                  <a:lnTo>
                    <a:pt x="442" y="841"/>
                  </a:lnTo>
                  <a:lnTo>
                    <a:pt x="444" y="841"/>
                  </a:lnTo>
                  <a:lnTo>
                    <a:pt x="444" y="839"/>
                  </a:lnTo>
                  <a:lnTo>
                    <a:pt x="445" y="839"/>
                  </a:lnTo>
                  <a:lnTo>
                    <a:pt x="447" y="839"/>
                  </a:lnTo>
                  <a:lnTo>
                    <a:pt x="447" y="837"/>
                  </a:lnTo>
                  <a:lnTo>
                    <a:pt x="449" y="835"/>
                  </a:lnTo>
                  <a:lnTo>
                    <a:pt x="449" y="834"/>
                  </a:lnTo>
                  <a:lnTo>
                    <a:pt x="447" y="832"/>
                  </a:lnTo>
                  <a:lnTo>
                    <a:pt x="447" y="830"/>
                  </a:lnTo>
                  <a:lnTo>
                    <a:pt x="445" y="830"/>
                  </a:lnTo>
                  <a:lnTo>
                    <a:pt x="445" y="828"/>
                  </a:lnTo>
                  <a:lnTo>
                    <a:pt x="444" y="828"/>
                  </a:lnTo>
                  <a:lnTo>
                    <a:pt x="444" y="827"/>
                  </a:lnTo>
                  <a:lnTo>
                    <a:pt x="444" y="825"/>
                  </a:lnTo>
                  <a:lnTo>
                    <a:pt x="442" y="823"/>
                  </a:lnTo>
                  <a:lnTo>
                    <a:pt x="444" y="822"/>
                  </a:lnTo>
                  <a:lnTo>
                    <a:pt x="444" y="820"/>
                  </a:lnTo>
                  <a:lnTo>
                    <a:pt x="445" y="818"/>
                  </a:lnTo>
                  <a:lnTo>
                    <a:pt x="447" y="816"/>
                  </a:lnTo>
                  <a:lnTo>
                    <a:pt x="449" y="816"/>
                  </a:lnTo>
                  <a:lnTo>
                    <a:pt x="449" y="815"/>
                  </a:lnTo>
                  <a:lnTo>
                    <a:pt x="451" y="815"/>
                  </a:lnTo>
                  <a:lnTo>
                    <a:pt x="452" y="813"/>
                  </a:lnTo>
                  <a:lnTo>
                    <a:pt x="454" y="811"/>
                  </a:lnTo>
                  <a:lnTo>
                    <a:pt x="456" y="810"/>
                  </a:lnTo>
                  <a:lnTo>
                    <a:pt x="456" y="808"/>
                  </a:lnTo>
                  <a:lnTo>
                    <a:pt x="456" y="806"/>
                  </a:lnTo>
                  <a:lnTo>
                    <a:pt x="456" y="804"/>
                  </a:lnTo>
                  <a:lnTo>
                    <a:pt x="454" y="803"/>
                  </a:lnTo>
                  <a:lnTo>
                    <a:pt x="452" y="801"/>
                  </a:lnTo>
                  <a:lnTo>
                    <a:pt x="451" y="801"/>
                  </a:lnTo>
                  <a:lnTo>
                    <a:pt x="451" y="799"/>
                  </a:lnTo>
                  <a:lnTo>
                    <a:pt x="449" y="799"/>
                  </a:lnTo>
                  <a:lnTo>
                    <a:pt x="449" y="797"/>
                  </a:lnTo>
                  <a:lnTo>
                    <a:pt x="447" y="797"/>
                  </a:lnTo>
                  <a:lnTo>
                    <a:pt x="445" y="796"/>
                  </a:lnTo>
                  <a:lnTo>
                    <a:pt x="444" y="796"/>
                  </a:lnTo>
                  <a:lnTo>
                    <a:pt x="442" y="794"/>
                  </a:lnTo>
                  <a:lnTo>
                    <a:pt x="440" y="794"/>
                  </a:lnTo>
                  <a:lnTo>
                    <a:pt x="438" y="792"/>
                  </a:lnTo>
                  <a:lnTo>
                    <a:pt x="437" y="791"/>
                  </a:lnTo>
                  <a:lnTo>
                    <a:pt x="435" y="791"/>
                  </a:lnTo>
                  <a:lnTo>
                    <a:pt x="433" y="789"/>
                  </a:lnTo>
                  <a:lnTo>
                    <a:pt x="432" y="789"/>
                  </a:lnTo>
                  <a:lnTo>
                    <a:pt x="430" y="789"/>
                  </a:lnTo>
                  <a:lnTo>
                    <a:pt x="428" y="787"/>
                  </a:lnTo>
                  <a:lnTo>
                    <a:pt x="426" y="785"/>
                  </a:lnTo>
                  <a:lnTo>
                    <a:pt x="425" y="787"/>
                  </a:lnTo>
                  <a:lnTo>
                    <a:pt x="425" y="789"/>
                  </a:lnTo>
                  <a:lnTo>
                    <a:pt x="423" y="791"/>
                  </a:lnTo>
                  <a:lnTo>
                    <a:pt x="423" y="792"/>
                  </a:lnTo>
                  <a:lnTo>
                    <a:pt x="421" y="794"/>
                  </a:lnTo>
                  <a:lnTo>
                    <a:pt x="421" y="796"/>
                  </a:lnTo>
                  <a:lnTo>
                    <a:pt x="419" y="796"/>
                  </a:lnTo>
                  <a:lnTo>
                    <a:pt x="419" y="797"/>
                  </a:lnTo>
                  <a:lnTo>
                    <a:pt x="418" y="797"/>
                  </a:lnTo>
                  <a:lnTo>
                    <a:pt x="418" y="799"/>
                  </a:lnTo>
                  <a:lnTo>
                    <a:pt x="416" y="799"/>
                  </a:lnTo>
                  <a:lnTo>
                    <a:pt x="416" y="801"/>
                  </a:lnTo>
                  <a:lnTo>
                    <a:pt x="414" y="801"/>
                  </a:lnTo>
                  <a:lnTo>
                    <a:pt x="413" y="801"/>
                  </a:lnTo>
                  <a:lnTo>
                    <a:pt x="413" y="803"/>
                  </a:lnTo>
                  <a:lnTo>
                    <a:pt x="411" y="803"/>
                  </a:lnTo>
                  <a:lnTo>
                    <a:pt x="409" y="804"/>
                  </a:lnTo>
                  <a:lnTo>
                    <a:pt x="407" y="804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399" y="808"/>
                  </a:lnTo>
                  <a:lnTo>
                    <a:pt x="397" y="810"/>
                  </a:lnTo>
                  <a:lnTo>
                    <a:pt x="395" y="810"/>
                  </a:lnTo>
                  <a:lnTo>
                    <a:pt x="394" y="810"/>
                  </a:lnTo>
                  <a:lnTo>
                    <a:pt x="392" y="810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7" y="811"/>
                  </a:lnTo>
                  <a:lnTo>
                    <a:pt x="385" y="811"/>
                  </a:lnTo>
                  <a:lnTo>
                    <a:pt x="383" y="811"/>
                  </a:lnTo>
                  <a:lnTo>
                    <a:pt x="382" y="811"/>
                  </a:lnTo>
                  <a:lnTo>
                    <a:pt x="380" y="811"/>
                  </a:lnTo>
                  <a:lnTo>
                    <a:pt x="378" y="811"/>
                  </a:lnTo>
                  <a:lnTo>
                    <a:pt x="376" y="811"/>
                  </a:lnTo>
                  <a:lnTo>
                    <a:pt x="375" y="811"/>
                  </a:lnTo>
                  <a:lnTo>
                    <a:pt x="373" y="811"/>
                  </a:lnTo>
                  <a:lnTo>
                    <a:pt x="371" y="810"/>
                  </a:lnTo>
                  <a:lnTo>
                    <a:pt x="369" y="810"/>
                  </a:lnTo>
                  <a:lnTo>
                    <a:pt x="368" y="810"/>
                  </a:lnTo>
                  <a:lnTo>
                    <a:pt x="366" y="808"/>
                  </a:lnTo>
                  <a:lnTo>
                    <a:pt x="364" y="806"/>
                  </a:lnTo>
                  <a:lnTo>
                    <a:pt x="364" y="804"/>
                  </a:lnTo>
                  <a:lnTo>
                    <a:pt x="364" y="803"/>
                  </a:lnTo>
                  <a:lnTo>
                    <a:pt x="363" y="803"/>
                  </a:lnTo>
                  <a:lnTo>
                    <a:pt x="364" y="801"/>
                  </a:lnTo>
                  <a:lnTo>
                    <a:pt x="364" y="799"/>
                  </a:lnTo>
                  <a:lnTo>
                    <a:pt x="364" y="797"/>
                  </a:lnTo>
                  <a:lnTo>
                    <a:pt x="364" y="796"/>
                  </a:lnTo>
                  <a:lnTo>
                    <a:pt x="364" y="794"/>
                  </a:lnTo>
                  <a:lnTo>
                    <a:pt x="366" y="792"/>
                  </a:lnTo>
                  <a:lnTo>
                    <a:pt x="366" y="791"/>
                  </a:lnTo>
                  <a:lnTo>
                    <a:pt x="366" y="789"/>
                  </a:lnTo>
                  <a:lnTo>
                    <a:pt x="366" y="787"/>
                  </a:lnTo>
                  <a:lnTo>
                    <a:pt x="364" y="785"/>
                  </a:lnTo>
                  <a:lnTo>
                    <a:pt x="363" y="784"/>
                  </a:lnTo>
                  <a:lnTo>
                    <a:pt x="361" y="782"/>
                  </a:lnTo>
                  <a:lnTo>
                    <a:pt x="359" y="782"/>
                  </a:lnTo>
                  <a:lnTo>
                    <a:pt x="357" y="780"/>
                  </a:lnTo>
                  <a:lnTo>
                    <a:pt x="356" y="780"/>
                  </a:lnTo>
                  <a:lnTo>
                    <a:pt x="354" y="778"/>
                  </a:lnTo>
                  <a:lnTo>
                    <a:pt x="352" y="778"/>
                  </a:lnTo>
                  <a:lnTo>
                    <a:pt x="350" y="778"/>
                  </a:lnTo>
                  <a:lnTo>
                    <a:pt x="349" y="777"/>
                  </a:lnTo>
                  <a:lnTo>
                    <a:pt x="347" y="777"/>
                  </a:lnTo>
                  <a:lnTo>
                    <a:pt x="345" y="777"/>
                  </a:lnTo>
                  <a:lnTo>
                    <a:pt x="345" y="775"/>
                  </a:lnTo>
                  <a:lnTo>
                    <a:pt x="344" y="775"/>
                  </a:lnTo>
                  <a:lnTo>
                    <a:pt x="342" y="773"/>
                  </a:lnTo>
                  <a:lnTo>
                    <a:pt x="342" y="772"/>
                  </a:lnTo>
                  <a:lnTo>
                    <a:pt x="342" y="770"/>
                  </a:lnTo>
                  <a:lnTo>
                    <a:pt x="344" y="770"/>
                  </a:lnTo>
                  <a:lnTo>
                    <a:pt x="344" y="768"/>
                  </a:lnTo>
                  <a:lnTo>
                    <a:pt x="344" y="766"/>
                  </a:lnTo>
                  <a:lnTo>
                    <a:pt x="344" y="765"/>
                  </a:lnTo>
                  <a:lnTo>
                    <a:pt x="344" y="763"/>
                  </a:lnTo>
                  <a:lnTo>
                    <a:pt x="344" y="761"/>
                  </a:lnTo>
                  <a:lnTo>
                    <a:pt x="344" y="759"/>
                  </a:lnTo>
                  <a:lnTo>
                    <a:pt x="344" y="758"/>
                  </a:lnTo>
                  <a:lnTo>
                    <a:pt x="342" y="758"/>
                  </a:lnTo>
                  <a:lnTo>
                    <a:pt x="342" y="756"/>
                  </a:lnTo>
                  <a:lnTo>
                    <a:pt x="342" y="754"/>
                  </a:lnTo>
                  <a:lnTo>
                    <a:pt x="340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8" y="749"/>
                  </a:lnTo>
                  <a:lnTo>
                    <a:pt x="337" y="747"/>
                  </a:lnTo>
                  <a:lnTo>
                    <a:pt x="337" y="746"/>
                  </a:lnTo>
                  <a:lnTo>
                    <a:pt x="335" y="746"/>
                  </a:lnTo>
                  <a:lnTo>
                    <a:pt x="335" y="744"/>
                  </a:lnTo>
                  <a:lnTo>
                    <a:pt x="333" y="744"/>
                  </a:lnTo>
                  <a:lnTo>
                    <a:pt x="333" y="742"/>
                  </a:lnTo>
                  <a:lnTo>
                    <a:pt x="331" y="742"/>
                  </a:lnTo>
                  <a:lnTo>
                    <a:pt x="331" y="740"/>
                  </a:lnTo>
                  <a:lnTo>
                    <a:pt x="330" y="740"/>
                  </a:lnTo>
                  <a:lnTo>
                    <a:pt x="330" y="739"/>
                  </a:lnTo>
                  <a:lnTo>
                    <a:pt x="330" y="737"/>
                  </a:lnTo>
                  <a:lnTo>
                    <a:pt x="330" y="735"/>
                  </a:lnTo>
                  <a:lnTo>
                    <a:pt x="330" y="734"/>
                  </a:lnTo>
                  <a:lnTo>
                    <a:pt x="330" y="732"/>
                  </a:lnTo>
                  <a:lnTo>
                    <a:pt x="330" y="730"/>
                  </a:lnTo>
                  <a:lnTo>
                    <a:pt x="328" y="728"/>
                  </a:lnTo>
                  <a:lnTo>
                    <a:pt x="330" y="727"/>
                  </a:lnTo>
                  <a:lnTo>
                    <a:pt x="328" y="725"/>
                  </a:lnTo>
                  <a:lnTo>
                    <a:pt x="328" y="723"/>
                  </a:lnTo>
                  <a:lnTo>
                    <a:pt x="330" y="721"/>
                  </a:lnTo>
                  <a:lnTo>
                    <a:pt x="330" y="720"/>
                  </a:lnTo>
                  <a:lnTo>
                    <a:pt x="330" y="718"/>
                  </a:lnTo>
                  <a:lnTo>
                    <a:pt x="330" y="716"/>
                  </a:lnTo>
                  <a:lnTo>
                    <a:pt x="331" y="716"/>
                  </a:lnTo>
                  <a:lnTo>
                    <a:pt x="331" y="715"/>
                  </a:lnTo>
                  <a:lnTo>
                    <a:pt x="333" y="713"/>
                  </a:lnTo>
                  <a:lnTo>
                    <a:pt x="335" y="711"/>
                  </a:lnTo>
                  <a:lnTo>
                    <a:pt x="335" y="709"/>
                  </a:lnTo>
                  <a:lnTo>
                    <a:pt x="337" y="709"/>
                  </a:lnTo>
                  <a:lnTo>
                    <a:pt x="337" y="708"/>
                  </a:lnTo>
                  <a:lnTo>
                    <a:pt x="338" y="708"/>
                  </a:lnTo>
                  <a:lnTo>
                    <a:pt x="338" y="706"/>
                  </a:lnTo>
                  <a:lnTo>
                    <a:pt x="340" y="704"/>
                  </a:lnTo>
                  <a:lnTo>
                    <a:pt x="340" y="702"/>
                  </a:lnTo>
                  <a:lnTo>
                    <a:pt x="342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5" y="696"/>
                  </a:lnTo>
                  <a:lnTo>
                    <a:pt x="345" y="694"/>
                  </a:lnTo>
                  <a:lnTo>
                    <a:pt x="347" y="692"/>
                  </a:lnTo>
                  <a:lnTo>
                    <a:pt x="347" y="690"/>
                  </a:lnTo>
                  <a:lnTo>
                    <a:pt x="347" y="689"/>
                  </a:lnTo>
                  <a:lnTo>
                    <a:pt x="349" y="687"/>
                  </a:lnTo>
                  <a:lnTo>
                    <a:pt x="349" y="685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2" y="682"/>
                  </a:lnTo>
                  <a:lnTo>
                    <a:pt x="354" y="682"/>
                  </a:lnTo>
                  <a:lnTo>
                    <a:pt x="356" y="682"/>
                  </a:lnTo>
                  <a:lnTo>
                    <a:pt x="356" y="680"/>
                  </a:lnTo>
                  <a:lnTo>
                    <a:pt x="357" y="680"/>
                  </a:lnTo>
                  <a:lnTo>
                    <a:pt x="359" y="680"/>
                  </a:lnTo>
                  <a:lnTo>
                    <a:pt x="359" y="678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77"/>
                  </a:lnTo>
                  <a:lnTo>
                    <a:pt x="364" y="677"/>
                  </a:lnTo>
                  <a:lnTo>
                    <a:pt x="364" y="675"/>
                  </a:lnTo>
                  <a:lnTo>
                    <a:pt x="366" y="675"/>
                  </a:lnTo>
                  <a:lnTo>
                    <a:pt x="366" y="673"/>
                  </a:lnTo>
                  <a:lnTo>
                    <a:pt x="368" y="673"/>
                  </a:lnTo>
                  <a:lnTo>
                    <a:pt x="368" y="671"/>
                  </a:lnTo>
                  <a:lnTo>
                    <a:pt x="368" y="670"/>
                  </a:lnTo>
                  <a:lnTo>
                    <a:pt x="369" y="670"/>
                  </a:lnTo>
                  <a:lnTo>
                    <a:pt x="369" y="668"/>
                  </a:lnTo>
                  <a:lnTo>
                    <a:pt x="371" y="668"/>
                  </a:lnTo>
                  <a:lnTo>
                    <a:pt x="371" y="666"/>
                  </a:lnTo>
                  <a:lnTo>
                    <a:pt x="373" y="665"/>
                  </a:lnTo>
                  <a:lnTo>
                    <a:pt x="375" y="663"/>
                  </a:lnTo>
                  <a:lnTo>
                    <a:pt x="375" y="661"/>
                  </a:lnTo>
                  <a:lnTo>
                    <a:pt x="376" y="659"/>
                  </a:lnTo>
                  <a:lnTo>
                    <a:pt x="376" y="658"/>
                  </a:lnTo>
                  <a:lnTo>
                    <a:pt x="378" y="658"/>
                  </a:lnTo>
                  <a:lnTo>
                    <a:pt x="378" y="656"/>
                  </a:lnTo>
                  <a:lnTo>
                    <a:pt x="380" y="654"/>
                  </a:lnTo>
                  <a:lnTo>
                    <a:pt x="382" y="652"/>
                  </a:lnTo>
                  <a:lnTo>
                    <a:pt x="382" y="651"/>
                  </a:lnTo>
                  <a:lnTo>
                    <a:pt x="383" y="651"/>
                  </a:lnTo>
                  <a:lnTo>
                    <a:pt x="385" y="649"/>
                  </a:lnTo>
                  <a:lnTo>
                    <a:pt x="387" y="649"/>
                  </a:lnTo>
                  <a:lnTo>
                    <a:pt x="388" y="649"/>
                  </a:lnTo>
                  <a:lnTo>
                    <a:pt x="390" y="649"/>
                  </a:lnTo>
                  <a:lnTo>
                    <a:pt x="392" y="647"/>
                  </a:lnTo>
                  <a:lnTo>
                    <a:pt x="394" y="647"/>
                  </a:lnTo>
                  <a:lnTo>
                    <a:pt x="395" y="646"/>
                  </a:lnTo>
                  <a:lnTo>
                    <a:pt x="397" y="644"/>
                  </a:lnTo>
                  <a:lnTo>
                    <a:pt x="399" y="642"/>
                  </a:lnTo>
                  <a:lnTo>
                    <a:pt x="400" y="640"/>
                  </a:lnTo>
                  <a:lnTo>
                    <a:pt x="400" y="639"/>
                  </a:lnTo>
                  <a:lnTo>
                    <a:pt x="402" y="637"/>
                  </a:lnTo>
                  <a:lnTo>
                    <a:pt x="404" y="635"/>
                  </a:lnTo>
                  <a:lnTo>
                    <a:pt x="406" y="633"/>
                  </a:lnTo>
                  <a:lnTo>
                    <a:pt x="406" y="632"/>
                  </a:lnTo>
                  <a:lnTo>
                    <a:pt x="407" y="632"/>
                  </a:lnTo>
                  <a:lnTo>
                    <a:pt x="407" y="630"/>
                  </a:lnTo>
                  <a:lnTo>
                    <a:pt x="409" y="628"/>
                  </a:lnTo>
                  <a:lnTo>
                    <a:pt x="411" y="627"/>
                  </a:lnTo>
                  <a:lnTo>
                    <a:pt x="411" y="625"/>
                  </a:lnTo>
                  <a:lnTo>
                    <a:pt x="413" y="625"/>
                  </a:lnTo>
                  <a:lnTo>
                    <a:pt x="413" y="623"/>
                  </a:lnTo>
                  <a:lnTo>
                    <a:pt x="414" y="623"/>
                  </a:lnTo>
                  <a:lnTo>
                    <a:pt x="414" y="621"/>
                  </a:lnTo>
                  <a:lnTo>
                    <a:pt x="413" y="620"/>
                  </a:lnTo>
                  <a:lnTo>
                    <a:pt x="411" y="618"/>
                  </a:lnTo>
                  <a:lnTo>
                    <a:pt x="409" y="618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7" y="613"/>
                  </a:lnTo>
                  <a:lnTo>
                    <a:pt x="406" y="611"/>
                  </a:lnTo>
                  <a:lnTo>
                    <a:pt x="406" y="609"/>
                  </a:lnTo>
                  <a:lnTo>
                    <a:pt x="406" y="608"/>
                  </a:lnTo>
                  <a:lnTo>
                    <a:pt x="404" y="608"/>
                  </a:lnTo>
                  <a:lnTo>
                    <a:pt x="404" y="606"/>
                  </a:lnTo>
                  <a:lnTo>
                    <a:pt x="402" y="604"/>
                  </a:lnTo>
                  <a:lnTo>
                    <a:pt x="402" y="602"/>
                  </a:lnTo>
                  <a:lnTo>
                    <a:pt x="400" y="602"/>
                  </a:lnTo>
                  <a:lnTo>
                    <a:pt x="402" y="601"/>
                  </a:lnTo>
                  <a:lnTo>
                    <a:pt x="404" y="599"/>
                  </a:lnTo>
                  <a:lnTo>
                    <a:pt x="406" y="599"/>
                  </a:lnTo>
                  <a:lnTo>
                    <a:pt x="407" y="597"/>
                  </a:lnTo>
                  <a:lnTo>
                    <a:pt x="409" y="595"/>
                  </a:lnTo>
                  <a:lnTo>
                    <a:pt x="409" y="594"/>
                  </a:lnTo>
                  <a:lnTo>
                    <a:pt x="411" y="592"/>
                  </a:lnTo>
                  <a:lnTo>
                    <a:pt x="411" y="590"/>
                  </a:lnTo>
                  <a:lnTo>
                    <a:pt x="411" y="589"/>
                  </a:lnTo>
                  <a:lnTo>
                    <a:pt x="411" y="587"/>
                  </a:lnTo>
                  <a:lnTo>
                    <a:pt x="411" y="585"/>
                  </a:lnTo>
                  <a:lnTo>
                    <a:pt x="411" y="583"/>
                  </a:lnTo>
                  <a:lnTo>
                    <a:pt x="413" y="582"/>
                  </a:lnTo>
                  <a:lnTo>
                    <a:pt x="414" y="580"/>
                  </a:lnTo>
                  <a:lnTo>
                    <a:pt x="414" y="578"/>
                  </a:lnTo>
                  <a:lnTo>
                    <a:pt x="416" y="578"/>
                  </a:lnTo>
                  <a:lnTo>
                    <a:pt x="418" y="576"/>
                  </a:lnTo>
                  <a:lnTo>
                    <a:pt x="419" y="576"/>
                  </a:lnTo>
                  <a:lnTo>
                    <a:pt x="421" y="576"/>
                  </a:lnTo>
                  <a:lnTo>
                    <a:pt x="423" y="575"/>
                  </a:lnTo>
                  <a:lnTo>
                    <a:pt x="425" y="575"/>
                  </a:lnTo>
                  <a:lnTo>
                    <a:pt x="426" y="573"/>
                  </a:lnTo>
                  <a:lnTo>
                    <a:pt x="428" y="573"/>
                  </a:lnTo>
                  <a:lnTo>
                    <a:pt x="430" y="571"/>
                  </a:lnTo>
                  <a:lnTo>
                    <a:pt x="432" y="571"/>
                  </a:lnTo>
                  <a:lnTo>
                    <a:pt x="432" y="570"/>
                  </a:lnTo>
                  <a:lnTo>
                    <a:pt x="432" y="568"/>
                  </a:lnTo>
                  <a:lnTo>
                    <a:pt x="433" y="566"/>
                  </a:lnTo>
                  <a:lnTo>
                    <a:pt x="433" y="564"/>
                  </a:lnTo>
                  <a:lnTo>
                    <a:pt x="433" y="563"/>
                  </a:lnTo>
                  <a:lnTo>
                    <a:pt x="433" y="561"/>
                  </a:lnTo>
                  <a:lnTo>
                    <a:pt x="433" y="559"/>
                  </a:lnTo>
                  <a:lnTo>
                    <a:pt x="433" y="558"/>
                  </a:lnTo>
                  <a:lnTo>
                    <a:pt x="433" y="556"/>
                  </a:lnTo>
                  <a:lnTo>
                    <a:pt x="435" y="554"/>
                  </a:lnTo>
                  <a:lnTo>
                    <a:pt x="435" y="552"/>
                  </a:lnTo>
                  <a:lnTo>
                    <a:pt x="437" y="552"/>
                  </a:lnTo>
                  <a:lnTo>
                    <a:pt x="437" y="551"/>
                  </a:lnTo>
                  <a:lnTo>
                    <a:pt x="438" y="551"/>
                  </a:lnTo>
                  <a:lnTo>
                    <a:pt x="438" y="549"/>
                  </a:lnTo>
                  <a:lnTo>
                    <a:pt x="438" y="547"/>
                  </a:lnTo>
                  <a:lnTo>
                    <a:pt x="438" y="545"/>
                  </a:lnTo>
                  <a:lnTo>
                    <a:pt x="438" y="544"/>
                  </a:lnTo>
                  <a:lnTo>
                    <a:pt x="437" y="542"/>
                  </a:lnTo>
                  <a:lnTo>
                    <a:pt x="435" y="542"/>
                  </a:lnTo>
                  <a:lnTo>
                    <a:pt x="435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0" y="539"/>
                  </a:lnTo>
                  <a:lnTo>
                    <a:pt x="428" y="539"/>
                  </a:lnTo>
                  <a:lnTo>
                    <a:pt x="426" y="539"/>
                  </a:lnTo>
                  <a:lnTo>
                    <a:pt x="425" y="539"/>
                  </a:lnTo>
                  <a:lnTo>
                    <a:pt x="425" y="537"/>
                  </a:lnTo>
                  <a:lnTo>
                    <a:pt x="421" y="537"/>
                  </a:lnTo>
                  <a:lnTo>
                    <a:pt x="419" y="537"/>
                  </a:lnTo>
                  <a:lnTo>
                    <a:pt x="418" y="537"/>
                  </a:lnTo>
                  <a:lnTo>
                    <a:pt x="416" y="537"/>
                  </a:lnTo>
                  <a:lnTo>
                    <a:pt x="414" y="537"/>
                  </a:lnTo>
                  <a:lnTo>
                    <a:pt x="413" y="537"/>
                  </a:lnTo>
                  <a:lnTo>
                    <a:pt x="411" y="537"/>
                  </a:lnTo>
                  <a:lnTo>
                    <a:pt x="409" y="537"/>
                  </a:lnTo>
                  <a:lnTo>
                    <a:pt x="407" y="537"/>
                  </a:lnTo>
                  <a:lnTo>
                    <a:pt x="406" y="537"/>
                  </a:lnTo>
                  <a:lnTo>
                    <a:pt x="404" y="537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3"/>
                  </a:lnTo>
                  <a:lnTo>
                    <a:pt x="399" y="532"/>
                  </a:lnTo>
                  <a:lnTo>
                    <a:pt x="397" y="530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26"/>
                  </a:lnTo>
                  <a:lnTo>
                    <a:pt x="395" y="525"/>
                  </a:lnTo>
                  <a:lnTo>
                    <a:pt x="394" y="523"/>
                  </a:lnTo>
                  <a:lnTo>
                    <a:pt x="394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2" y="518"/>
                  </a:lnTo>
                  <a:lnTo>
                    <a:pt x="390" y="516"/>
                  </a:lnTo>
                  <a:lnTo>
                    <a:pt x="390" y="514"/>
                  </a:lnTo>
                  <a:lnTo>
                    <a:pt x="388" y="513"/>
                  </a:lnTo>
                  <a:lnTo>
                    <a:pt x="388" y="511"/>
                  </a:lnTo>
                  <a:lnTo>
                    <a:pt x="387" y="511"/>
                  </a:lnTo>
                  <a:lnTo>
                    <a:pt x="387" y="509"/>
                  </a:lnTo>
                  <a:lnTo>
                    <a:pt x="385" y="507"/>
                  </a:lnTo>
                  <a:lnTo>
                    <a:pt x="385" y="506"/>
                  </a:lnTo>
                  <a:lnTo>
                    <a:pt x="383" y="506"/>
                  </a:lnTo>
                  <a:lnTo>
                    <a:pt x="383" y="504"/>
                  </a:lnTo>
                  <a:lnTo>
                    <a:pt x="382" y="504"/>
                  </a:lnTo>
                  <a:lnTo>
                    <a:pt x="382" y="502"/>
                  </a:lnTo>
                  <a:lnTo>
                    <a:pt x="380" y="502"/>
                  </a:lnTo>
                  <a:lnTo>
                    <a:pt x="378" y="501"/>
                  </a:lnTo>
                  <a:lnTo>
                    <a:pt x="378" y="499"/>
                  </a:lnTo>
                  <a:lnTo>
                    <a:pt x="376" y="499"/>
                  </a:lnTo>
                  <a:lnTo>
                    <a:pt x="376" y="497"/>
                  </a:lnTo>
                  <a:lnTo>
                    <a:pt x="364" y="490"/>
                  </a:lnTo>
                  <a:lnTo>
                    <a:pt x="366" y="487"/>
                  </a:lnTo>
                  <a:lnTo>
                    <a:pt x="364" y="485"/>
                  </a:lnTo>
                  <a:lnTo>
                    <a:pt x="364" y="483"/>
                  </a:lnTo>
                  <a:lnTo>
                    <a:pt x="376" y="480"/>
                  </a:lnTo>
                  <a:lnTo>
                    <a:pt x="378" y="478"/>
                  </a:lnTo>
                  <a:lnTo>
                    <a:pt x="375" y="473"/>
                  </a:lnTo>
                  <a:lnTo>
                    <a:pt x="373" y="468"/>
                  </a:lnTo>
                  <a:lnTo>
                    <a:pt x="371" y="466"/>
                  </a:lnTo>
                  <a:lnTo>
                    <a:pt x="371" y="464"/>
                  </a:lnTo>
                  <a:lnTo>
                    <a:pt x="375" y="461"/>
                  </a:lnTo>
                  <a:lnTo>
                    <a:pt x="380" y="456"/>
                  </a:lnTo>
                  <a:lnTo>
                    <a:pt x="383" y="454"/>
                  </a:lnTo>
                  <a:lnTo>
                    <a:pt x="387" y="451"/>
                  </a:lnTo>
                  <a:lnTo>
                    <a:pt x="388" y="451"/>
                  </a:lnTo>
                  <a:lnTo>
                    <a:pt x="392" y="451"/>
                  </a:lnTo>
                  <a:lnTo>
                    <a:pt x="394" y="451"/>
                  </a:lnTo>
                  <a:lnTo>
                    <a:pt x="397" y="445"/>
                  </a:lnTo>
                  <a:lnTo>
                    <a:pt x="400" y="442"/>
                  </a:lnTo>
                  <a:lnTo>
                    <a:pt x="402" y="442"/>
                  </a:lnTo>
                  <a:lnTo>
                    <a:pt x="402" y="438"/>
                  </a:lnTo>
                  <a:lnTo>
                    <a:pt x="409" y="435"/>
                  </a:lnTo>
                  <a:lnTo>
                    <a:pt x="407" y="432"/>
                  </a:lnTo>
                  <a:lnTo>
                    <a:pt x="402" y="428"/>
                  </a:lnTo>
                  <a:lnTo>
                    <a:pt x="399" y="430"/>
                  </a:lnTo>
                  <a:lnTo>
                    <a:pt x="395" y="426"/>
                  </a:lnTo>
                  <a:lnTo>
                    <a:pt x="390" y="419"/>
                  </a:lnTo>
                  <a:lnTo>
                    <a:pt x="387" y="419"/>
                  </a:lnTo>
                  <a:lnTo>
                    <a:pt x="383" y="418"/>
                  </a:lnTo>
                  <a:lnTo>
                    <a:pt x="383" y="416"/>
                  </a:lnTo>
                  <a:lnTo>
                    <a:pt x="380" y="414"/>
                  </a:lnTo>
                  <a:lnTo>
                    <a:pt x="376" y="413"/>
                  </a:lnTo>
                  <a:lnTo>
                    <a:pt x="378" y="409"/>
                  </a:lnTo>
                  <a:lnTo>
                    <a:pt x="375" y="407"/>
                  </a:lnTo>
                  <a:lnTo>
                    <a:pt x="376" y="406"/>
                  </a:lnTo>
                  <a:lnTo>
                    <a:pt x="380" y="402"/>
                  </a:lnTo>
                  <a:lnTo>
                    <a:pt x="382" y="399"/>
                  </a:lnTo>
                  <a:lnTo>
                    <a:pt x="385" y="395"/>
                  </a:lnTo>
                  <a:lnTo>
                    <a:pt x="390" y="387"/>
                  </a:lnTo>
                  <a:lnTo>
                    <a:pt x="394" y="385"/>
                  </a:lnTo>
                  <a:lnTo>
                    <a:pt x="394" y="383"/>
                  </a:lnTo>
                  <a:lnTo>
                    <a:pt x="397" y="381"/>
                  </a:lnTo>
                  <a:lnTo>
                    <a:pt x="400" y="378"/>
                  </a:lnTo>
                  <a:lnTo>
                    <a:pt x="402" y="375"/>
                  </a:lnTo>
                  <a:lnTo>
                    <a:pt x="400" y="369"/>
                  </a:lnTo>
                  <a:lnTo>
                    <a:pt x="394" y="364"/>
                  </a:lnTo>
                  <a:lnTo>
                    <a:pt x="390" y="362"/>
                  </a:lnTo>
                  <a:lnTo>
                    <a:pt x="387" y="359"/>
                  </a:lnTo>
                  <a:lnTo>
                    <a:pt x="388" y="352"/>
                  </a:lnTo>
                  <a:lnTo>
                    <a:pt x="388" y="349"/>
                  </a:lnTo>
                  <a:lnTo>
                    <a:pt x="394" y="345"/>
                  </a:lnTo>
                  <a:lnTo>
                    <a:pt x="394" y="342"/>
                  </a:lnTo>
                  <a:lnTo>
                    <a:pt x="392" y="338"/>
                  </a:lnTo>
                  <a:lnTo>
                    <a:pt x="383" y="338"/>
                  </a:lnTo>
                  <a:lnTo>
                    <a:pt x="378" y="337"/>
                  </a:lnTo>
                  <a:lnTo>
                    <a:pt x="375" y="333"/>
                  </a:lnTo>
                  <a:lnTo>
                    <a:pt x="369" y="331"/>
                  </a:lnTo>
                  <a:lnTo>
                    <a:pt x="368" y="330"/>
                  </a:lnTo>
                  <a:lnTo>
                    <a:pt x="364" y="328"/>
                  </a:lnTo>
                  <a:lnTo>
                    <a:pt x="363" y="325"/>
                  </a:lnTo>
                  <a:lnTo>
                    <a:pt x="366" y="323"/>
                  </a:lnTo>
                  <a:lnTo>
                    <a:pt x="364" y="318"/>
                  </a:lnTo>
                  <a:lnTo>
                    <a:pt x="368" y="318"/>
                  </a:lnTo>
                  <a:lnTo>
                    <a:pt x="373" y="316"/>
                  </a:lnTo>
                  <a:lnTo>
                    <a:pt x="373" y="312"/>
                  </a:lnTo>
                  <a:lnTo>
                    <a:pt x="376" y="309"/>
                  </a:lnTo>
                  <a:lnTo>
                    <a:pt x="376" y="302"/>
                  </a:lnTo>
                  <a:lnTo>
                    <a:pt x="371" y="299"/>
                  </a:lnTo>
                  <a:lnTo>
                    <a:pt x="366" y="299"/>
                  </a:lnTo>
                  <a:lnTo>
                    <a:pt x="361" y="295"/>
                  </a:lnTo>
                  <a:lnTo>
                    <a:pt x="359" y="290"/>
                  </a:lnTo>
                  <a:lnTo>
                    <a:pt x="361" y="287"/>
                  </a:lnTo>
                  <a:lnTo>
                    <a:pt x="359" y="287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57" y="280"/>
                  </a:lnTo>
                  <a:lnTo>
                    <a:pt x="357" y="276"/>
                  </a:lnTo>
                  <a:lnTo>
                    <a:pt x="354" y="274"/>
                  </a:lnTo>
                  <a:lnTo>
                    <a:pt x="350" y="266"/>
                  </a:lnTo>
                  <a:lnTo>
                    <a:pt x="347" y="264"/>
                  </a:lnTo>
                  <a:lnTo>
                    <a:pt x="345" y="261"/>
                  </a:lnTo>
                  <a:lnTo>
                    <a:pt x="344" y="259"/>
                  </a:lnTo>
                  <a:lnTo>
                    <a:pt x="342" y="259"/>
                  </a:lnTo>
                  <a:lnTo>
                    <a:pt x="338" y="259"/>
                  </a:lnTo>
                  <a:lnTo>
                    <a:pt x="337" y="259"/>
                  </a:lnTo>
                  <a:lnTo>
                    <a:pt x="333" y="255"/>
                  </a:lnTo>
                  <a:lnTo>
                    <a:pt x="335" y="254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33" y="247"/>
                  </a:lnTo>
                  <a:lnTo>
                    <a:pt x="335" y="243"/>
                  </a:lnTo>
                  <a:lnTo>
                    <a:pt x="330" y="240"/>
                  </a:lnTo>
                  <a:lnTo>
                    <a:pt x="326" y="240"/>
                  </a:lnTo>
                  <a:lnTo>
                    <a:pt x="318" y="242"/>
                  </a:lnTo>
                  <a:lnTo>
                    <a:pt x="318" y="240"/>
                  </a:lnTo>
                  <a:lnTo>
                    <a:pt x="316" y="240"/>
                  </a:lnTo>
                  <a:lnTo>
                    <a:pt x="316" y="236"/>
                  </a:lnTo>
                  <a:lnTo>
                    <a:pt x="312" y="236"/>
                  </a:lnTo>
                  <a:lnTo>
                    <a:pt x="309" y="233"/>
                  </a:lnTo>
                  <a:lnTo>
                    <a:pt x="304" y="231"/>
                  </a:lnTo>
                  <a:lnTo>
                    <a:pt x="300" y="231"/>
                  </a:lnTo>
                  <a:lnTo>
                    <a:pt x="297" y="226"/>
                  </a:lnTo>
                  <a:lnTo>
                    <a:pt x="295" y="226"/>
                  </a:lnTo>
                  <a:lnTo>
                    <a:pt x="293" y="224"/>
                  </a:lnTo>
                  <a:lnTo>
                    <a:pt x="290" y="224"/>
                  </a:lnTo>
                  <a:lnTo>
                    <a:pt x="287" y="221"/>
                  </a:lnTo>
                  <a:lnTo>
                    <a:pt x="287" y="217"/>
                  </a:lnTo>
                  <a:lnTo>
                    <a:pt x="287" y="216"/>
                  </a:lnTo>
                  <a:lnTo>
                    <a:pt x="288" y="216"/>
                  </a:lnTo>
                  <a:lnTo>
                    <a:pt x="288" y="214"/>
                  </a:lnTo>
                  <a:lnTo>
                    <a:pt x="290" y="212"/>
                  </a:lnTo>
                  <a:lnTo>
                    <a:pt x="290" y="211"/>
                  </a:lnTo>
                  <a:lnTo>
                    <a:pt x="292" y="209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9" y="207"/>
                  </a:lnTo>
                  <a:lnTo>
                    <a:pt x="300" y="205"/>
                  </a:lnTo>
                  <a:lnTo>
                    <a:pt x="299" y="205"/>
                  </a:lnTo>
                  <a:lnTo>
                    <a:pt x="297" y="204"/>
                  </a:lnTo>
                  <a:lnTo>
                    <a:pt x="299" y="202"/>
                  </a:lnTo>
                  <a:lnTo>
                    <a:pt x="300" y="202"/>
                  </a:lnTo>
                  <a:lnTo>
                    <a:pt x="300" y="200"/>
                  </a:lnTo>
                  <a:lnTo>
                    <a:pt x="299" y="199"/>
                  </a:lnTo>
                  <a:lnTo>
                    <a:pt x="302" y="197"/>
                  </a:lnTo>
                  <a:lnTo>
                    <a:pt x="304" y="197"/>
                  </a:lnTo>
                  <a:lnTo>
                    <a:pt x="306" y="195"/>
                  </a:lnTo>
                  <a:lnTo>
                    <a:pt x="307" y="195"/>
                  </a:lnTo>
                  <a:lnTo>
                    <a:pt x="311" y="193"/>
                  </a:lnTo>
                  <a:lnTo>
                    <a:pt x="311" y="192"/>
                  </a:lnTo>
                  <a:lnTo>
                    <a:pt x="312" y="192"/>
                  </a:lnTo>
                  <a:lnTo>
                    <a:pt x="314" y="192"/>
                  </a:lnTo>
                  <a:lnTo>
                    <a:pt x="314" y="190"/>
                  </a:lnTo>
                  <a:lnTo>
                    <a:pt x="318" y="188"/>
                  </a:lnTo>
                  <a:lnTo>
                    <a:pt x="323" y="190"/>
                  </a:lnTo>
                  <a:lnTo>
                    <a:pt x="325" y="188"/>
                  </a:lnTo>
                  <a:lnTo>
                    <a:pt x="325" y="186"/>
                  </a:lnTo>
                  <a:lnTo>
                    <a:pt x="326" y="185"/>
                  </a:lnTo>
                  <a:lnTo>
                    <a:pt x="326" y="183"/>
                  </a:lnTo>
                  <a:lnTo>
                    <a:pt x="328" y="181"/>
                  </a:lnTo>
                  <a:lnTo>
                    <a:pt x="328" y="180"/>
                  </a:lnTo>
                  <a:lnTo>
                    <a:pt x="331" y="180"/>
                  </a:lnTo>
                  <a:lnTo>
                    <a:pt x="335" y="180"/>
                  </a:lnTo>
                  <a:lnTo>
                    <a:pt x="340" y="176"/>
                  </a:lnTo>
                  <a:lnTo>
                    <a:pt x="342" y="176"/>
                  </a:lnTo>
                  <a:lnTo>
                    <a:pt x="344" y="174"/>
                  </a:lnTo>
                  <a:lnTo>
                    <a:pt x="347" y="173"/>
                  </a:lnTo>
                  <a:lnTo>
                    <a:pt x="347" y="171"/>
                  </a:lnTo>
                  <a:lnTo>
                    <a:pt x="347" y="167"/>
                  </a:lnTo>
                  <a:lnTo>
                    <a:pt x="349" y="167"/>
                  </a:lnTo>
                  <a:lnTo>
                    <a:pt x="349" y="166"/>
                  </a:lnTo>
                  <a:lnTo>
                    <a:pt x="349" y="164"/>
                  </a:lnTo>
                  <a:lnTo>
                    <a:pt x="349" y="162"/>
                  </a:lnTo>
                  <a:lnTo>
                    <a:pt x="352" y="162"/>
                  </a:lnTo>
                  <a:lnTo>
                    <a:pt x="354" y="161"/>
                  </a:lnTo>
                  <a:lnTo>
                    <a:pt x="356" y="161"/>
                  </a:lnTo>
                  <a:lnTo>
                    <a:pt x="357" y="161"/>
                  </a:lnTo>
                  <a:lnTo>
                    <a:pt x="359" y="159"/>
                  </a:lnTo>
                  <a:lnTo>
                    <a:pt x="357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6" y="155"/>
                  </a:lnTo>
                  <a:lnTo>
                    <a:pt x="366" y="154"/>
                  </a:lnTo>
                  <a:lnTo>
                    <a:pt x="368" y="154"/>
                  </a:lnTo>
                  <a:lnTo>
                    <a:pt x="368" y="152"/>
                  </a:lnTo>
                  <a:lnTo>
                    <a:pt x="368" y="150"/>
                  </a:lnTo>
                  <a:lnTo>
                    <a:pt x="369" y="150"/>
                  </a:lnTo>
                  <a:lnTo>
                    <a:pt x="368" y="148"/>
                  </a:lnTo>
                  <a:lnTo>
                    <a:pt x="368" y="147"/>
                  </a:lnTo>
                  <a:lnTo>
                    <a:pt x="369" y="147"/>
                  </a:lnTo>
                  <a:lnTo>
                    <a:pt x="373" y="148"/>
                  </a:lnTo>
                  <a:lnTo>
                    <a:pt x="378" y="148"/>
                  </a:lnTo>
                  <a:lnTo>
                    <a:pt x="380" y="148"/>
                  </a:lnTo>
                  <a:lnTo>
                    <a:pt x="382" y="148"/>
                  </a:lnTo>
                  <a:lnTo>
                    <a:pt x="383" y="143"/>
                  </a:lnTo>
                  <a:lnTo>
                    <a:pt x="385" y="143"/>
                  </a:lnTo>
                  <a:lnTo>
                    <a:pt x="383" y="142"/>
                  </a:lnTo>
                  <a:lnTo>
                    <a:pt x="382" y="142"/>
                  </a:lnTo>
                  <a:lnTo>
                    <a:pt x="380" y="140"/>
                  </a:lnTo>
                  <a:lnTo>
                    <a:pt x="378" y="136"/>
                  </a:lnTo>
                  <a:lnTo>
                    <a:pt x="382" y="135"/>
                  </a:lnTo>
                  <a:lnTo>
                    <a:pt x="385" y="135"/>
                  </a:lnTo>
                  <a:lnTo>
                    <a:pt x="385" y="133"/>
                  </a:lnTo>
                  <a:lnTo>
                    <a:pt x="387" y="133"/>
                  </a:lnTo>
                  <a:lnTo>
                    <a:pt x="388" y="131"/>
                  </a:lnTo>
                  <a:lnTo>
                    <a:pt x="390" y="129"/>
                  </a:lnTo>
                  <a:lnTo>
                    <a:pt x="392" y="129"/>
                  </a:lnTo>
                  <a:lnTo>
                    <a:pt x="392" y="128"/>
                  </a:lnTo>
                  <a:lnTo>
                    <a:pt x="395" y="124"/>
                  </a:lnTo>
                  <a:lnTo>
                    <a:pt x="394" y="123"/>
                  </a:lnTo>
                  <a:lnTo>
                    <a:pt x="395" y="121"/>
                  </a:lnTo>
                  <a:lnTo>
                    <a:pt x="395" y="119"/>
                  </a:lnTo>
                  <a:lnTo>
                    <a:pt x="399" y="119"/>
                  </a:lnTo>
                  <a:lnTo>
                    <a:pt x="397" y="117"/>
                  </a:lnTo>
                  <a:lnTo>
                    <a:pt x="399" y="114"/>
                  </a:lnTo>
                  <a:lnTo>
                    <a:pt x="397" y="112"/>
                  </a:lnTo>
                  <a:lnTo>
                    <a:pt x="397" y="110"/>
                  </a:lnTo>
                  <a:lnTo>
                    <a:pt x="402" y="109"/>
                  </a:lnTo>
                  <a:lnTo>
                    <a:pt x="404" y="110"/>
                  </a:lnTo>
                  <a:lnTo>
                    <a:pt x="407" y="112"/>
                  </a:lnTo>
                  <a:lnTo>
                    <a:pt x="409" y="114"/>
                  </a:lnTo>
                  <a:lnTo>
                    <a:pt x="413" y="116"/>
                  </a:lnTo>
                  <a:lnTo>
                    <a:pt x="416" y="114"/>
                  </a:lnTo>
                  <a:lnTo>
                    <a:pt x="416" y="117"/>
                  </a:lnTo>
                  <a:lnTo>
                    <a:pt x="421" y="117"/>
                  </a:lnTo>
                  <a:lnTo>
                    <a:pt x="423" y="119"/>
                  </a:lnTo>
                  <a:lnTo>
                    <a:pt x="426" y="123"/>
                  </a:lnTo>
                  <a:lnTo>
                    <a:pt x="430" y="123"/>
                  </a:lnTo>
                  <a:lnTo>
                    <a:pt x="430" y="124"/>
                  </a:lnTo>
                  <a:lnTo>
                    <a:pt x="432" y="126"/>
                  </a:lnTo>
                  <a:lnTo>
                    <a:pt x="438" y="129"/>
                  </a:lnTo>
                  <a:lnTo>
                    <a:pt x="442" y="129"/>
                  </a:lnTo>
                  <a:lnTo>
                    <a:pt x="442" y="128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44" y="123"/>
                  </a:lnTo>
                  <a:lnTo>
                    <a:pt x="445" y="121"/>
                  </a:lnTo>
                  <a:lnTo>
                    <a:pt x="444" y="121"/>
                  </a:lnTo>
                  <a:lnTo>
                    <a:pt x="444" y="119"/>
                  </a:lnTo>
                  <a:lnTo>
                    <a:pt x="444" y="117"/>
                  </a:lnTo>
                  <a:lnTo>
                    <a:pt x="442" y="117"/>
                  </a:lnTo>
                  <a:lnTo>
                    <a:pt x="442" y="116"/>
                  </a:lnTo>
                  <a:lnTo>
                    <a:pt x="440" y="114"/>
                  </a:lnTo>
                  <a:lnTo>
                    <a:pt x="438" y="110"/>
                  </a:lnTo>
                  <a:lnTo>
                    <a:pt x="438" y="109"/>
                  </a:lnTo>
                  <a:lnTo>
                    <a:pt x="440" y="105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7" y="102"/>
                  </a:lnTo>
                  <a:lnTo>
                    <a:pt x="451" y="104"/>
                  </a:lnTo>
                  <a:lnTo>
                    <a:pt x="456" y="104"/>
                  </a:lnTo>
                  <a:lnTo>
                    <a:pt x="461" y="104"/>
                  </a:lnTo>
                  <a:lnTo>
                    <a:pt x="464" y="104"/>
                  </a:lnTo>
                  <a:lnTo>
                    <a:pt x="470" y="102"/>
                  </a:lnTo>
                  <a:lnTo>
                    <a:pt x="470" y="100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3" y="95"/>
                  </a:lnTo>
                  <a:lnTo>
                    <a:pt x="475" y="93"/>
                  </a:lnTo>
                  <a:lnTo>
                    <a:pt x="478" y="91"/>
                  </a:lnTo>
                  <a:lnTo>
                    <a:pt x="480" y="90"/>
                  </a:lnTo>
                  <a:lnTo>
                    <a:pt x="490" y="90"/>
                  </a:lnTo>
                  <a:lnTo>
                    <a:pt x="492" y="90"/>
                  </a:lnTo>
                  <a:lnTo>
                    <a:pt x="492" y="88"/>
                  </a:lnTo>
                  <a:lnTo>
                    <a:pt x="497" y="86"/>
                  </a:lnTo>
                  <a:lnTo>
                    <a:pt x="497" y="85"/>
                  </a:lnTo>
                  <a:lnTo>
                    <a:pt x="497" y="83"/>
                  </a:lnTo>
                  <a:lnTo>
                    <a:pt x="497" y="81"/>
                  </a:lnTo>
                  <a:lnTo>
                    <a:pt x="501" y="81"/>
                  </a:lnTo>
                  <a:lnTo>
                    <a:pt x="504" y="81"/>
                  </a:lnTo>
                  <a:lnTo>
                    <a:pt x="506" y="81"/>
                  </a:lnTo>
                  <a:lnTo>
                    <a:pt x="509" y="83"/>
                  </a:lnTo>
                  <a:lnTo>
                    <a:pt x="511" y="81"/>
                  </a:lnTo>
                  <a:lnTo>
                    <a:pt x="513" y="81"/>
                  </a:lnTo>
                  <a:lnTo>
                    <a:pt x="513" y="79"/>
                  </a:lnTo>
                  <a:lnTo>
                    <a:pt x="513" y="78"/>
                  </a:lnTo>
                  <a:lnTo>
                    <a:pt x="511" y="78"/>
                  </a:lnTo>
                  <a:lnTo>
                    <a:pt x="511" y="73"/>
                  </a:lnTo>
                  <a:lnTo>
                    <a:pt x="513" y="71"/>
                  </a:lnTo>
                  <a:lnTo>
                    <a:pt x="514" y="67"/>
                  </a:lnTo>
                  <a:lnTo>
                    <a:pt x="516" y="67"/>
                  </a:lnTo>
                  <a:lnTo>
                    <a:pt x="523" y="67"/>
                  </a:lnTo>
                  <a:lnTo>
                    <a:pt x="528" y="66"/>
                  </a:lnTo>
                  <a:lnTo>
                    <a:pt x="532" y="64"/>
                  </a:lnTo>
                  <a:lnTo>
                    <a:pt x="535" y="66"/>
                  </a:lnTo>
                  <a:lnTo>
                    <a:pt x="539" y="64"/>
                  </a:lnTo>
                  <a:lnTo>
                    <a:pt x="540" y="66"/>
                  </a:lnTo>
                  <a:lnTo>
                    <a:pt x="542" y="64"/>
                  </a:lnTo>
                  <a:lnTo>
                    <a:pt x="542" y="62"/>
                  </a:lnTo>
                  <a:lnTo>
                    <a:pt x="540" y="59"/>
                  </a:lnTo>
                  <a:lnTo>
                    <a:pt x="540" y="57"/>
                  </a:lnTo>
                  <a:lnTo>
                    <a:pt x="537" y="55"/>
                  </a:lnTo>
                  <a:lnTo>
                    <a:pt x="539" y="54"/>
                  </a:lnTo>
                  <a:lnTo>
                    <a:pt x="539" y="52"/>
                  </a:lnTo>
                  <a:lnTo>
                    <a:pt x="537" y="52"/>
                  </a:lnTo>
                  <a:lnTo>
                    <a:pt x="537" y="50"/>
                  </a:lnTo>
                  <a:lnTo>
                    <a:pt x="539" y="50"/>
                  </a:lnTo>
                  <a:lnTo>
                    <a:pt x="540" y="48"/>
                  </a:lnTo>
                  <a:lnTo>
                    <a:pt x="544" y="48"/>
                  </a:lnTo>
                  <a:lnTo>
                    <a:pt x="546" y="47"/>
                  </a:lnTo>
                  <a:lnTo>
                    <a:pt x="549" y="47"/>
                  </a:lnTo>
                  <a:lnTo>
                    <a:pt x="549" y="45"/>
                  </a:lnTo>
                  <a:lnTo>
                    <a:pt x="552" y="41"/>
                  </a:lnTo>
                  <a:lnTo>
                    <a:pt x="552" y="40"/>
                  </a:lnTo>
                  <a:lnTo>
                    <a:pt x="556" y="40"/>
                  </a:lnTo>
                  <a:lnTo>
                    <a:pt x="561" y="41"/>
                  </a:lnTo>
                  <a:lnTo>
                    <a:pt x="563" y="41"/>
                  </a:lnTo>
                  <a:lnTo>
                    <a:pt x="566" y="43"/>
                  </a:lnTo>
                  <a:lnTo>
                    <a:pt x="571" y="41"/>
                  </a:lnTo>
                  <a:lnTo>
                    <a:pt x="571" y="40"/>
                  </a:lnTo>
                  <a:lnTo>
                    <a:pt x="575" y="40"/>
                  </a:lnTo>
                  <a:lnTo>
                    <a:pt x="575" y="38"/>
                  </a:lnTo>
                  <a:lnTo>
                    <a:pt x="575" y="36"/>
                  </a:lnTo>
                  <a:lnTo>
                    <a:pt x="582" y="38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3461" y="723"/>
              <a:ext cx="449" cy="620"/>
            </a:xfrm>
            <a:custGeom>
              <a:avLst/>
              <a:gdLst>
                <a:gd name="T0" fmla="*/ 39 w 449"/>
                <a:gd name="T1" fmla="*/ 29 h 620"/>
                <a:gd name="T2" fmla="*/ 81 w 449"/>
                <a:gd name="T3" fmla="*/ 17 h 620"/>
                <a:gd name="T4" fmla="*/ 124 w 449"/>
                <a:gd name="T5" fmla="*/ 17 h 620"/>
                <a:gd name="T6" fmla="*/ 160 w 449"/>
                <a:gd name="T7" fmla="*/ 12 h 620"/>
                <a:gd name="T8" fmla="*/ 203 w 449"/>
                <a:gd name="T9" fmla="*/ 5 h 620"/>
                <a:gd name="T10" fmla="*/ 248 w 449"/>
                <a:gd name="T11" fmla="*/ 5 h 620"/>
                <a:gd name="T12" fmla="*/ 278 w 449"/>
                <a:gd name="T13" fmla="*/ 5 h 620"/>
                <a:gd name="T14" fmla="*/ 311 w 449"/>
                <a:gd name="T15" fmla="*/ 2 h 620"/>
                <a:gd name="T16" fmla="*/ 338 w 449"/>
                <a:gd name="T17" fmla="*/ 16 h 620"/>
                <a:gd name="T18" fmla="*/ 364 w 449"/>
                <a:gd name="T19" fmla="*/ 26 h 620"/>
                <a:gd name="T20" fmla="*/ 381 w 449"/>
                <a:gd name="T21" fmla="*/ 45 h 620"/>
                <a:gd name="T22" fmla="*/ 359 w 449"/>
                <a:gd name="T23" fmla="*/ 48 h 620"/>
                <a:gd name="T24" fmla="*/ 330 w 449"/>
                <a:gd name="T25" fmla="*/ 54 h 620"/>
                <a:gd name="T26" fmla="*/ 302 w 449"/>
                <a:gd name="T27" fmla="*/ 47 h 620"/>
                <a:gd name="T28" fmla="*/ 274 w 449"/>
                <a:gd name="T29" fmla="*/ 43 h 620"/>
                <a:gd name="T30" fmla="*/ 247 w 449"/>
                <a:gd name="T31" fmla="*/ 45 h 620"/>
                <a:gd name="T32" fmla="*/ 219 w 449"/>
                <a:gd name="T33" fmla="*/ 52 h 620"/>
                <a:gd name="T34" fmla="*/ 193 w 449"/>
                <a:gd name="T35" fmla="*/ 54 h 620"/>
                <a:gd name="T36" fmla="*/ 176 w 449"/>
                <a:gd name="T37" fmla="*/ 64 h 620"/>
                <a:gd name="T38" fmla="*/ 176 w 449"/>
                <a:gd name="T39" fmla="*/ 86 h 620"/>
                <a:gd name="T40" fmla="*/ 157 w 449"/>
                <a:gd name="T41" fmla="*/ 104 h 620"/>
                <a:gd name="T42" fmla="*/ 136 w 449"/>
                <a:gd name="T43" fmla="*/ 114 h 620"/>
                <a:gd name="T44" fmla="*/ 124 w 449"/>
                <a:gd name="T45" fmla="*/ 136 h 620"/>
                <a:gd name="T46" fmla="*/ 102 w 449"/>
                <a:gd name="T47" fmla="*/ 148 h 620"/>
                <a:gd name="T48" fmla="*/ 81 w 449"/>
                <a:gd name="T49" fmla="*/ 164 h 620"/>
                <a:gd name="T50" fmla="*/ 53 w 449"/>
                <a:gd name="T51" fmla="*/ 167 h 620"/>
                <a:gd name="T52" fmla="*/ 46 w 449"/>
                <a:gd name="T53" fmla="*/ 188 h 620"/>
                <a:gd name="T54" fmla="*/ 41 w 449"/>
                <a:gd name="T55" fmla="*/ 214 h 620"/>
                <a:gd name="T56" fmla="*/ 48 w 449"/>
                <a:gd name="T57" fmla="*/ 238 h 620"/>
                <a:gd name="T58" fmla="*/ 41 w 449"/>
                <a:gd name="T59" fmla="*/ 259 h 620"/>
                <a:gd name="T60" fmla="*/ 67 w 449"/>
                <a:gd name="T61" fmla="*/ 273 h 620"/>
                <a:gd name="T62" fmla="*/ 95 w 449"/>
                <a:gd name="T63" fmla="*/ 274 h 620"/>
                <a:gd name="T64" fmla="*/ 124 w 449"/>
                <a:gd name="T65" fmla="*/ 269 h 620"/>
                <a:gd name="T66" fmla="*/ 153 w 449"/>
                <a:gd name="T67" fmla="*/ 274 h 620"/>
                <a:gd name="T68" fmla="*/ 179 w 449"/>
                <a:gd name="T69" fmla="*/ 266 h 620"/>
                <a:gd name="T70" fmla="*/ 191 w 449"/>
                <a:gd name="T71" fmla="*/ 287 h 620"/>
                <a:gd name="T72" fmla="*/ 202 w 449"/>
                <a:gd name="T73" fmla="*/ 311 h 620"/>
                <a:gd name="T74" fmla="*/ 221 w 449"/>
                <a:gd name="T75" fmla="*/ 323 h 620"/>
                <a:gd name="T76" fmla="*/ 252 w 449"/>
                <a:gd name="T77" fmla="*/ 333 h 620"/>
                <a:gd name="T78" fmla="*/ 281 w 449"/>
                <a:gd name="T79" fmla="*/ 340 h 620"/>
                <a:gd name="T80" fmla="*/ 311 w 449"/>
                <a:gd name="T81" fmla="*/ 345 h 620"/>
                <a:gd name="T82" fmla="*/ 340 w 449"/>
                <a:gd name="T83" fmla="*/ 350 h 620"/>
                <a:gd name="T84" fmla="*/ 366 w 449"/>
                <a:gd name="T85" fmla="*/ 359 h 620"/>
                <a:gd name="T86" fmla="*/ 345 w 449"/>
                <a:gd name="T87" fmla="*/ 376 h 620"/>
                <a:gd name="T88" fmla="*/ 340 w 449"/>
                <a:gd name="T89" fmla="*/ 404 h 620"/>
                <a:gd name="T90" fmla="*/ 347 w 449"/>
                <a:gd name="T91" fmla="*/ 428 h 620"/>
                <a:gd name="T92" fmla="*/ 374 w 449"/>
                <a:gd name="T93" fmla="*/ 432 h 620"/>
                <a:gd name="T94" fmla="*/ 404 w 449"/>
                <a:gd name="T95" fmla="*/ 438 h 620"/>
                <a:gd name="T96" fmla="*/ 426 w 449"/>
                <a:gd name="T97" fmla="*/ 449 h 620"/>
                <a:gd name="T98" fmla="*/ 443 w 449"/>
                <a:gd name="T99" fmla="*/ 456 h 620"/>
                <a:gd name="T100" fmla="*/ 438 w 449"/>
                <a:gd name="T101" fmla="*/ 478 h 620"/>
                <a:gd name="T102" fmla="*/ 426 w 449"/>
                <a:gd name="T103" fmla="*/ 502 h 620"/>
                <a:gd name="T104" fmla="*/ 409 w 449"/>
                <a:gd name="T105" fmla="*/ 521 h 620"/>
                <a:gd name="T106" fmla="*/ 383 w 449"/>
                <a:gd name="T107" fmla="*/ 530 h 620"/>
                <a:gd name="T108" fmla="*/ 355 w 449"/>
                <a:gd name="T109" fmla="*/ 537 h 620"/>
                <a:gd name="T110" fmla="*/ 338 w 449"/>
                <a:gd name="T111" fmla="*/ 559 h 620"/>
                <a:gd name="T112" fmla="*/ 331 w 449"/>
                <a:gd name="T113" fmla="*/ 582 h 620"/>
                <a:gd name="T114" fmla="*/ 316 w 449"/>
                <a:gd name="T115" fmla="*/ 592 h 620"/>
                <a:gd name="T116" fmla="*/ 290 w 449"/>
                <a:gd name="T117" fmla="*/ 594 h 620"/>
                <a:gd name="T118" fmla="*/ 273 w 449"/>
                <a:gd name="T119" fmla="*/ 613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620">
                  <a:moveTo>
                    <a:pt x="0" y="38"/>
                  </a:moveTo>
                  <a:lnTo>
                    <a:pt x="1" y="38"/>
                  </a:lnTo>
                  <a:lnTo>
                    <a:pt x="3" y="38"/>
                  </a:lnTo>
                  <a:lnTo>
                    <a:pt x="7" y="38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15" y="33"/>
                  </a:lnTo>
                  <a:lnTo>
                    <a:pt x="17" y="33"/>
                  </a:lnTo>
                  <a:lnTo>
                    <a:pt x="20" y="35"/>
                  </a:lnTo>
                  <a:lnTo>
                    <a:pt x="24" y="35"/>
                  </a:lnTo>
                  <a:lnTo>
                    <a:pt x="27" y="35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4" y="33"/>
                  </a:lnTo>
                  <a:lnTo>
                    <a:pt x="36" y="33"/>
                  </a:lnTo>
                  <a:lnTo>
                    <a:pt x="39" y="29"/>
                  </a:lnTo>
                  <a:lnTo>
                    <a:pt x="41" y="28"/>
                  </a:lnTo>
                  <a:lnTo>
                    <a:pt x="43" y="28"/>
                  </a:lnTo>
                  <a:lnTo>
                    <a:pt x="45" y="26"/>
                  </a:lnTo>
                  <a:lnTo>
                    <a:pt x="48" y="24"/>
                  </a:lnTo>
                  <a:lnTo>
                    <a:pt x="50" y="21"/>
                  </a:lnTo>
                  <a:lnTo>
                    <a:pt x="53" y="21"/>
                  </a:lnTo>
                  <a:lnTo>
                    <a:pt x="55" y="21"/>
                  </a:lnTo>
                  <a:lnTo>
                    <a:pt x="58" y="19"/>
                  </a:lnTo>
                  <a:lnTo>
                    <a:pt x="60" y="19"/>
                  </a:lnTo>
                  <a:lnTo>
                    <a:pt x="62" y="19"/>
                  </a:lnTo>
                  <a:lnTo>
                    <a:pt x="65" y="17"/>
                  </a:lnTo>
                  <a:lnTo>
                    <a:pt x="69" y="17"/>
                  </a:lnTo>
                  <a:lnTo>
                    <a:pt x="71" y="16"/>
                  </a:lnTo>
                  <a:lnTo>
                    <a:pt x="74" y="16"/>
                  </a:lnTo>
                  <a:lnTo>
                    <a:pt x="76" y="16"/>
                  </a:lnTo>
                  <a:lnTo>
                    <a:pt x="77" y="16"/>
                  </a:lnTo>
                  <a:lnTo>
                    <a:pt x="81" y="17"/>
                  </a:lnTo>
                  <a:lnTo>
                    <a:pt x="83" y="17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8" y="17"/>
                  </a:lnTo>
                  <a:lnTo>
                    <a:pt x="91" y="19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5" y="17"/>
                  </a:lnTo>
                  <a:lnTo>
                    <a:pt x="109" y="17"/>
                  </a:lnTo>
                  <a:lnTo>
                    <a:pt x="112" y="16"/>
                  </a:lnTo>
                  <a:lnTo>
                    <a:pt x="115" y="16"/>
                  </a:lnTo>
                  <a:lnTo>
                    <a:pt x="117" y="17"/>
                  </a:lnTo>
                  <a:lnTo>
                    <a:pt x="122" y="17"/>
                  </a:lnTo>
                  <a:lnTo>
                    <a:pt x="124" y="17"/>
                  </a:lnTo>
                  <a:lnTo>
                    <a:pt x="128" y="17"/>
                  </a:lnTo>
                  <a:lnTo>
                    <a:pt x="131" y="17"/>
                  </a:lnTo>
                  <a:lnTo>
                    <a:pt x="133" y="17"/>
                  </a:lnTo>
                  <a:lnTo>
                    <a:pt x="136" y="17"/>
                  </a:lnTo>
                  <a:lnTo>
                    <a:pt x="138" y="16"/>
                  </a:lnTo>
                  <a:lnTo>
                    <a:pt x="140" y="16"/>
                  </a:lnTo>
                  <a:lnTo>
                    <a:pt x="141" y="17"/>
                  </a:lnTo>
                  <a:lnTo>
                    <a:pt x="145" y="17"/>
                  </a:lnTo>
                  <a:lnTo>
                    <a:pt x="147" y="16"/>
                  </a:lnTo>
                  <a:lnTo>
                    <a:pt x="147" y="14"/>
                  </a:lnTo>
                  <a:lnTo>
                    <a:pt x="148" y="12"/>
                  </a:lnTo>
                  <a:lnTo>
                    <a:pt x="148" y="10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7" y="10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2" y="12"/>
                  </a:lnTo>
                  <a:lnTo>
                    <a:pt x="167" y="12"/>
                  </a:lnTo>
                  <a:lnTo>
                    <a:pt x="172" y="14"/>
                  </a:lnTo>
                  <a:lnTo>
                    <a:pt x="172" y="12"/>
                  </a:lnTo>
                  <a:lnTo>
                    <a:pt x="174" y="10"/>
                  </a:lnTo>
                  <a:lnTo>
                    <a:pt x="176" y="10"/>
                  </a:lnTo>
                  <a:lnTo>
                    <a:pt x="179" y="10"/>
                  </a:lnTo>
                  <a:lnTo>
                    <a:pt x="179" y="9"/>
                  </a:lnTo>
                  <a:lnTo>
                    <a:pt x="179" y="7"/>
                  </a:lnTo>
                  <a:lnTo>
                    <a:pt x="183" y="7"/>
                  </a:lnTo>
                  <a:lnTo>
                    <a:pt x="190" y="7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8" y="5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3" y="5"/>
                  </a:lnTo>
                  <a:lnTo>
                    <a:pt x="205" y="7"/>
                  </a:lnTo>
                  <a:lnTo>
                    <a:pt x="207" y="7"/>
                  </a:lnTo>
                  <a:lnTo>
                    <a:pt x="210" y="9"/>
                  </a:lnTo>
                  <a:lnTo>
                    <a:pt x="214" y="7"/>
                  </a:lnTo>
                  <a:lnTo>
                    <a:pt x="217" y="5"/>
                  </a:lnTo>
                  <a:lnTo>
                    <a:pt x="219" y="7"/>
                  </a:lnTo>
                  <a:lnTo>
                    <a:pt x="222" y="7"/>
                  </a:lnTo>
                  <a:lnTo>
                    <a:pt x="226" y="7"/>
                  </a:lnTo>
                  <a:lnTo>
                    <a:pt x="228" y="5"/>
                  </a:lnTo>
                  <a:lnTo>
                    <a:pt x="231" y="5"/>
                  </a:lnTo>
                  <a:lnTo>
                    <a:pt x="235" y="7"/>
                  </a:lnTo>
                  <a:lnTo>
                    <a:pt x="236" y="7"/>
                  </a:lnTo>
                  <a:lnTo>
                    <a:pt x="238" y="10"/>
                  </a:lnTo>
                  <a:lnTo>
                    <a:pt x="241" y="10"/>
                  </a:lnTo>
                  <a:lnTo>
                    <a:pt x="245" y="7"/>
                  </a:lnTo>
                  <a:lnTo>
                    <a:pt x="245" y="5"/>
                  </a:lnTo>
                  <a:lnTo>
                    <a:pt x="248" y="5"/>
                  </a:lnTo>
                  <a:lnTo>
                    <a:pt x="252" y="7"/>
                  </a:lnTo>
                  <a:lnTo>
                    <a:pt x="252" y="9"/>
                  </a:lnTo>
                  <a:lnTo>
                    <a:pt x="254" y="9"/>
                  </a:lnTo>
                  <a:lnTo>
                    <a:pt x="255" y="7"/>
                  </a:lnTo>
                  <a:lnTo>
                    <a:pt x="257" y="9"/>
                  </a:lnTo>
                  <a:lnTo>
                    <a:pt x="259" y="7"/>
                  </a:lnTo>
                  <a:lnTo>
                    <a:pt x="257" y="7"/>
                  </a:lnTo>
                  <a:lnTo>
                    <a:pt x="259" y="5"/>
                  </a:lnTo>
                  <a:lnTo>
                    <a:pt x="262" y="5"/>
                  </a:lnTo>
                  <a:lnTo>
                    <a:pt x="264" y="3"/>
                  </a:lnTo>
                  <a:lnTo>
                    <a:pt x="266" y="3"/>
                  </a:lnTo>
                  <a:lnTo>
                    <a:pt x="267" y="3"/>
                  </a:lnTo>
                  <a:lnTo>
                    <a:pt x="271" y="3"/>
                  </a:lnTo>
                  <a:lnTo>
                    <a:pt x="274" y="3"/>
                  </a:lnTo>
                  <a:lnTo>
                    <a:pt x="274" y="5"/>
                  </a:lnTo>
                  <a:lnTo>
                    <a:pt x="276" y="7"/>
                  </a:lnTo>
                  <a:lnTo>
                    <a:pt x="278" y="5"/>
                  </a:lnTo>
                  <a:lnTo>
                    <a:pt x="278" y="3"/>
                  </a:lnTo>
                  <a:lnTo>
                    <a:pt x="279" y="5"/>
                  </a:lnTo>
                  <a:lnTo>
                    <a:pt x="281" y="5"/>
                  </a:lnTo>
                  <a:lnTo>
                    <a:pt x="285" y="3"/>
                  </a:lnTo>
                  <a:lnTo>
                    <a:pt x="286" y="5"/>
                  </a:lnTo>
                  <a:lnTo>
                    <a:pt x="288" y="3"/>
                  </a:lnTo>
                  <a:lnTo>
                    <a:pt x="292" y="5"/>
                  </a:lnTo>
                  <a:lnTo>
                    <a:pt x="295" y="7"/>
                  </a:lnTo>
                  <a:lnTo>
                    <a:pt x="295" y="9"/>
                  </a:lnTo>
                  <a:lnTo>
                    <a:pt x="300" y="9"/>
                  </a:lnTo>
                  <a:lnTo>
                    <a:pt x="300" y="7"/>
                  </a:lnTo>
                  <a:lnTo>
                    <a:pt x="302" y="7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9" y="5"/>
                  </a:lnTo>
                  <a:lnTo>
                    <a:pt x="309" y="3"/>
                  </a:lnTo>
                  <a:lnTo>
                    <a:pt x="311" y="2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4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19" y="3"/>
                  </a:lnTo>
                  <a:lnTo>
                    <a:pt x="323" y="3"/>
                  </a:lnTo>
                  <a:lnTo>
                    <a:pt x="324" y="2"/>
                  </a:lnTo>
                  <a:lnTo>
                    <a:pt x="326" y="2"/>
                  </a:lnTo>
                  <a:lnTo>
                    <a:pt x="331" y="5"/>
                  </a:lnTo>
                  <a:lnTo>
                    <a:pt x="331" y="7"/>
                  </a:lnTo>
                  <a:lnTo>
                    <a:pt x="333" y="7"/>
                  </a:lnTo>
                  <a:lnTo>
                    <a:pt x="333" y="9"/>
                  </a:lnTo>
                  <a:lnTo>
                    <a:pt x="333" y="10"/>
                  </a:lnTo>
                  <a:lnTo>
                    <a:pt x="335" y="12"/>
                  </a:lnTo>
                  <a:lnTo>
                    <a:pt x="336" y="14"/>
                  </a:lnTo>
                  <a:lnTo>
                    <a:pt x="338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5" y="19"/>
                  </a:lnTo>
                  <a:lnTo>
                    <a:pt x="347" y="19"/>
                  </a:lnTo>
                  <a:lnTo>
                    <a:pt x="349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21"/>
                  </a:lnTo>
                  <a:lnTo>
                    <a:pt x="355" y="21"/>
                  </a:lnTo>
                  <a:lnTo>
                    <a:pt x="357" y="21"/>
                  </a:lnTo>
                  <a:lnTo>
                    <a:pt x="359" y="21"/>
                  </a:lnTo>
                  <a:lnTo>
                    <a:pt x="361" y="21"/>
                  </a:lnTo>
                  <a:lnTo>
                    <a:pt x="362" y="22"/>
                  </a:lnTo>
                  <a:lnTo>
                    <a:pt x="362" y="24"/>
                  </a:lnTo>
                  <a:lnTo>
                    <a:pt x="364" y="26"/>
                  </a:lnTo>
                  <a:lnTo>
                    <a:pt x="364" y="28"/>
                  </a:lnTo>
                  <a:lnTo>
                    <a:pt x="366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1" y="28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6" y="31"/>
                  </a:lnTo>
                  <a:lnTo>
                    <a:pt x="378" y="33"/>
                  </a:lnTo>
                  <a:lnTo>
                    <a:pt x="378" y="35"/>
                  </a:lnTo>
                  <a:lnTo>
                    <a:pt x="380" y="35"/>
                  </a:lnTo>
                  <a:lnTo>
                    <a:pt x="380" y="36"/>
                  </a:lnTo>
                  <a:lnTo>
                    <a:pt x="381" y="38"/>
                  </a:lnTo>
                  <a:lnTo>
                    <a:pt x="381" y="40"/>
                  </a:lnTo>
                  <a:lnTo>
                    <a:pt x="381" y="41"/>
                  </a:lnTo>
                  <a:lnTo>
                    <a:pt x="381" y="43"/>
                  </a:lnTo>
                  <a:lnTo>
                    <a:pt x="381" y="45"/>
                  </a:lnTo>
                  <a:lnTo>
                    <a:pt x="381" y="47"/>
                  </a:lnTo>
                  <a:lnTo>
                    <a:pt x="381" y="48"/>
                  </a:lnTo>
                  <a:lnTo>
                    <a:pt x="380" y="48"/>
                  </a:lnTo>
                  <a:lnTo>
                    <a:pt x="380" y="50"/>
                  </a:lnTo>
                  <a:lnTo>
                    <a:pt x="380" y="52"/>
                  </a:lnTo>
                  <a:lnTo>
                    <a:pt x="378" y="52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3" y="52"/>
                  </a:lnTo>
                  <a:lnTo>
                    <a:pt x="371" y="52"/>
                  </a:lnTo>
                  <a:lnTo>
                    <a:pt x="369" y="50"/>
                  </a:lnTo>
                  <a:lnTo>
                    <a:pt x="368" y="50"/>
                  </a:lnTo>
                  <a:lnTo>
                    <a:pt x="366" y="50"/>
                  </a:lnTo>
                  <a:lnTo>
                    <a:pt x="364" y="48"/>
                  </a:lnTo>
                  <a:lnTo>
                    <a:pt x="362" y="48"/>
                  </a:lnTo>
                  <a:lnTo>
                    <a:pt x="361" y="48"/>
                  </a:lnTo>
                  <a:lnTo>
                    <a:pt x="359" y="48"/>
                  </a:lnTo>
                  <a:lnTo>
                    <a:pt x="357" y="48"/>
                  </a:lnTo>
                  <a:lnTo>
                    <a:pt x="355" y="48"/>
                  </a:lnTo>
                  <a:lnTo>
                    <a:pt x="354" y="48"/>
                  </a:lnTo>
                  <a:lnTo>
                    <a:pt x="352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3" y="48"/>
                  </a:lnTo>
                  <a:lnTo>
                    <a:pt x="342" y="48"/>
                  </a:lnTo>
                  <a:lnTo>
                    <a:pt x="340" y="48"/>
                  </a:lnTo>
                  <a:lnTo>
                    <a:pt x="338" y="50"/>
                  </a:lnTo>
                  <a:lnTo>
                    <a:pt x="336" y="50"/>
                  </a:lnTo>
                  <a:lnTo>
                    <a:pt x="335" y="52"/>
                  </a:lnTo>
                  <a:lnTo>
                    <a:pt x="333" y="52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28" y="54"/>
                  </a:lnTo>
                  <a:lnTo>
                    <a:pt x="326" y="54"/>
                  </a:lnTo>
                  <a:lnTo>
                    <a:pt x="324" y="54"/>
                  </a:lnTo>
                  <a:lnTo>
                    <a:pt x="323" y="54"/>
                  </a:lnTo>
                  <a:lnTo>
                    <a:pt x="321" y="52"/>
                  </a:lnTo>
                  <a:lnTo>
                    <a:pt x="319" y="52"/>
                  </a:lnTo>
                  <a:lnTo>
                    <a:pt x="317" y="52"/>
                  </a:lnTo>
                  <a:lnTo>
                    <a:pt x="316" y="52"/>
                  </a:lnTo>
                  <a:lnTo>
                    <a:pt x="314" y="52"/>
                  </a:lnTo>
                  <a:lnTo>
                    <a:pt x="311" y="52"/>
                  </a:lnTo>
                  <a:lnTo>
                    <a:pt x="309" y="50"/>
                  </a:lnTo>
                  <a:lnTo>
                    <a:pt x="309" y="48"/>
                  </a:lnTo>
                  <a:lnTo>
                    <a:pt x="307" y="48"/>
                  </a:lnTo>
                  <a:lnTo>
                    <a:pt x="307" y="47"/>
                  </a:lnTo>
                  <a:lnTo>
                    <a:pt x="305" y="47"/>
                  </a:lnTo>
                  <a:lnTo>
                    <a:pt x="304" y="47"/>
                  </a:lnTo>
                  <a:lnTo>
                    <a:pt x="302" y="47"/>
                  </a:lnTo>
                  <a:lnTo>
                    <a:pt x="300" y="47"/>
                  </a:lnTo>
                  <a:lnTo>
                    <a:pt x="298" y="47"/>
                  </a:lnTo>
                  <a:lnTo>
                    <a:pt x="297" y="48"/>
                  </a:lnTo>
                  <a:lnTo>
                    <a:pt x="295" y="48"/>
                  </a:lnTo>
                  <a:lnTo>
                    <a:pt x="293" y="48"/>
                  </a:lnTo>
                  <a:lnTo>
                    <a:pt x="292" y="48"/>
                  </a:lnTo>
                  <a:lnTo>
                    <a:pt x="290" y="48"/>
                  </a:lnTo>
                  <a:lnTo>
                    <a:pt x="288" y="47"/>
                  </a:lnTo>
                  <a:lnTo>
                    <a:pt x="286" y="47"/>
                  </a:lnTo>
                  <a:lnTo>
                    <a:pt x="285" y="47"/>
                  </a:lnTo>
                  <a:lnTo>
                    <a:pt x="283" y="47"/>
                  </a:lnTo>
                  <a:lnTo>
                    <a:pt x="281" y="47"/>
                  </a:lnTo>
                  <a:lnTo>
                    <a:pt x="279" y="47"/>
                  </a:lnTo>
                  <a:lnTo>
                    <a:pt x="278" y="45"/>
                  </a:lnTo>
                  <a:lnTo>
                    <a:pt x="276" y="45"/>
                  </a:lnTo>
                  <a:lnTo>
                    <a:pt x="274" y="45"/>
                  </a:lnTo>
                  <a:lnTo>
                    <a:pt x="274" y="43"/>
                  </a:lnTo>
                  <a:lnTo>
                    <a:pt x="273" y="43"/>
                  </a:lnTo>
                  <a:lnTo>
                    <a:pt x="271" y="41"/>
                  </a:lnTo>
                  <a:lnTo>
                    <a:pt x="269" y="41"/>
                  </a:lnTo>
                  <a:lnTo>
                    <a:pt x="267" y="41"/>
                  </a:lnTo>
                  <a:lnTo>
                    <a:pt x="266" y="40"/>
                  </a:lnTo>
                  <a:lnTo>
                    <a:pt x="264" y="41"/>
                  </a:lnTo>
                  <a:lnTo>
                    <a:pt x="262" y="41"/>
                  </a:lnTo>
                  <a:lnTo>
                    <a:pt x="260" y="41"/>
                  </a:lnTo>
                  <a:lnTo>
                    <a:pt x="259" y="41"/>
                  </a:lnTo>
                  <a:lnTo>
                    <a:pt x="257" y="41"/>
                  </a:lnTo>
                  <a:lnTo>
                    <a:pt x="255" y="41"/>
                  </a:lnTo>
                  <a:lnTo>
                    <a:pt x="254" y="41"/>
                  </a:lnTo>
                  <a:lnTo>
                    <a:pt x="252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248" y="45"/>
                  </a:lnTo>
                  <a:lnTo>
                    <a:pt x="247" y="45"/>
                  </a:lnTo>
                  <a:lnTo>
                    <a:pt x="245" y="45"/>
                  </a:lnTo>
                  <a:lnTo>
                    <a:pt x="243" y="47"/>
                  </a:lnTo>
                  <a:lnTo>
                    <a:pt x="241" y="47"/>
                  </a:lnTo>
                  <a:lnTo>
                    <a:pt x="240" y="47"/>
                  </a:lnTo>
                  <a:lnTo>
                    <a:pt x="238" y="47"/>
                  </a:lnTo>
                  <a:lnTo>
                    <a:pt x="236" y="48"/>
                  </a:lnTo>
                  <a:lnTo>
                    <a:pt x="235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1" y="50"/>
                  </a:lnTo>
                  <a:lnTo>
                    <a:pt x="229" y="50"/>
                  </a:lnTo>
                  <a:lnTo>
                    <a:pt x="228" y="50"/>
                  </a:lnTo>
                  <a:lnTo>
                    <a:pt x="226" y="50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2"/>
                  </a:lnTo>
                  <a:lnTo>
                    <a:pt x="217" y="52"/>
                  </a:lnTo>
                  <a:lnTo>
                    <a:pt x="216" y="52"/>
                  </a:lnTo>
                  <a:lnTo>
                    <a:pt x="214" y="50"/>
                  </a:lnTo>
                  <a:lnTo>
                    <a:pt x="212" y="50"/>
                  </a:lnTo>
                  <a:lnTo>
                    <a:pt x="210" y="50"/>
                  </a:lnTo>
                  <a:lnTo>
                    <a:pt x="209" y="48"/>
                  </a:lnTo>
                  <a:lnTo>
                    <a:pt x="207" y="48"/>
                  </a:lnTo>
                  <a:lnTo>
                    <a:pt x="205" y="48"/>
                  </a:lnTo>
                  <a:lnTo>
                    <a:pt x="203" y="48"/>
                  </a:lnTo>
                  <a:lnTo>
                    <a:pt x="202" y="48"/>
                  </a:lnTo>
                  <a:lnTo>
                    <a:pt x="200" y="48"/>
                  </a:lnTo>
                  <a:lnTo>
                    <a:pt x="198" y="48"/>
                  </a:lnTo>
                  <a:lnTo>
                    <a:pt x="197" y="50"/>
                  </a:lnTo>
                  <a:lnTo>
                    <a:pt x="195" y="50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1" y="54"/>
                  </a:lnTo>
                  <a:lnTo>
                    <a:pt x="190" y="54"/>
                  </a:lnTo>
                  <a:lnTo>
                    <a:pt x="190" y="55"/>
                  </a:lnTo>
                  <a:lnTo>
                    <a:pt x="188" y="55"/>
                  </a:lnTo>
                  <a:lnTo>
                    <a:pt x="186" y="55"/>
                  </a:lnTo>
                  <a:lnTo>
                    <a:pt x="184" y="55"/>
                  </a:lnTo>
                  <a:lnTo>
                    <a:pt x="183" y="55"/>
                  </a:lnTo>
                  <a:lnTo>
                    <a:pt x="181" y="55"/>
                  </a:lnTo>
                  <a:lnTo>
                    <a:pt x="179" y="55"/>
                  </a:lnTo>
                  <a:lnTo>
                    <a:pt x="178" y="55"/>
                  </a:lnTo>
                  <a:lnTo>
                    <a:pt x="176" y="57"/>
                  </a:lnTo>
                  <a:lnTo>
                    <a:pt x="176" y="59"/>
                  </a:lnTo>
                  <a:lnTo>
                    <a:pt x="174" y="59"/>
                  </a:lnTo>
                  <a:lnTo>
                    <a:pt x="174" y="60"/>
                  </a:lnTo>
                  <a:lnTo>
                    <a:pt x="174" y="62"/>
                  </a:lnTo>
                  <a:lnTo>
                    <a:pt x="174" y="64"/>
                  </a:lnTo>
                  <a:lnTo>
                    <a:pt x="176" y="64"/>
                  </a:lnTo>
                  <a:lnTo>
                    <a:pt x="176" y="66"/>
                  </a:lnTo>
                  <a:lnTo>
                    <a:pt x="176" y="67"/>
                  </a:lnTo>
                  <a:lnTo>
                    <a:pt x="178" y="69"/>
                  </a:lnTo>
                  <a:lnTo>
                    <a:pt x="178" y="71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4"/>
                  </a:lnTo>
                  <a:lnTo>
                    <a:pt x="181" y="76"/>
                  </a:lnTo>
                  <a:lnTo>
                    <a:pt x="181" y="78"/>
                  </a:lnTo>
                  <a:lnTo>
                    <a:pt x="181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8" y="81"/>
                  </a:lnTo>
                  <a:lnTo>
                    <a:pt x="178" y="83"/>
                  </a:lnTo>
                  <a:lnTo>
                    <a:pt x="176" y="83"/>
                  </a:lnTo>
                  <a:lnTo>
                    <a:pt x="176" y="85"/>
                  </a:lnTo>
                  <a:lnTo>
                    <a:pt x="176" y="86"/>
                  </a:lnTo>
                  <a:lnTo>
                    <a:pt x="174" y="88"/>
                  </a:lnTo>
                  <a:lnTo>
                    <a:pt x="174" y="90"/>
                  </a:lnTo>
                  <a:lnTo>
                    <a:pt x="174" y="91"/>
                  </a:lnTo>
                  <a:lnTo>
                    <a:pt x="172" y="91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1" y="95"/>
                  </a:lnTo>
                  <a:lnTo>
                    <a:pt x="169" y="97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4" y="100"/>
                  </a:lnTo>
                  <a:lnTo>
                    <a:pt x="162" y="100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4"/>
                  </a:lnTo>
                  <a:lnTo>
                    <a:pt x="157" y="104"/>
                  </a:lnTo>
                  <a:lnTo>
                    <a:pt x="155" y="104"/>
                  </a:lnTo>
                  <a:lnTo>
                    <a:pt x="153" y="104"/>
                  </a:lnTo>
                  <a:lnTo>
                    <a:pt x="153" y="105"/>
                  </a:lnTo>
                  <a:lnTo>
                    <a:pt x="153" y="107"/>
                  </a:lnTo>
                  <a:lnTo>
                    <a:pt x="153" y="109"/>
                  </a:lnTo>
                  <a:lnTo>
                    <a:pt x="153" y="110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2"/>
                  </a:lnTo>
                  <a:lnTo>
                    <a:pt x="147" y="112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1" y="112"/>
                  </a:lnTo>
                  <a:lnTo>
                    <a:pt x="140" y="112"/>
                  </a:lnTo>
                  <a:lnTo>
                    <a:pt x="138" y="112"/>
                  </a:lnTo>
                  <a:lnTo>
                    <a:pt x="138" y="114"/>
                  </a:lnTo>
                  <a:lnTo>
                    <a:pt x="136" y="114"/>
                  </a:lnTo>
                  <a:lnTo>
                    <a:pt x="134" y="114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1" y="116"/>
                  </a:lnTo>
                  <a:lnTo>
                    <a:pt x="129" y="117"/>
                  </a:lnTo>
                  <a:lnTo>
                    <a:pt x="129" y="119"/>
                  </a:lnTo>
                  <a:lnTo>
                    <a:pt x="128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8" y="126"/>
                  </a:lnTo>
                  <a:lnTo>
                    <a:pt x="128" y="128"/>
                  </a:lnTo>
                  <a:lnTo>
                    <a:pt x="128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6" y="133"/>
                  </a:lnTo>
                  <a:lnTo>
                    <a:pt x="126" y="135"/>
                  </a:lnTo>
                  <a:lnTo>
                    <a:pt x="124" y="136"/>
                  </a:lnTo>
                  <a:lnTo>
                    <a:pt x="122" y="138"/>
                  </a:lnTo>
                  <a:lnTo>
                    <a:pt x="121" y="138"/>
                  </a:lnTo>
                  <a:lnTo>
                    <a:pt x="119" y="138"/>
                  </a:lnTo>
                  <a:lnTo>
                    <a:pt x="117" y="140"/>
                  </a:lnTo>
                  <a:lnTo>
                    <a:pt x="115" y="140"/>
                  </a:lnTo>
                  <a:lnTo>
                    <a:pt x="114" y="142"/>
                  </a:lnTo>
                  <a:lnTo>
                    <a:pt x="112" y="142"/>
                  </a:lnTo>
                  <a:lnTo>
                    <a:pt x="112" y="143"/>
                  </a:lnTo>
                  <a:lnTo>
                    <a:pt x="110" y="143"/>
                  </a:lnTo>
                  <a:lnTo>
                    <a:pt x="110" y="145"/>
                  </a:lnTo>
                  <a:lnTo>
                    <a:pt x="109" y="145"/>
                  </a:lnTo>
                  <a:lnTo>
                    <a:pt x="107" y="145"/>
                  </a:lnTo>
                  <a:lnTo>
                    <a:pt x="107" y="147"/>
                  </a:lnTo>
                  <a:lnTo>
                    <a:pt x="105" y="147"/>
                  </a:lnTo>
                  <a:lnTo>
                    <a:pt x="105" y="148"/>
                  </a:lnTo>
                  <a:lnTo>
                    <a:pt x="103" y="148"/>
                  </a:lnTo>
                  <a:lnTo>
                    <a:pt x="102" y="148"/>
                  </a:lnTo>
                  <a:lnTo>
                    <a:pt x="102" y="150"/>
                  </a:lnTo>
                  <a:lnTo>
                    <a:pt x="100" y="150"/>
                  </a:lnTo>
                  <a:lnTo>
                    <a:pt x="98" y="150"/>
                  </a:lnTo>
                  <a:lnTo>
                    <a:pt x="96" y="152"/>
                  </a:lnTo>
                  <a:lnTo>
                    <a:pt x="95" y="152"/>
                  </a:lnTo>
                  <a:lnTo>
                    <a:pt x="93" y="152"/>
                  </a:lnTo>
                  <a:lnTo>
                    <a:pt x="91" y="154"/>
                  </a:lnTo>
                  <a:lnTo>
                    <a:pt x="90" y="154"/>
                  </a:lnTo>
                  <a:lnTo>
                    <a:pt x="88" y="155"/>
                  </a:lnTo>
                  <a:lnTo>
                    <a:pt x="88" y="157"/>
                  </a:lnTo>
                  <a:lnTo>
                    <a:pt x="86" y="157"/>
                  </a:lnTo>
                  <a:lnTo>
                    <a:pt x="86" y="159"/>
                  </a:lnTo>
                  <a:lnTo>
                    <a:pt x="84" y="159"/>
                  </a:lnTo>
                  <a:lnTo>
                    <a:pt x="84" y="161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1" y="164"/>
                  </a:lnTo>
                  <a:lnTo>
                    <a:pt x="79" y="164"/>
                  </a:lnTo>
                  <a:lnTo>
                    <a:pt x="77" y="166"/>
                  </a:lnTo>
                  <a:lnTo>
                    <a:pt x="76" y="166"/>
                  </a:lnTo>
                  <a:lnTo>
                    <a:pt x="74" y="166"/>
                  </a:lnTo>
                  <a:lnTo>
                    <a:pt x="72" y="166"/>
                  </a:lnTo>
                  <a:lnTo>
                    <a:pt x="71" y="164"/>
                  </a:lnTo>
                  <a:lnTo>
                    <a:pt x="69" y="164"/>
                  </a:lnTo>
                  <a:lnTo>
                    <a:pt x="67" y="164"/>
                  </a:lnTo>
                  <a:lnTo>
                    <a:pt x="65" y="164"/>
                  </a:lnTo>
                  <a:lnTo>
                    <a:pt x="64" y="164"/>
                  </a:lnTo>
                  <a:lnTo>
                    <a:pt x="62" y="164"/>
                  </a:lnTo>
                  <a:lnTo>
                    <a:pt x="60" y="164"/>
                  </a:lnTo>
                  <a:lnTo>
                    <a:pt x="58" y="164"/>
                  </a:lnTo>
                  <a:lnTo>
                    <a:pt x="57" y="166"/>
                  </a:lnTo>
                  <a:lnTo>
                    <a:pt x="55" y="166"/>
                  </a:lnTo>
                  <a:lnTo>
                    <a:pt x="55" y="167"/>
                  </a:lnTo>
                  <a:lnTo>
                    <a:pt x="53" y="167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0" y="171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5" y="181"/>
                  </a:lnTo>
                  <a:lnTo>
                    <a:pt x="45" y="183"/>
                  </a:lnTo>
                  <a:lnTo>
                    <a:pt x="45" y="185"/>
                  </a:lnTo>
                  <a:lnTo>
                    <a:pt x="45" y="186"/>
                  </a:lnTo>
                  <a:lnTo>
                    <a:pt x="45" y="188"/>
                  </a:lnTo>
                  <a:lnTo>
                    <a:pt x="46" y="188"/>
                  </a:lnTo>
                  <a:lnTo>
                    <a:pt x="46" y="190"/>
                  </a:lnTo>
                  <a:lnTo>
                    <a:pt x="46" y="192"/>
                  </a:lnTo>
                  <a:lnTo>
                    <a:pt x="46" y="193"/>
                  </a:lnTo>
                  <a:lnTo>
                    <a:pt x="46" y="195"/>
                  </a:lnTo>
                  <a:lnTo>
                    <a:pt x="46" y="197"/>
                  </a:lnTo>
                  <a:lnTo>
                    <a:pt x="45" y="197"/>
                  </a:lnTo>
                  <a:lnTo>
                    <a:pt x="45" y="199"/>
                  </a:lnTo>
                  <a:lnTo>
                    <a:pt x="43" y="200"/>
                  </a:lnTo>
                  <a:lnTo>
                    <a:pt x="43" y="202"/>
                  </a:lnTo>
                  <a:lnTo>
                    <a:pt x="41" y="202"/>
                  </a:lnTo>
                  <a:lnTo>
                    <a:pt x="41" y="204"/>
                  </a:lnTo>
                  <a:lnTo>
                    <a:pt x="41" y="205"/>
                  </a:lnTo>
                  <a:lnTo>
                    <a:pt x="39" y="207"/>
                  </a:lnTo>
                  <a:lnTo>
                    <a:pt x="39" y="209"/>
                  </a:lnTo>
                  <a:lnTo>
                    <a:pt x="39" y="211"/>
                  </a:lnTo>
                  <a:lnTo>
                    <a:pt x="41" y="212"/>
                  </a:lnTo>
                  <a:lnTo>
                    <a:pt x="41" y="214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3" y="217"/>
                  </a:lnTo>
                  <a:lnTo>
                    <a:pt x="45" y="217"/>
                  </a:lnTo>
                  <a:lnTo>
                    <a:pt x="45" y="219"/>
                  </a:lnTo>
                  <a:lnTo>
                    <a:pt x="46" y="219"/>
                  </a:lnTo>
                  <a:lnTo>
                    <a:pt x="48" y="221"/>
                  </a:lnTo>
                  <a:lnTo>
                    <a:pt x="50" y="223"/>
                  </a:lnTo>
                  <a:lnTo>
                    <a:pt x="52" y="224"/>
                  </a:lnTo>
                  <a:lnTo>
                    <a:pt x="52" y="226"/>
                  </a:lnTo>
                  <a:lnTo>
                    <a:pt x="52" y="228"/>
                  </a:lnTo>
                  <a:lnTo>
                    <a:pt x="52" y="230"/>
                  </a:lnTo>
                  <a:lnTo>
                    <a:pt x="52" y="231"/>
                  </a:lnTo>
                  <a:lnTo>
                    <a:pt x="52" y="233"/>
                  </a:lnTo>
                  <a:lnTo>
                    <a:pt x="50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6" y="240"/>
                  </a:lnTo>
                  <a:lnTo>
                    <a:pt x="46" y="242"/>
                  </a:lnTo>
                  <a:lnTo>
                    <a:pt x="45" y="242"/>
                  </a:lnTo>
                  <a:lnTo>
                    <a:pt x="45" y="243"/>
                  </a:lnTo>
                  <a:lnTo>
                    <a:pt x="45" y="245"/>
                  </a:lnTo>
                  <a:lnTo>
                    <a:pt x="43" y="245"/>
                  </a:lnTo>
                  <a:lnTo>
                    <a:pt x="43" y="247"/>
                  </a:lnTo>
                  <a:lnTo>
                    <a:pt x="43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2"/>
                  </a:lnTo>
                  <a:lnTo>
                    <a:pt x="39" y="252"/>
                  </a:lnTo>
                  <a:lnTo>
                    <a:pt x="39" y="254"/>
                  </a:lnTo>
                  <a:lnTo>
                    <a:pt x="38" y="255"/>
                  </a:lnTo>
                  <a:lnTo>
                    <a:pt x="38" y="257"/>
                  </a:lnTo>
                  <a:lnTo>
                    <a:pt x="39" y="257"/>
                  </a:lnTo>
                  <a:lnTo>
                    <a:pt x="41" y="259"/>
                  </a:lnTo>
                  <a:lnTo>
                    <a:pt x="43" y="259"/>
                  </a:lnTo>
                  <a:lnTo>
                    <a:pt x="45" y="259"/>
                  </a:lnTo>
                  <a:lnTo>
                    <a:pt x="46" y="261"/>
                  </a:lnTo>
                  <a:lnTo>
                    <a:pt x="48" y="262"/>
                  </a:lnTo>
                  <a:lnTo>
                    <a:pt x="50" y="264"/>
                  </a:lnTo>
                  <a:lnTo>
                    <a:pt x="50" y="266"/>
                  </a:lnTo>
                  <a:lnTo>
                    <a:pt x="52" y="266"/>
                  </a:lnTo>
                  <a:lnTo>
                    <a:pt x="52" y="268"/>
                  </a:lnTo>
                  <a:lnTo>
                    <a:pt x="53" y="269"/>
                  </a:lnTo>
                  <a:lnTo>
                    <a:pt x="55" y="271"/>
                  </a:lnTo>
                  <a:lnTo>
                    <a:pt x="57" y="271"/>
                  </a:lnTo>
                  <a:lnTo>
                    <a:pt x="58" y="271"/>
                  </a:lnTo>
                  <a:lnTo>
                    <a:pt x="60" y="273"/>
                  </a:lnTo>
                  <a:lnTo>
                    <a:pt x="62" y="273"/>
                  </a:lnTo>
                  <a:lnTo>
                    <a:pt x="64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4"/>
                  </a:lnTo>
                  <a:lnTo>
                    <a:pt x="69" y="274"/>
                  </a:lnTo>
                  <a:lnTo>
                    <a:pt x="71" y="274"/>
                  </a:lnTo>
                  <a:lnTo>
                    <a:pt x="72" y="274"/>
                  </a:lnTo>
                  <a:lnTo>
                    <a:pt x="74" y="276"/>
                  </a:lnTo>
                  <a:lnTo>
                    <a:pt x="76" y="276"/>
                  </a:lnTo>
                  <a:lnTo>
                    <a:pt x="77" y="278"/>
                  </a:lnTo>
                  <a:lnTo>
                    <a:pt x="79" y="278"/>
                  </a:lnTo>
                  <a:lnTo>
                    <a:pt x="81" y="278"/>
                  </a:lnTo>
                  <a:lnTo>
                    <a:pt x="83" y="278"/>
                  </a:lnTo>
                  <a:lnTo>
                    <a:pt x="84" y="278"/>
                  </a:lnTo>
                  <a:lnTo>
                    <a:pt x="86" y="276"/>
                  </a:lnTo>
                  <a:lnTo>
                    <a:pt x="88" y="276"/>
                  </a:lnTo>
                  <a:lnTo>
                    <a:pt x="90" y="276"/>
                  </a:lnTo>
                  <a:lnTo>
                    <a:pt x="91" y="274"/>
                  </a:lnTo>
                  <a:lnTo>
                    <a:pt x="93" y="274"/>
                  </a:lnTo>
                  <a:lnTo>
                    <a:pt x="95" y="274"/>
                  </a:lnTo>
                  <a:lnTo>
                    <a:pt x="96" y="274"/>
                  </a:lnTo>
                  <a:lnTo>
                    <a:pt x="98" y="274"/>
                  </a:lnTo>
                  <a:lnTo>
                    <a:pt x="100" y="273"/>
                  </a:lnTo>
                  <a:lnTo>
                    <a:pt x="102" y="273"/>
                  </a:lnTo>
                  <a:lnTo>
                    <a:pt x="103" y="273"/>
                  </a:lnTo>
                  <a:lnTo>
                    <a:pt x="105" y="271"/>
                  </a:lnTo>
                  <a:lnTo>
                    <a:pt x="107" y="271"/>
                  </a:lnTo>
                  <a:lnTo>
                    <a:pt x="109" y="269"/>
                  </a:lnTo>
                  <a:lnTo>
                    <a:pt x="110" y="269"/>
                  </a:lnTo>
                  <a:lnTo>
                    <a:pt x="112" y="269"/>
                  </a:lnTo>
                  <a:lnTo>
                    <a:pt x="114" y="268"/>
                  </a:lnTo>
                  <a:lnTo>
                    <a:pt x="115" y="268"/>
                  </a:lnTo>
                  <a:lnTo>
                    <a:pt x="117" y="268"/>
                  </a:lnTo>
                  <a:lnTo>
                    <a:pt x="119" y="269"/>
                  </a:lnTo>
                  <a:lnTo>
                    <a:pt x="121" y="269"/>
                  </a:lnTo>
                  <a:lnTo>
                    <a:pt x="122" y="269"/>
                  </a:lnTo>
                  <a:lnTo>
                    <a:pt x="124" y="269"/>
                  </a:lnTo>
                  <a:lnTo>
                    <a:pt x="126" y="271"/>
                  </a:lnTo>
                  <a:lnTo>
                    <a:pt x="128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1"/>
                  </a:lnTo>
                  <a:lnTo>
                    <a:pt x="134" y="273"/>
                  </a:lnTo>
                  <a:lnTo>
                    <a:pt x="136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5" y="273"/>
                  </a:lnTo>
                  <a:lnTo>
                    <a:pt x="147" y="273"/>
                  </a:lnTo>
                  <a:lnTo>
                    <a:pt x="148" y="273"/>
                  </a:lnTo>
                  <a:lnTo>
                    <a:pt x="150" y="273"/>
                  </a:lnTo>
                  <a:lnTo>
                    <a:pt x="152" y="273"/>
                  </a:lnTo>
                  <a:lnTo>
                    <a:pt x="153" y="274"/>
                  </a:lnTo>
                  <a:lnTo>
                    <a:pt x="155" y="274"/>
                  </a:lnTo>
                  <a:lnTo>
                    <a:pt x="157" y="274"/>
                  </a:lnTo>
                  <a:lnTo>
                    <a:pt x="157" y="273"/>
                  </a:lnTo>
                  <a:lnTo>
                    <a:pt x="159" y="273"/>
                  </a:lnTo>
                  <a:lnTo>
                    <a:pt x="160" y="273"/>
                  </a:lnTo>
                  <a:lnTo>
                    <a:pt x="162" y="273"/>
                  </a:lnTo>
                  <a:lnTo>
                    <a:pt x="164" y="273"/>
                  </a:lnTo>
                  <a:lnTo>
                    <a:pt x="166" y="271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9"/>
                  </a:lnTo>
                  <a:lnTo>
                    <a:pt x="174" y="268"/>
                  </a:lnTo>
                  <a:lnTo>
                    <a:pt x="176" y="268"/>
                  </a:lnTo>
                  <a:lnTo>
                    <a:pt x="178" y="268"/>
                  </a:lnTo>
                  <a:lnTo>
                    <a:pt x="179" y="266"/>
                  </a:lnTo>
                  <a:lnTo>
                    <a:pt x="181" y="266"/>
                  </a:lnTo>
                  <a:lnTo>
                    <a:pt x="183" y="266"/>
                  </a:lnTo>
                  <a:lnTo>
                    <a:pt x="184" y="268"/>
                  </a:lnTo>
                  <a:lnTo>
                    <a:pt x="186" y="268"/>
                  </a:lnTo>
                  <a:lnTo>
                    <a:pt x="188" y="268"/>
                  </a:lnTo>
                  <a:lnTo>
                    <a:pt x="190" y="269"/>
                  </a:lnTo>
                  <a:lnTo>
                    <a:pt x="191" y="271"/>
                  </a:lnTo>
                  <a:lnTo>
                    <a:pt x="193" y="271"/>
                  </a:lnTo>
                  <a:lnTo>
                    <a:pt x="193" y="273"/>
                  </a:lnTo>
                  <a:lnTo>
                    <a:pt x="195" y="274"/>
                  </a:lnTo>
                  <a:lnTo>
                    <a:pt x="193" y="276"/>
                  </a:lnTo>
                  <a:lnTo>
                    <a:pt x="193" y="278"/>
                  </a:lnTo>
                  <a:lnTo>
                    <a:pt x="193" y="280"/>
                  </a:lnTo>
                  <a:lnTo>
                    <a:pt x="191" y="281"/>
                  </a:lnTo>
                  <a:lnTo>
                    <a:pt x="191" y="283"/>
                  </a:lnTo>
                  <a:lnTo>
                    <a:pt x="191" y="285"/>
                  </a:lnTo>
                  <a:lnTo>
                    <a:pt x="191" y="287"/>
                  </a:lnTo>
                  <a:lnTo>
                    <a:pt x="191" y="288"/>
                  </a:lnTo>
                  <a:lnTo>
                    <a:pt x="191" y="290"/>
                  </a:lnTo>
                  <a:lnTo>
                    <a:pt x="191" y="292"/>
                  </a:lnTo>
                  <a:lnTo>
                    <a:pt x="191" y="293"/>
                  </a:lnTo>
                  <a:lnTo>
                    <a:pt x="191" y="295"/>
                  </a:lnTo>
                  <a:lnTo>
                    <a:pt x="191" y="297"/>
                  </a:lnTo>
                  <a:lnTo>
                    <a:pt x="191" y="299"/>
                  </a:lnTo>
                  <a:lnTo>
                    <a:pt x="193" y="299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302"/>
                  </a:lnTo>
                  <a:lnTo>
                    <a:pt x="195" y="304"/>
                  </a:lnTo>
                  <a:lnTo>
                    <a:pt x="197" y="306"/>
                  </a:lnTo>
                  <a:lnTo>
                    <a:pt x="198" y="307"/>
                  </a:lnTo>
                  <a:lnTo>
                    <a:pt x="200" y="309"/>
                  </a:lnTo>
                  <a:lnTo>
                    <a:pt x="202" y="309"/>
                  </a:lnTo>
                  <a:lnTo>
                    <a:pt x="202" y="311"/>
                  </a:lnTo>
                  <a:lnTo>
                    <a:pt x="203" y="311"/>
                  </a:lnTo>
                  <a:lnTo>
                    <a:pt x="205" y="311"/>
                  </a:lnTo>
                  <a:lnTo>
                    <a:pt x="205" y="312"/>
                  </a:lnTo>
                  <a:lnTo>
                    <a:pt x="207" y="312"/>
                  </a:lnTo>
                  <a:lnTo>
                    <a:pt x="209" y="312"/>
                  </a:lnTo>
                  <a:lnTo>
                    <a:pt x="209" y="314"/>
                  </a:lnTo>
                  <a:lnTo>
                    <a:pt x="210" y="314"/>
                  </a:lnTo>
                  <a:lnTo>
                    <a:pt x="212" y="314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6" y="318"/>
                  </a:lnTo>
                  <a:lnTo>
                    <a:pt x="217" y="318"/>
                  </a:lnTo>
                  <a:lnTo>
                    <a:pt x="217" y="319"/>
                  </a:lnTo>
                  <a:lnTo>
                    <a:pt x="219" y="319"/>
                  </a:lnTo>
                  <a:lnTo>
                    <a:pt x="219" y="321"/>
                  </a:lnTo>
                  <a:lnTo>
                    <a:pt x="221" y="321"/>
                  </a:lnTo>
                  <a:lnTo>
                    <a:pt x="221" y="323"/>
                  </a:lnTo>
                  <a:lnTo>
                    <a:pt x="222" y="323"/>
                  </a:lnTo>
                  <a:lnTo>
                    <a:pt x="224" y="325"/>
                  </a:lnTo>
                  <a:lnTo>
                    <a:pt x="226" y="325"/>
                  </a:lnTo>
                  <a:lnTo>
                    <a:pt x="228" y="326"/>
                  </a:lnTo>
                  <a:lnTo>
                    <a:pt x="229" y="328"/>
                  </a:lnTo>
                  <a:lnTo>
                    <a:pt x="231" y="328"/>
                  </a:lnTo>
                  <a:lnTo>
                    <a:pt x="233" y="330"/>
                  </a:lnTo>
                  <a:lnTo>
                    <a:pt x="235" y="330"/>
                  </a:lnTo>
                  <a:lnTo>
                    <a:pt x="236" y="331"/>
                  </a:lnTo>
                  <a:lnTo>
                    <a:pt x="238" y="331"/>
                  </a:lnTo>
                  <a:lnTo>
                    <a:pt x="240" y="331"/>
                  </a:lnTo>
                  <a:lnTo>
                    <a:pt x="241" y="331"/>
                  </a:lnTo>
                  <a:lnTo>
                    <a:pt x="245" y="333"/>
                  </a:lnTo>
                  <a:lnTo>
                    <a:pt x="247" y="333"/>
                  </a:lnTo>
                  <a:lnTo>
                    <a:pt x="248" y="333"/>
                  </a:lnTo>
                  <a:lnTo>
                    <a:pt x="250" y="333"/>
                  </a:lnTo>
                  <a:lnTo>
                    <a:pt x="252" y="333"/>
                  </a:lnTo>
                  <a:lnTo>
                    <a:pt x="254" y="335"/>
                  </a:lnTo>
                  <a:lnTo>
                    <a:pt x="255" y="335"/>
                  </a:lnTo>
                  <a:lnTo>
                    <a:pt x="257" y="337"/>
                  </a:lnTo>
                  <a:lnTo>
                    <a:pt x="259" y="337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4" y="340"/>
                  </a:lnTo>
                  <a:lnTo>
                    <a:pt x="266" y="340"/>
                  </a:lnTo>
                  <a:lnTo>
                    <a:pt x="267" y="340"/>
                  </a:lnTo>
                  <a:lnTo>
                    <a:pt x="269" y="340"/>
                  </a:lnTo>
                  <a:lnTo>
                    <a:pt x="271" y="340"/>
                  </a:lnTo>
                  <a:lnTo>
                    <a:pt x="273" y="340"/>
                  </a:lnTo>
                  <a:lnTo>
                    <a:pt x="274" y="340"/>
                  </a:lnTo>
                  <a:lnTo>
                    <a:pt x="276" y="340"/>
                  </a:lnTo>
                  <a:lnTo>
                    <a:pt x="278" y="340"/>
                  </a:lnTo>
                  <a:lnTo>
                    <a:pt x="279" y="340"/>
                  </a:lnTo>
                  <a:lnTo>
                    <a:pt x="281" y="340"/>
                  </a:lnTo>
                  <a:lnTo>
                    <a:pt x="283" y="342"/>
                  </a:lnTo>
                  <a:lnTo>
                    <a:pt x="285" y="340"/>
                  </a:lnTo>
                  <a:lnTo>
                    <a:pt x="286" y="342"/>
                  </a:lnTo>
                  <a:lnTo>
                    <a:pt x="288" y="342"/>
                  </a:lnTo>
                  <a:lnTo>
                    <a:pt x="290" y="342"/>
                  </a:lnTo>
                  <a:lnTo>
                    <a:pt x="292" y="342"/>
                  </a:lnTo>
                  <a:lnTo>
                    <a:pt x="293" y="343"/>
                  </a:lnTo>
                  <a:lnTo>
                    <a:pt x="295" y="343"/>
                  </a:lnTo>
                  <a:lnTo>
                    <a:pt x="297" y="345"/>
                  </a:lnTo>
                  <a:lnTo>
                    <a:pt x="298" y="345"/>
                  </a:lnTo>
                  <a:lnTo>
                    <a:pt x="300" y="345"/>
                  </a:lnTo>
                  <a:lnTo>
                    <a:pt x="302" y="345"/>
                  </a:lnTo>
                  <a:lnTo>
                    <a:pt x="304" y="345"/>
                  </a:lnTo>
                  <a:lnTo>
                    <a:pt x="305" y="345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1" y="345"/>
                  </a:lnTo>
                  <a:lnTo>
                    <a:pt x="312" y="345"/>
                  </a:lnTo>
                  <a:lnTo>
                    <a:pt x="314" y="345"/>
                  </a:lnTo>
                  <a:lnTo>
                    <a:pt x="316" y="347"/>
                  </a:lnTo>
                  <a:lnTo>
                    <a:pt x="317" y="347"/>
                  </a:lnTo>
                  <a:lnTo>
                    <a:pt x="319" y="347"/>
                  </a:lnTo>
                  <a:lnTo>
                    <a:pt x="321" y="347"/>
                  </a:lnTo>
                  <a:lnTo>
                    <a:pt x="323" y="347"/>
                  </a:lnTo>
                  <a:lnTo>
                    <a:pt x="324" y="349"/>
                  </a:lnTo>
                  <a:lnTo>
                    <a:pt x="326" y="349"/>
                  </a:lnTo>
                  <a:lnTo>
                    <a:pt x="328" y="349"/>
                  </a:lnTo>
                  <a:lnTo>
                    <a:pt x="330" y="350"/>
                  </a:lnTo>
                  <a:lnTo>
                    <a:pt x="331" y="350"/>
                  </a:lnTo>
                  <a:lnTo>
                    <a:pt x="333" y="350"/>
                  </a:lnTo>
                  <a:lnTo>
                    <a:pt x="335" y="350"/>
                  </a:lnTo>
                  <a:lnTo>
                    <a:pt x="336" y="350"/>
                  </a:lnTo>
                  <a:lnTo>
                    <a:pt x="338" y="350"/>
                  </a:lnTo>
                  <a:lnTo>
                    <a:pt x="340" y="350"/>
                  </a:lnTo>
                  <a:lnTo>
                    <a:pt x="342" y="350"/>
                  </a:lnTo>
                  <a:lnTo>
                    <a:pt x="343" y="350"/>
                  </a:lnTo>
                  <a:lnTo>
                    <a:pt x="345" y="350"/>
                  </a:lnTo>
                  <a:lnTo>
                    <a:pt x="347" y="350"/>
                  </a:lnTo>
                  <a:lnTo>
                    <a:pt x="349" y="352"/>
                  </a:lnTo>
                  <a:lnTo>
                    <a:pt x="350" y="352"/>
                  </a:lnTo>
                  <a:lnTo>
                    <a:pt x="350" y="354"/>
                  </a:lnTo>
                  <a:lnTo>
                    <a:pt x="352" y="354"/>
                  </a:lnTo>
                  <a:lnTo>
                    <a:pt x="354" y="354"/>
                  </a:lnTo>
                  <a:lnTo>
                    <a:pt x="355" y="354"/>
                  </a:lnTo>
                  <a:lnTo>
                    <a:pt x="357" y="354"/>
                  </a:lnTo>
                  <a:lnTo>
                    <a:pt x="359" y="352"/>
                  </a:lnTo>
                  <a:lnTo>
                    <a:pt x="361" y="352"/>
                  </a:lnTo>
                  <a:lnTo>
                    <a:pt x="362" y="354"/>
                  </a:lnTo>
                  <a:lnTo>
                    <a:pt x="368" y="357"/>
                  </a:lnTo>
                  <a:lnTo>
                    <a:pt x="366" y="357"/>
                  </a:lnTo>
                  <a:lnTo>
                    <a:pt x="366" y="359"/>
                  </a:lnTo>
                  <a:lnTo>
                    <a:pt x="366" y="361"/>
                  </a:lnTo>
                  <a:lnTo>
                    <a:pt x="364" y="361"/>
                  </a:lnTo>
                  <a:lnTo>
                    <a:pt x="364" y="362"/>
                  </a:lnTo>
                  <a:lnTo>
                    <a:pt x="362" y="362"/>
                  </a:lnTo>
                  <a:lnTo>
                    <a:pt x="362" y="364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8"/>
                  </a:lnTo>
                  <a:lnTo>
                    <a:pt x="359" y="369"/>
                  </a:lnTo>
                  <a:lnTo>
                    <a:pt x="357" y="371"/>
                  </a:lnTo>
                  <a:lnTo>
                    <a:pt x="355" y="373"/>
                  </a:lnTo>
                  <a:lnTo>
                    <a:pt x="354" y="373"/>
                  </a:lnTo>
                  <a:lnTo>
                    <a:pt x="352" y="375"/>
                  </a:lnTo>
                  <a:lnTo>
                    <a:pt x="350" y="375"/>
                  </a:lnTo>
                  <a:lnTo>
                    <a:pt x="349" y="376"/>
                  </a:lnTo>
                  <a:lnTo>
                    <a:pt x="347" y="376"/>
                  </a:lnTo>
                  <a:lnTo>
                    <a:pt x="345" y="376"/>
                  </a:lnTo>
                  <a:lnTo>
                    <a:pt x="345" y="378"/>
                  </a:lnTo>
                  <a:lnTo>
                    <a:pt x="343" y="380"/>
                  </a:lnTo>
                  <a:lnTo>
                    <a:pt x="343" y="381"/>
                  </a:lnTo>
                  <a:lnTo>
                    <a:pt x="342" y="381"/>
                  </a:lnTo>
                  <a:lnTo>
                    <a:pt x="342" y="383"/>
                  </a:lnTo>
                  <a:lnTo>
                    <a:pt x="342" y="385"/>
                  </a:lnTo>
                  <a:lnTo>
                    <a:pt x="340" y="387"/>
                  </a:lnTo>
                  <a:lnTo>
                    <a:pt x="340" y="388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0" y="394"/>
                  </a:lnTo>
                  <a:lnTo>
                    <a:pt x="340" y="395"/>
                  </a:lnTo>
                  <a:lnTo>
                    <a:pt x="340" y="397"/>
                  </a:lnTo>
                  <a:lnTo>
                    <a:pt x="340" y="399"/>
                  </a:lnTo>
                  <a:lnTo>
                    <a:pt x="340" y="400"/>
                  </a:lnTo>
                  <a:lnTo>
                    <a:pt x="340" y="402"/>
                  </a:lnTo>
                  <a:lnTo>
                    <a:pt x="340" y="404"/>
                  </a:lnTo>
                  <a:lnTo>
                    <a:pt x="340" y="406"/>
                  </a:lnTo>
                  <a:lnTo>
                    <a:pt x="340" y="407"/>
                  </a:lnTo>
                  <a:lnTo>
                    <a:pt x="340" y="409"/>
                  </a:lnTo>
                  <a:lnTo>
                    <a:pt x="340" y="411"/>
                  </a:lnTo>
                  <a:lnTo>
                    <a:pt x="342" y="413"/>
                  </a:lnTo>
                  <a:lnTo>
                    <a:pt x="342" y="414"/>
                  </a:lnTo>
                  <a:lnTo>
                    <a:pt x="342" y="416"/>
                  </a:lnTo>
                  <a:lnTo>
                    <a:pt x="343" y="416"/>
                  </a:lnTo>
                  <a:lnTo>
                    <a:pt x="343" y="418"/>
                  </a:lnTo>
                  <a:lnTo>
                    <a:pt x="343" y="419"/>
                  </a:lnTo>
                  <a:lnTo>
                    <a:pt x="343" y="421"/>
                  </a:lnTo>
                  <a:lnTo>
                    <a:pt x="345" y="421"/>
                  </a:lnTo>
                  <a:lnTo>
                    <a:pt x="345" y="423"/>
                  </a:lnTo>
                  <a:lnTo>
                    <a:pt x="345" y="425"/>
                  </a:lnTo>
                  <a:lnTo>
                    <a:pt x="345" y="426"/>
                  </a:lnTo>
                  <a:lnTo>
                    <a:pt x="345" y="428"/>
                  </a:lnTo>
                  <a:lnTo>
                    <a:pt x="347" y="428"/>
                  </a:lnTo>
                  <a:lnTo>
                    <a:pt x="347" y="430"/>
                  </a:lnTo>
                  <a:lnTo>
                    <a:pt x="349" y="430"/>
                  </a:lnTo>
                  <a:lnTo>
                    <a:pt x="350" y="430"/>
                  </a:lnTo>
                  <a:lnTo>
                    <a:pt x="352" y="428"/>
                  </a:lnTo>
                  <a:lnTo>
                    <a:pt x="354" y="428"/>
                  </a:lnTo>
                  <a:lnTo>
                    <a:pt x="355" y="426"/>
                  </a:lnTo>
                  <a:lnTo>
                    <a:pt x="357" y="426"/>
                  </a:lnTo>
                  <a:lnTo>
                    <a:pt x="359" y="425"/>
                  </a:lnTo>
                  <a:lnTo>
                    <a:pt x="361" y="425"/>
                  </a:lnTo>
                  <a:lnTo>
                    <a:pt x="362" y="425"/>
                  </a:lnTo>
                  <a:lnTo>
                    <a:pt x="364" y="425"/>
                  </a:lnTo>
                  <a:lnTo>
                    <a:pt x="366" y="425"/>
                  </a:lnTo>
                  <a:lnTo>
                    <a:pt x="368" y="426"/>
                  </a:lnTo>
                  <a:lnTo>
                    <a:pt x="369" y="426"/>
                  </a:lnTo>
                  <a:lnTo>
                    <a:pt x="371" y="428"/>
                  </a:lnTo>
                  <a:lnTo>
                    <a:pt x="373" y="430"/>
                  </a:lnTo>
                  <a:lnTo>
                    <a:pt x="374" y="432"/>
                  </a:lnTo>
                  <a:lnTo>
                    <a:pt x="376" y="432"/>
                  </a:lnTo>
                  <a:lnTo>
                    <a:pt x="378" y="433"/>
                  </a:lnTo>
                  <a:lnTo>
                    <a:pt x="380" y="433"/>
                  </a:lnTo>
                  <a:lnTo>
                    <a:pt x="381" y="433"/>
                  </a:lnTo>
                  <a:lnTo>
                    <a:pt x="383" y="433"/>
                  </a:lnTo>
                  <a:lnTo>
                    <a:pt x="385" y="433"/>
                  </a:lnTo>
                  <a:lnTo>
                    <a:pt x="386" y="432"/>
                  </a:lnTo>
                  <a:lnTo>
                    <a:pt x="388" y="432"/>
                  </a:lnTo>
                  <a:lnTo>
                    <a:pt x="390" y="432"/>
                  </a:lnTo>
                  <a:lnTo>
                    <a:pt x="392" y="432"/>
                  </a:lnTo>
                  <a:lnTo>
                    <a:pt x="393" y="432"/>
                  </a:lnTo>
                  <a:lnTo>
                    <a:pt x="395" y="433"/>
                  </a:lnTo>
                  <a:lnTo>
                    <a:pt x="397" y="433"/>
                  </a:lnTo>
                  <a:lnTo>
                    <a:pt x="399" y="435"/>
                  </a:lnTo>
                  <a:lnTo>
                    <a:pt x="400" y="435"/>
                  </a:lnTo>
                  <a:lnTo>
                    <a:pt x="402" y="437"/>
                  </a:lnTo>
                  <a:lnTo>
                    <a:pt x="404" y="438"/>
                  </a:lnTo>
                  <a:lnTo>
                    <a:pt x="405" y="438"/>
                  </a:lnTo>
                  <a:lnTo>
                    <a:pt x="407" y="440"/>
                  </a:lnTo>
                  <a:lnTo>
                    <a:pt x="409" y="440"/>
                  </a:lnTo>
                  <a:lnTo>
                    <a:pt x="411" y="440"/>
                  </a:lnTo>
                  <a:lnTo>
                    <a:pt x="412" y="440"/>
                  </a:lnTo>
                  <a:lnTo>
                    <a:pt x="414" y="440"/>
                  </a:lnTo>
                  <a:lnTo>
                    <a:pt x="416" y="440"/>
                  </a:lnTo>
                  <a:lnTo>
                    <a:pt x="416" y="442"/>
                  </a:lnTo>
                  <a:lnTo>
                    <a:pt x="418" y="442"/>
                  </a:lnTo>
                  <a:lnTo>
                    <a:pt x="419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5"/>
                  </a:lnTo>
                  <a:lnTo>
                    <a:pt x="423" y="447"/>
                  </a:lnTo>
                  <a:lnTo>
                    <a:pt x="423" y="449"/>
                  </a:lnTo>
                  <a:lnTo>
                    <a:pt x="424" y="449"/>
                  </a:lnTo>
                  <a:lnTo>
                    <a:pt x="426" y="449"/>
                  </a:lnTo>
                  <a:lnTo>
                    <a:pt x="428" y="451"/>
                  </a:lnTo>
                  <a:lnTo>
                    <a:pt x="430" y="451"/>
                  </a:lnTo>
                  <a:lnTo>
                    <a:pt x="431" y="449"/>
                  </a:lnTo>
                  <a:lnTo>
                    <a:pt x="433" y="449"/>
                  </a:lnTo>
                  <a:lnTo>
                    <a:pt x="435" y="449"/>
                  </a:lnTo>
                  <a:lnTo>
                    <a:pt x="435" y="447"/>
                  </a:lnTo>
                  <a:lnTo>
                    <a:pt x="437" y="447"/>
                  </a:lnTo>
                  <a:lnTo>
                    <a:pt x="438" y="447"/>
                  </a:lnTo>
                  <a:lnTo>
                    <a:pt x="440" y="449"/>
                  </a:lnTo>
                  <a:lnTo>
                    <a:pt x="442" y="449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2"/>
                  </a:lnTo>
                  <a:lnTo>
                    <a:pt x="449" y="454"/>
                  </a:lnTo>
                  <a:lnTo>
                    <a:pt x="445" y="454"/>
                  </a:lnTo>
                  <a:lnTo>
                    <a:pt x="445" y="456"/>
                  </a:lnTo>
                  <a:lnTo>
                    <a:pt x="443" y="456"/>
                  </a:lnTo>
                  <a:lnTo>
                    <a:pt x="442" y="456"/>
                  </a:lnTo>
                  <a:lnTo>
                    <a:pt x="440" y="457"/>
                  </a:lnTo>
                  <a:lnTo>
                    <a:pt x="438" y="459"/>
                  </a:lnTo>
                  <a:lnTo>
                    <a:pt x="437" y="459"/>
                  </a:lnTo>
                  <a:lnTo>
                    <a:pt x="435" y="461"/>
                  </a:lnTo>
                  <a:lnTo>
                    <a:pt x="435" y="463"/>
                  </a:lnTo>
                  <a:lnTo>
                    <a:pt x="433" y="463"/>
                  </a:lnTo>
                  <a:lnTo>
                    <a:pt x="433" y="464"/>
                  </a:lnTo>
                  <a:lnTo>
                    <a:pt x="431" y="466"/>
                  </a:lnTo>
                  <a:lnTo>
                    <a:pt x="431" y="468"/>
                  </a:lnTo>
                  <a:lnTo>
                    <a:pt x="431" y="469"/>
                  </a:lnTo>
                  <a:lnTo>
                    <a:pt x="433" y="471"/>
                  </a:lnTo>
                  <a:lnTo>
                    <a:pt x="435" y="473"/>
                  </a:lnTo>
                  <a:lnTo>
                    <a:pt x="435" y="475"/>
                  </a:lnTo>
                  <a:lnTo>
                    <a:pt x="437" y="475"/>
                  </a:lnTo>
                  <a:lnTo>
                    <a:pt x="438" y="476"/>
                  </a:lnTo>
                  <a:lnTo>
                    <a:pt x="438" y="478"/>
                  </a:lnTo>
                  <a:lnTo>
                    <a:pt x="438" y="480"/>
                  </a:lnTo>
                  <a:lnTo>
                    <a:pt x="438" y="482"/>
                  </a:lnTo>
                  <a:lnTo>
                    <a:pt x="437" y="483"/>
                  </a:lnTo>
                  <a:lnTo>
                    <a:pt x="435" y="483"/>
                  </a:lnTo>
                  <a:lnTo>
                    <a:pt x="433" y="485"/>
                  </a:lnTo>
                  <a:lnTo>
                    <a:pt x="431" y="487"/>
                  </a:lnTo>
                  <a:lnTo>
                    <a:pt x="430" y="488"/>
                  </a:lnTo>
                  <a:lnTo>
                    <a:pt x="430" y="490"/>
                  </a:lnTo>
                  <a:lnTo>
                    <a:pt x="430" y="492"/>
                  </a:lnTo>
                  <a:lnTo>
                    <a:pt x="431" y="494"/>
                  </a:lnTo>
                  <a:lnTo>
                    <a:pt x="430" y="494"/>
                  </a:lnTo>
                  <a:lnTo>
                    <a:pt x="430" y="495"/>
                  </a:lnTo>
                  <a:lnTo>
                    <a:pt x="430" y="497"/>
                  </a:lnTo>
                  <a:lnTo>
                    <a:pt x="428" y="499"/>
                  </a:lnTo>
                  <a:lnTo>
                    <a:pt x="428" y="501"/>
                  </a:lnTo>
                  <a:lnTo>
                    <a:pt x="426" y="501"/>
                  </a:lnTo>
                  <a:lnTo>
                    <a:pt x="426" y="502"/>
                  </a:lnTo>
                  <a:lnTo>
                    <a:pt x="424" y="502"/>
                  </a:lnTo>
                  <a:lnTo>
                    <a:pt x="423" y="504"/>
                  </a:lnTo>
                  <a:lnTo>
                    <a:pt x="421" y="506"/>
                  </a:lnTo>
                  <a:lnTo>
                    <a:pt x="419" y="507"/>
                  </a:lnTo>
                  <a:lnTo>
                    <a:pt x="418" y="509"/>
                  </a:lnTo>
                  <a:lnTo>
                    <a:pt x="418" y="511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6" y="514"/>
                  </a:lnTo>
                  <a:lnTo>
                    <a:pt x="416" y="516"/>
                  </a:lnTo>
                  <a:lnTo>
                    <a:pt x="414" y="516"/>
                  </a:lnTo>
                  <a:lnTo>
                    <a:pt x="414" y="518"/>
                  </a:lnTo>
                  <a:lnTo>
                    <a:pt x="412" y="518"/>
                  </a:lnTo>
                  <a:lnTo>
                    <a:pt x="412" y="520"/>
                  </a:lnTo>
                  <a:lnTo>
                    <a:pt x="411" y="520"/>
                  </a:lnTo>
                  <a:lnTo>
                    <a:pt x="411" y="521"/>
                  </a:lnTo>
                  <a:lnTo>
                    <a:pt x="409" y="521"/>
                  </a:lnTo>
                  <a:lnTo>
                    <a:pt x="407" y="521"/>
                  </a:lnTo>
                  <a:lnTo>
                    <a:pt x="405" y="523"/>
                  </a:lnTo>
                  <a:lnTo>
                    <a:pt x="404" y="523"/>
                  </a:lnTo>
                  <a:lnTo>
                    <a:pt x="402" y="523"/>
                  </a:lnTo>
                  <a:lnTo>
                    <a:pt x="400" y="525"/>
                  </a:lnTo>
                  <a:lnTo>
                    <a:pt x="399" y="526"/>
                  </a:lnTo>
                  <a:lnTo>
                    <a:pt x="397" y="526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30"/>
                  </a:lnTo>
                  <a:lnTo>
                    <a:pt x="393" y="530"/>
                  </a:lnTo>
                  <a:lnTo>
                    <a:pt x="392" y="530"/>
                  </a:lnTo>
                  <a:lnTo>
                    <a:pt x="390" y="530"/>
                  </a:lnTo>
                  <a:lnTo>
                    <a:pt x="388" y="530"/>
                  </a:lnTo>
                  <a:lnTo>
                    <a:pt x="386" y="530"/>
                  </a:lnTo>
                  <a:lnTo>
                    <a:pt x="385" y="530"/>
                  </a:lnTo>
                  <a:lnTo>
                    <a:pt x="383" y="530"/>
                  </a:lnTo>
                  <a:lnTo>
                    <a:pt x="381" y="530"/>
                  </a:lnTo>
                  <a:lnTo>
                    <a:pt x="380" y="530"/>
                  </a:lnTo>
                  <a:lnTo>
                    <a:pt x="378" y="530"/>
                  </a:lnTo>
                  <a:lnTo>
                    <a:pt x="376" y="530"/>
                  </a:lnTo>
                  <a:lnTo>
                    <a:pt x="374" y="530"/>
                  </a:lnTo>
                  <a:lnTo>
                    <a:pt x="373" y="530"/>
                  </a:lnTo>
                  <a:lnTo>
                    <a:pt x="373" y="532"/>
                  </a:lnTo>
                  <a:lnTo>
                    <a:pt x="371" y="532"/>
                  </a:lnTo>
                  <a:lnTo>
                    <a:pt x="369" y="533"/>
                  </a:lnTo>
                  <a:lnTo>
                    <a:pt x="368" y="535"/>
                  </a:lnTo>
                  <a:lnTo>
                    <a:pt x="366" y="535"/>
                  </a:lnTo>
                  <a:lnTo>
                    <a:pt x="364" y="537"/>
                  </a:lnTo>
                  <a:lnTo>
                    <a:pt x="362" y="537"/>
                  </a:lnTo>
                  <a:lnTo>
                    <a:pt x="361" y="537"/>
                  </a:lnTo>
                  <a:lnTo>
                    <a:pt x="359" y="537"/>
                  </a:lnTo>
                  <a:lnTo>
                    <a:pt x="357" y="537"/>
                  </a:lnTo>
                  <a:lnTo>
                    <a:pt x="355" y="537"/>
                  </a:lnTo>
                  <a:lnTo>
                    <a:pt x="354" y="537"/>
                  </a:lnTo>
                  <a:lnTo>
                    <a:pt x="354" y="539"/>
                  </a:lnTo>
                  <a:lnTo>
                    <a:pt x="352" y="539"/>
                  </a:lnTo>
                  <a:lnTo>
                    <a:pt x="350" y="540"/>
                  </a:lnTo>
                  <a:lnTo>
                    <a:pt x="349" y="542"/>
                  </a:lnTo>
                  <a:lnTo>
                    <a:pt x="347" y="544"/>
                  </a:lnTo>
                  <a:lnTo>
                    <a:pt x="345" y="545"/>
                  </a:lnTo>
                  <a:lnTo>
                    <a:pt x="345" y="547"/>
                  </a:lnTo>
                  <a:lnTo>
                    <a:pt x="345" y="549"/>
                  </a:lnTo>
                  <a:lnTo>
                    <a:pt x="343" y="551"/>
                  </a:lnTo>
                  <a:lnTo>
                    <a:pt x="343" y="552"/>
                  </a:lnTo>
                  <a:lnTo>
                    <a:pt x="343" y="554"/>
                  </a:lnTo>
                  <a:lnTo>
                    <a:pt x="342" y="554"/>
                  </a:lnTo>
                  <a:lnTo>
                    <a:pt x="342" y="556"/>
                  </a:lnTo>
                  <a:lnTo>
                    <a:pt x="340" y="558"/>
                  </a:lnTo>
                  <a:lnTo>
                    <a:pt x="338" y="558"/>
                  </a:lnTo>
                  <a:lnTo>
                    <a:pt x="338" y="559"/>
                  </a:lnTo>
                  <a:lnTo>
                    <a:pt x="336" y="559"/>
                  </a:lnTo>
                  <a:lnTo>
                    <a:pt x="335" y="561"/>
                  </a:lnTo>
                  <a:lnTo>
                    <a:pt x="333" y="561"/>
                  </a:lnTo>
                  <a:lnTo>
                    <a:pt x="333" y="563"/>
                  </a:lnTo>
                  <a:lnTo>
                    <a:pt x="331" y="563"/>
                  </a:lnTo>
                  <a:lnTo>
                    <a:pt x="331" y="564"/>
                  </a:lnTo>
                  <a:lnTo>
                    <a:pt x="330" y="566"/>
                  </a:lnTo>
                  <a:lnTo>
                    <a:pt x="331" y="568"/>
                  </a:lnTo>
                  <a:lnTo>
                    <a:pt x="333" y="570"/>
                  </a:lnTo>
                  <a:lnTo>
                    <a:pt x="333" y="571"/>
                  </a:lnTo>
                  <a:lnTo>
                    <a:pt x="335" y="573"/>
                  </a:lnTo>
                  <a:lnTo>
                    <a:pt x="335" y="575"/>
                  </a:lnTo>
                  <a:lnTo>
                    <a:pt x="333" y="576"/>
                  </a:lnTo>
                  <a:lnTo>
                    <a:pt x="333" y="578"/>
                  </a:lnTo>
                  <a:lnTo>
                    <a:pt x="333" y="580"/>
                  </a:lnTo>
                  <a:lnTo>
                    <a:pt x="333" y="582"/>
                  </a:lnTo>
                  <a:lnTo>
                    <a:pt x="331" y="582"/>
                  </a:lnTo>
                  <a:lnTo>
                    <a:pt x="331" y="583"/>
                  </a:lnTo>
                  <a:lnTo>
                    <a:pt x="331" y="585"/>
                  </a:lnTo>
                  <a:lnTo>
                    <a:pt x="330" y="587"/>
                  </a:lnTo>
                  <a:lnTo>
                    <a:pt x="330" y="589"/>
                  </a:lnTo>
                  <a:lnTo>
                    <a:pt x="330" y="590"/>
                  </a:lnTo>
                  <a:lnTo>
                    <a:pt x="328" y="592"/>
                  </a:lnTo>
                  <a:lnTo>
                    <a:pt x="328" y="594"/>
                  </a:lnTo>
                  <a:lnTo>
                    <a:pt x="326" y="594"/>
                  </a:lnTo>
                  <a:lnTo>
                    <a:pt x="326" y="595"/>
                  </a:lnTo>
                  <a:lnTo>
                    <a:pt x="324" y="595"/>
                  </a:lnTo>
                  <a:lnTo>
                    <a:pt x="323" y="597"/>
                  </a:lnTo>
                  <a:lnTo>
                    <a:pt x="321" y="597"/>
                  </a:lnTo>
                  <a:lnTo>
                    <a:pt x="319" y="595"/>
                  </a:lnTo>
                  <a:lnTo>
                    <a:pt x="317" y="595"/>
                  </a:lnTo>
                  <a:lnTo>
                    <a:pt x="317" y="594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4" y="592"/>
                  </a:lnTo>
                  <a:lnTo>
                    <a:pt x="312" y="592"/>
                  </a:lnTo>
                  <a:lnTo>
                    <a:pt x="312" y="590"/>
                  </a:lnTo>
                  <a:lnTo>
                    <a:pt x="311" y="590"/>
                  </a:lnTo>
                  <a:lnTo>
                    <a:pt x="309" y="590"/>
                  </a:lnTo>
                  <a:lnTo>
                    <a:pt x="307" y="590"/>
                  </a:lnTo>
                  <a:lnTo>
                    <a:pt x="305" y="592"/>
                  </a:lnTo>
                  <a:lnTo>
                    <a:pt x="304" y="592"/>
                  </a:lnTo>
                  <a:lnTo>
                    <a:pt x="302" y="592"/>
                  </a:lnTo>
                  <a:lnTo>
                    <a:pt x="300" y="592"/>
                  </a:lnTo>
                  <a:lnTo>
                    <a:pt x="300" y="594"/>
                  </a:lnTo>
                  <a:lnTo>
                    <a:pt x="298" y="594"/>
                  </a:lnTo>
                  <a:lnTo>
                    <a:pt x="297" y="594"/>
                  </a:lnTo>
                  <a:lnTo>
                    <a:pt x="295" y="594"/>
                  </a:lnTo>
                  <a:lnTo>
                    <a:pt x="293" y="594"/>
                  </a:lnTo>
                  <a:lnTo>
                    <a:pt x="292" y="594"/>
                  </a:lnTo>
                  <a:lnTo>
                    <a:pt x="290" y="594"/>
                  </a:lnTo>
                  <a:lnTo>
                    <a:pt x="288" y="594"/>
                  </a:lnTo>
                  <a:lnTo>
                    <a:pt x="286" y="594"/>
                  </a:lnTo>
                  <a:lnTo>
                    <a:pt x="285" y="594"/>
                  </a:lnTo>
                  <a:lnTo>
                    <a:pt x="283" y="594"/>
                  </a:lnTo>
                  <a:lnTo>
                    <a:pt x="281" y="594"/>
                  </a:lnTo>
                  <a:lnTo>
                    <a:pt x="279" y="595"/>
                  </a:lnTo>
                  <a:lnTo>
                    <a:pt x="278" y="595"/>
                  </a:lnTo>
                  <a:lnTo>
                    <a:pt x="276" y="597"/>
                  </a:lnTo>
                  <a:lnTo>
                    <a:pt x="274" y="599"/>
                  </a:lnTo>
                  <a:lnTo>
                    <a:pt x="274" y="601"/>
                  </a:lnTo>
                  <a:lnTo>
                    <a:pt x="274" y="602"/>
                  </a:lnTo>
                  <a:lnTo>
                    <a:pt x="274" y="604"/>
                  </a:lnTo>
                  <a:lnTo>
                    <a:pt x="274" y="606"/>
                  </a:lnTo>
                  <a:lnTo>
                    <a:pt x="274" y="608"/>
                  </a:lnTo>
                  <a:lnTo>
                    <a:pt x="273" y="609"/>
                  </a:lnTo>
                  <a:lnTo>
                    <a:pt x="273" y="611"/>
                  </a:lnTo>
                  <a:lnTo>
                    <a:pt x="273" y="613"/>
                  </a:lnTo>
                  <a:lnTo>
                    <a:pt x="273" y="614"/>
                  </a:lnTo>
                  <a:lnTo>
                    <a:pt x="273" y="616"/>
                  </a:lnTo>
                  <a:lnTo>
                    <a:pt x="273" y="618"/>
                  </a:lnTo>
                  <a:lnTo>
                    <a:pt x="273" y="62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969" y="1343"/>
              <a:ext cx="789" cy="814"/>
            </a:xfrm>
            <a:custGeom>
              <a:avLst/>
              <a:gdLst>
                <a:gd name="T0" fmla="*/ 756 w 789"/>
                <a:gd name="T1" fmla="*/ 24 h 814"/>
                <a:gd name="T2" fmla="*/ 770 w 789"/>
                <a:gd name="T3" fmla="*/ 48 h 814"/>
                <a:gd name="T4" fmla="*/ 782 w 789"/>
                <a:gd name="T5" fmla="*/ 98 h 814"/>
                <a:gd name="T6" fmla="*/ 778 w 789"/>
                <a:gd name="T7" fmla="*/ 133 h 814"/>
                <a:gd name="T8" fmla="*/ 759 w 789"/>
                <a:gd name="T9" fmla="*/ 143 h 814"/>
                <a:gd name="T10" fmla="*/ 740 w 789"/>
                <a:gd name="T11" fmla="*/ 162 h 814"/>
                <a:gd name="T12" fmla="*/ 716 w 789"/>
                <a:gd name="T13" fmla="*/ 174 h 814"/>
                <a:gd name="T14" fmla="*/ 687 w 789"/>
                <a:gd name="T15" fmla="*/ 174 h 814"/>
                <a:gd name="T16" fmla="*/ 663 w 789"/>
                <a:gd name="T17" fmla="*/ 179 h 814"/>
                <a:gd name="T18" fmla="*/ 639 w 789"/>
                <a:gd name="T19" fmla="*/ 179 h 814"/>
                <a:gd name="T20" fmla="*/ 611 w 789"/>
                <a:gd name="T21" fmla="*/ 162 h 814"/>
                <a:gd name="T22" fmla="*/ 592 w 789"/>
                <a:gd name="T23" fmla="*/ 136 h 814"/>
                <a:gd name="T24" fmla="*/ 566 w 789"/>
                <a:gd name="T25" fmla="*/ 148 h 814"/>
                <a:gd name="T26" fmla="*/ 563 w 789"/>
                <a:gd name="T27" fmla="*/ 129 h 814"/>
                <a:gd name="T28" fmla="*/ 538 w 789"/>
                <a:gd name="T29" fmla="*/ 122 h 814"/>
                <a:gd name="T30" fmla="*/ 502 w 789"/>
                <a:gd name="T31" fmla="*/ 119 h 814"/>
                <a:gd name="T32" fmla="*/ 471 w 789"/>
                <a:gd name="T33" fmla="*/ 129 h 814"/>
                <a:gd name="T34" fmla="*/ 462 w 789"/>
                <a:gd name="T35" fmla="*/ 162 h 814"/>
                <a:gd name="T36" fmla="*/ 449 w 789"/>
                <a:gd name="T37" fmla="*/ 176 h 814"/>
                <a:gd name="T38" fmla="*/ 423 w 789"/>
                <a:gd name="T39" fmla="*/ 172 h 814"/>
                <a:gd name="T40" fmla="*/ 405 w 789"/>
                <a:gd name="T41" fmla="*/ 191 h 814"/>
                <a:gd name="T42" fmla="*/ 397 w 789"/>
                <a:gd name="T43" fmla="*/ 217 h 814"/>
                <a:gd name="T44" fmla="*/ 390 w 789"/>
                <a:gd name="T45" fmla="*/ 241 h 814"/>
                <a:gd name="T46" fmla="*/ 371 w 789"/>
                <a:gd name="T47" fmla="*/ 260 h 814"/>
                <a:gd name="T48" fmla="*/ 345 w 789"/>
                <a:gd name="T49" fmla="*/ 276 h 814"/>
                <a:gd name="T50" fmla="*/ 328 w 789"/>
                <a:gd name="T51" fmla="*/ 297 h 814"/>
                <a:gd name="T52" fmla="*/ 335 w 789"/>
                <a:gd name="T53" fmla="*/ 321 h 814"/>
                <a:gd name="T54" fmla="*/ 326 w 789"/>
                <a:gd name="T55" fmla="*/ 345 h 814"/>
                <a:gd name="T56" fmla="*/ 310 w 789"/>
                <a:gd name="T57" fmla="*/ 352 h 814"/>
                <a:gd name="T58" fmla="*/ 295 w 789"/>
                <a:gd name="T59" fmla="*/ 331 h 814"/>
                <a:gd name="T60" fmla="*/ 276 w 789"/>
                <a:gd name="T61" fmla="*/ 319 h 814"/>
                <a:gd name="T62" fmla="*/ 248 w 789"/>
                <a:gd name="T63" fmla="*/ 312 h 814"/>
                <a:gd name="T64" fmla="*/ 252 w 789"/>
                <a:gd name="T65" fmla="*/ 333 h 814"/>
                <a:gd name="T66" fmla="*/ 259 w 789"/>
                <a:gd name="T67" fmla="*/ 355 h 814"/>
                <a:gd name="T68" fmla="*/ 245 w 789"/>
                <a:gd name="T69" fmla="*/ 372 h 814"/>
                <a:gd name="T70" fmla="*/ 217 w 789"/>
                <a:gd name="T71" fmla="*/ 374 h 814"/>
                <a:gd name="T72" fmla="*/ 191 w 789"/>
                <a:gd name="T73" fmla="*/ 385 h 814"/>
                <a:gd name="T74" fmla="*/ 178 w 789"/>
                <a:gd name="T75" fmla="*/ 409 h 814"/>
                <a:gd name="T76" fmla="*/ 174 w 789"/>
                <a:gd name="T77" fmla="*/ 438 h 814"/>
                <a:gd name="T78" fmla="*/ 183 w 789"/>
                <a:gd name="T79" fmla="*/ 464 h 814"/>
                <a:gd name="T80" fmla="*/ 203 w 789"/>
                <a:gd name="T81" fmla="*/ 476 h 814"/>
                <a:gd name="T82" fmla="*/ 205 w 789"/>
                <a:gd name="T83" fmla="*/ 495 h 814"/>
                <a:gd name="T84" fmla="*/ 222 w 789"/>
                <a:gd name="T85" fmla="*/ 495 h 814"/>
                <a:gd name="T86" fmla="*/ 236 w 789"/>
                <a:gd name="T87" fmla="*/ 509 h 814"/>
                <a:gd name="T88" fmla="*/ 229 w 789"/>
                <a:gd name="T89" fmla="*/ 535 h 814"/>
                <a:gd name="T90" fmla="*/ 203 w 789"/>
                <a:gd name="T91" fmla="*/ 547 h 814"/>
                <a:gd name="T92" fmla="*/ 191 w 789"/>
                <a:gd name="T93" fmla="*/ 573 h 814"/>
                <a:gd name="T94" fmla="*/ 172 w 789"/>
                <a:gd name="T95" fmla="*/ 590 h 814"/>
                <a:gd name="T96" fmla="*/ 167 w 789"/>
                <a:gd name="T97" fmla="*/ 618 h 814"/>
                <a:gd name="T98" fmla="*/ 155 w 789"/>
                <a:gd name="T99" fmla="*/ 650 h 814"/>
                <a:gd name="T100" fmla="*/ 140 w 789"/>
                <a:gd name="T101" fmla="*/ 676 h 814"/>
                <a:gd name="T102" fmla="*/ 122 w 789"/>
                <a:gd name="T103" fmla="*/ 700 h 814"/>
                <a:gd name="T104" fmla="*/ 110 w 789"/>
                <a:gd name="T105" fmla="*/ 728 h 814"/>
                <a:gd name="T106" fmla="*/ 112 w 789"/>
                <a:gd name="T107" fmla="*/ 747 h 814"/>
                <a:gd name="T108" fmla="*/ 112 w 789"/>
                <a:gd name="T109" fmla="*/ 769 h 814"/>
                <a:gd name="T110" fmla="*/ 100 w 789"/>
                <a:gd name="T111" fmla="*/ 790 h 814"/>
                <a:gd name="T112" fmla="*/ 79 w 789"/>
                <a:gd name="T113" fmla="*/ 807 h 814"/>
                <a:gd name="T114" fmla="*/ 57 w 789"/>
                <a:gd name="T115" fmla="*/ 804 h 814"/>
                <a:gd name="T116" fmla="*/ 31 w 789"/>
                <a:gd name="T117" fmla="*/ 797 h 814"/>
                <a:gd name="T118" fmla="*/ 3 w 789"/>
                <a:gd name="T119" fmla="*/ 80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9" h="814">
                  <a:moveTo>
                    <a:pt x="765" y="0"/>
                  </a:moveTo>
                  <a:lnTo>
                    <a:pt x="763" y="1"/>
                  </a:lnTo>
                  <a:lnTo>
                    <a:pt x="763" y="3"/>
                  </a:lnTo>
                  <a:lnTo>
                    <a:pt x="761" y="5"/>
                  </a:lnTo>
                  <a:lnTo>
                    <a:pt x="761" y="7"/>
                  </a:lnTo>
                  <a:lnTo>
                    <a:pt x="759" y="8"/>
                  </a:lnTo>
                  <a:lnTo>
                    <a:pt x="759" y="10"/>
                  </a:lnTo>
                  <a:lnTo>
                    <a:pt x="758" y="10"/>
                  </a:lnTo>
                  <a:lnTo>
                    <a:pt x="758" y="12"/>
                  </a:lnTo>
                  <a:lnTo>
                    <a:pt x="758" y="13"/>
                  </a:lnTo>
                  <a:lnTo>
                    <a:pt x="758" y="15"/>
                  </a:lnTo>
                  <a:lnTo>
                    <a:pt x="756" y="15"/>
                  </a:lnTo>
                  <a:lnTo>
                    <a:pt x="756" y="17"/>
                  </a:lnTo>
                  <a:lnTo>
                    <a:pt x="756" y="19"/>
                  </a:lnTo>
                  <a:lnTo>
                    <a:pt x="756" y="20"/>
                  </a:lnTo>
                  <a:lnTo>
                    <a:pt x="756" y="22"/>
                  </a:lnTo>
                  <a:lnTo>
                    <a:pt x="756" y="24"/>
                  </a:lnTo>
                  <a:lnTo>
                    <a:pt x="756" y="26"/>
                  </a:lnTo>
                  <a:lnTo>
                    <a:pt x="756" y="27"/>
                  </a:lnTo>
                  <a:lnTo>
                    <a:pt x="756" y="29"/>
                  </a:lnTo>
                  <a:lnTo>
                    <a:pt x="756" y="31"/>
                  </a:lnTo>
                  <a:lnTo>
                    <a:pt x="756" y="32"/>
                  </a:lnTo>
                  <a:lnTo>
                    <a:pt x="758" y="34"/>
                  </a:lnTo>
                  <a:lnTo>
                    <a:pt x="758" y="36"/>
                  </a:lnTo>
                  <a:lnTo>
                    <a:pt x="758" y="38"/>
                  </a:lnTo>
                  <a:lnTo>
                    <a:pt x="759" y="39"/>
                  </a:lnTo>
                  <a:lnTo>
                    <a:pt x="761" y="41"/>
                  </a:lnTo>
                  <a:lnTo>
                    <a:pt x="763" y="43"/>
                  </a:lnTo>
                  <a:lnTo>
                    <a:pt x="765" y="45"/>
                  </a:lnTo>
                  <a:lnTo>
                    <a:pt x="766" y="45"/>
                  </a:lnTo>
                  <a:lnTo>
                    <a:pt x="766" y="46"/>
                  </a:lnTo>
                  <a:lnTo>
                    <a:pt x="768" y="46"/>
                  </a:lnTo>
                  <a:lnTo>
                    <a:pt x="768" y="48"/>
                  </a:lnTo>
                  <a:lnTo>
                    <a:pt x="770" y="48"/>
                  </a:lnTo>
                  <a:lnTo>
                    <a:pt x="771" y="50"/>
                  </a:lnTo>
                  <a:lnTo>
                    <a:pt x="773" y="50"/>
                  </a:lnTo>
                  <a:lnTo>
                    <a:pt x="771" y="55"/>
                  </a:lnTo>
                  <a:lnTo>
                    <a:pt x="773" y="57"/>
                  </a:lnTo>
                  <a:lnTo>
                    <a:pt x="775" y="60"/>
                  </a:lnTo>
                  <a:lnTo>
                    <a:pt x="777" y="64"/>
                  </a:lnTo>
                  <a:lnTo>
                    <a:pt x="777" y="67"/>
                  </a:lnTo>
                  <a:lnTo>
                    <a:pt x="778" y="70"/>
                  </a:lnTo>
                  <a:lnTo>
                    <a:pt x="778" y="72"/>
                  </a:lnTo>
                  <a:lnTo>
                    <a:pt x="778" y="76"/>
                  </a:lnTo>
                  <a:lnTo>
                    <a:pt x="778" y="79"/>
                  </a:lnTo>
                  <a:lnTo>
                    <a:pt x="778" y="81"/>
                  </a:lnTo>
                  <a:lnTo>
                    <a:pt x="778" y="84"/>
                  </a:lnTo>
                  <a:lnTo>
                    <a:pt x="778" y="88"/>
                  </a:lnTo>
                  <a:lnTo>
                    <a:pt x="780" y="91"/>
                  </a:lnTo>
                  <a:lnTo>
                    <a:pt x="780" y="95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4" y="105"/>
                  </a:lnTo>
                  <a:lnTo>
                    <a:pt x="784" y="107"/>
                  </a:lnTo>
                  <a:lnTo>
                    <a:pt x="784" y="110"/>
                  </a:lnTo>
                  <a:lnTo>
                    <a:pt x="784" y="114"/>
                  </a:lnTo>
                  <a:lnTo>
                    <a:pt x="785" y="117"/>
                  </a:lnTo>
                  <a:lnTo>
                    <a:pt x="785" y="120"/>
                  </a:lnTo>
                  <a:lnTo>
                    <a:pt x="787" y="122"/>
                  </a:lnTo>
                  <a:lnTo>
                    <a:pt x="789" y="126"/>
                  </a:lnTo>
                  <a:lnTo>
                    <a:pt x="787" y="127"/>
                  </a:lnTo>
                  <a:lnTo>
                    <a:pt x="785" y="127"/>
                  </a:lnTo>
                  <a:lnTo>
                    <a:pt x="784" y="127"/>
                  </a:lnTo>
                  <a:lnTo>
                    <a:pt x="784" y="129"/>
                  </a:lnTo>
                  <a:lnTo>
                    <a:pt x="782" y="129"/>
                  </a:lnTo>
                  <a:lnTo>
                    <a:pt x="780" y="131"/>
                  </a:lnTo>
                  <a:lnTo>
                    <a:pt x="780" y="133"/>
                  </a:lnTo>
                  <a:lnTo>
                    <a:pt x="778" y="133"/>
                  </a:lnTo>
                  <a:lnTo>
                    <a:pt x="777" y="134"/>
                  </a:lnTo>
                  <a:lnTo>
                    <a:pt x="775" y="136"/>
                  </a:lnTo>
                  <a:lnTo>
                    <a:pt x="773" y="136"/>
                  </a:lnTo>
                  <a:lnTo>
                    <a:pt x="771" y="136"/>
                  </a:lnTo>
                  <a:lnTo>
                    <a:pt x="770" y="136"/>
                  </a:lnTo>
                  <a:lnTo>
                    <a:pt x="768" y="136"/>
                  </a:lnTo>
                  <a:lnTo>
                    <a:pt x="768" y="134"/>
                  </a:lnTo>
                  <a:lnTo>
                    <a:pt x="766" y="134"/>
                  </a:lnTo>
                  <a:lnTo>
                    <a:pt x="765" y="134"/>
                  </a:lnTo>
                  <a:lnTo>
                    <a:pt x="763" y="134"/>
                  </a:lnTo>
                  <a:lnTo>
                    <a:pt x="761" y="134"/>
                  </a:lnTo>
                  <a:lnTo>
                    <a:pt x="759" y="136"/>
                  </a:lnTo>
                  <a:lnTo>
                    <a:pt x="758" y="138"/>
                  </a:lnTo>
                  <a:lnTo>
                    <a:pt x="756" y="139"/>
                  </a:lnTo>
                  <a:lnTo>
                    <a:pt x="758" y="141"/>
                  </a:lnTo>
                  <a:lnTo>
                    <a:pt x="758" y="143"/>
                  </a:lnTo>
                  <a:lnTo>
                    <a:pt x="759" y="143"/>
                  </a:lnTo>
                  <a:lnTo>
                    <a:pt x="759" y="145"/>
                  </a:lnTo>
                  <a:lnTo>
                    <a:pt x="761" y="146"/>
                  </a:lnTo>
                  <a:lnTo>
                    <a:pt x="759" y="148"/>
                  </a:lnTo>
                  <a:lnTo>
                    <a:pt x="758" y="148"/>
                  </a:lnTo>
                  <a:lnTo>
                    <a:pt x="756" y="150"/>
                  </a:lnTo>
                  <a:lnTo>
                    <a:pt x="754" y="150"/>
                  </a:lnTo>
                  <a:lnTo>
                    <a:pt x="752" y="150"/>
                  </a:lnTo>
                  <a:lnTo>
                    <a:pt x="751" y="152"/>
                  </a:lnTo>
                  <a:lnTo>
                    <a:pt x="749" y="152"/>
                  </a:lnTo>
                  <a:lnTo>
                    <a:pt x="747" y="152"/>
                  </a:lnTo>
                  <a:lnTo>
                    <a:pt x="746" y="153"/>
                  </a:lnTo>
                  <a:lnTo>
                    <a:pt x="746" y="155"/>
                  </a:lnTo>
                  <a:lnTo>
                    <a:pt x="746" y="157"/>
                  </a:lnTo>
                  <a:lnTo>
                    <a:pt x="746" y="158"/>
                  </a:lnTo>
                  <a:lnTo>
                    <a:pt x="744" y="160"/>
                  </a:lnTo>
                  <a:lnTo>
                    <a:pt x="742" y="162"/>
                  </a:lnTo>
                  <a:lnTo>
                    <a:pt x="740" y="162"/>
                  </a:lnTo>
                  <a:lnTo>
                    <a:pt x="739" y="162"/>
                  </a:lnTo>
                  <a:lnTo>
                    <a:pt x="739" y="164"/>
                  </a:lnTo>
                  <a:lnTo>
                    <a:pt x="737" y="165"/>
                  </a:lnTo>
                  <a:lnTo>
                    <a:pt x="735" y="167"/>
                  </a:lnTo>
                  <a:lnTo>
                    <a:pt x="733" y="167"/>
                  </a:lnTo>
                  <a:lnTo>
                    <a:pt x="732" y="167"/>
                  </a:lnTo>
                  <a:lnTo>
                    <a:pt x="730" y="167"/>
                  </a:lnTo>
                  <a:lnTo>
                    <a:pt x="728" y="169"/>
                  </a:lnTo>
                  <a:lnTo>
                    <a:pt x="727" y="169"/>
                  </a:lnTo>
                  <a:lnTo>
                    <a:pt x="725" y="169"/>
                  </a:lnTo>
                  <a:lnTo>
                    <a:pt x="723" y="169"/>
                  </a:lnTo>
                  <a:lnTo>
                    <a:pt x="721" y="169"/>
                  </a:lnTo>
                  <a:lnTo>
                    <a:pt x="721" y="171"/>
                  </a:lnTo>
                  <a:lnTo>
                    <a:pt x="720" y="171"/>
                  </a:lnTo>
                  <a:lnTo>
                    <a:pt x="720" y="172"/>
                  </a:lnTo>
                  <a:lnTo>
                    <a:pt x="718" y="172"/>
                  </a:lnTo>
                  <a:lnTo>
                    <a:pt x="716" y="174"/>
                  </a:lnTo>
                  <a:lnTo>
                    <a:pt x="714" y="174"/>
                  </a:lnTo>
                  <a:lnTo>
                    <a:pt x="713" y="174"/>
                  </a:lnTo>
                  <a:lnTo>
                    <a:pt x="711" y="174"/>
                  </a:lnTo>
                  <a:lnTo>
                    <a:pt x="709" y="174"/>
                  </a:lnTo>
                  <a:lnTo>
                    <a:pt x="708" y="174"/>
                  </a:lnTo>
                  <a:lnTo>
                    <a:pt x="706" y="174"/>
                  </a:lnTo>
                  <a:lnTo>
                    <a:pt x="704" y="174"/>
                  </a:lnTo>
                  <a:lnTo>
                    <a:pt x="702" y="176"/>
                  </a:lnTo>
                  <a:lnTo>
                    <a:pt x="701" y="176"/>
                  </a:lnTo>
                  <a:lnTo>
                    <a:pt x="699" y="176"/>
                  </a:lnTo>
                  <a:lnTo>
                    <a:pt x="697" y="176"/>
                  </a:lnTo>
                  <a:lnTo>
                    <a:pt x="695" y="176"/>
                  </a:lnTo>
                  <a:lnTo>
                    <a:pt x="694" y="176"/>
                  </a:lnTo>
                  <a:lnTo>
                    <a:pt x="692" y="176"/>
                  </a:lnTo>
                  <a:lnTo>
                    <a:pt x="690" y="174"/>
                  </a:lnTo>
                  <a:lnTo>
                    <a:pt x="689" y="174"/>
                  </a:lnTo>
                  <a:lnTo>
                    <a:pt x="687" y="174"/>
                  </a:lnTo>
                  <a:lnTo>
                    <a:pt x="687" y="172"/>
                  </a:lnTo>
                  <a:lnTo>
                    <a:pt x="685" y="172"/>
                  </a:lnTo>
                  <a:lnTo>
                    <a:pt x="683" y="172"/>
                  </a:lnTo>
                  <a:lnTo>
                    <a:pt x="682" y="172"/>
                  </a:lnTo>
                  <a:lnTo>
                    <a:pt x="680" y="172"/>
                  </a:lnTo>
                  <a:lnTo>
                    <a:pt x="678" y="172"/>
                  </a:lnTo>
                  <a:lnTo>
                    <a:pt x="676" y="174"/>
                  </a:lnTo>
                  <a:lnTo>
                    <a:pt x="675" y="174"/>
                  </a:lnTo>
                  <a:lnTo>
                    <a:pt x="673" y="176"/>
                  </a:lnTo>
                  <a:lnTo>
                    <a:pt x="671" y="176"/>
                  </a:lnTo>
                  <a:lnTo>
                    <a:pt x="670" y="176"/>
                  </a:lnTo>
                  <a:lnTo>
                    <a:pt x="670" y="177"/>
                  </a:lnTo>
                  <a:lnTo>
                    <a:pt x="668" y="177"/>
                  </a:lnTo>
                  <a:lnTo>
                    <a:pt x="666" y="177"/>
                  </a:lnTo>
                  <a:lnTo>
                    <a:pt x="666" y="179"/>
                  </a:lnTo>
                  <a:lnTo>
                    <a:pt x="664" y="179"/>
                  </a:lnTo>
                  <a:lnTo>
                    <a:pt x="663" y="179"/>
                  </a:lnTo>
                  <a:lnTo>
                    <a:pt x="661" y="181"/>
                  </a:lnTo>
                  <a:lnTo>
                    <a:pt x="659" y="181"/>
                  </a:lnTo>
                  <a:lnTo>
                    <a:pt x="658" y="183"/>
                  </a:lnTo>
                  <a:lnTo>
                    <a:pt x="656" y="183"/>
                  </a:lnTo>
                  <a:lnTo>
                    <a:pt x="654" y="184"/>
                  </a:lnTo>
                  <a:lnTo>
                    <a:pt x="652" y="184"/>
                  </a:lnTo>
                  <a:lnTo>
                    <a:pt x="651" y="186"/>
                  </a:lnTo>
                  <a:lnTo>
                    <a:pt x="649" y="186"/>
                  </a:lnTo>
                  <a:lnTo>
                    <a:pt x="647" y="188"/>
                  </a:lnTo>
                  <a:lnTo>
                    <a:pt x="645" y="188"/>
                  </a:lnTo>
                  <a:lnTo>
                    <a:pt x="644" y="188"/>
                  </a:lnTo>
                  <a:lnTo>
                    <a:pt x="644" y="186"/>
                  </a:lnTo>
                  <a:lnTo>
                    <a:pt x="642" y="186"/>
                  </a:lnTo>
                  <a:lnTo>
                    <a:pt x="640" y="184"/>
                  </a:lnTo>
                  <a:lnTo>
                    <a:pt x="640" y="183"/>
                  </a:lnTo>
                  <a:lnTo>
                    <a:pt x="640" y="181"/>
                  </a:lnTo>
                  <a:lnTo>
                    <a:pt x="639" y="179"/>
                  </a:lnTo>
                  <a:lnTo>
                    <a:pt x="637" y="179"/>
                  </a:lnTo>
                  <a:lnTo>
                    <a:pt x="635" y="179"/>
                  </a:lnTo>
                  <a:lnTo>
                    <a:pt x="633" y="179"/>
                  </a:lnTo>
                  <a:lnTo>
                    <a:pt x="630" y="179"/>
                  </a:lnTo>
                  <a:lnTo>
                    <a:pt x="628" y="179"/>
                  </a:lnTo>
                  <a:lnTo>
                    <a:pt x="626" y="179"/>
                  </a:lnTo>
                  <a:lnTo>
                    <a:pt x="625" y="179"/>
                  </a:lnTo>
                  <a:lnTo>
                    <a:pt x="623" y="179"/>
                  </a:lnTo>
                  <a:lnTo>
                    <a:pt x="621" y="177"/>
                  </a:lnTo>
                  <a:lnTo>
                    <a:pt x="620" y="177"/>
                  </a:lnTo>
                  <a:lnTo>
                    <a:pt x="618" y="177"/>
                  </a:lnTo>
                  <a:lnTo>
                    <a:pt x="616" y="177"/>
                  </a:lnTo>
                  <a:lnTo>
                    <a:pt x="614" y="177"/>
                  </a:lnTo>
                  <a:lnTo>
                    <a:pt x="614" y="171"/>
                  </a:lnTo>
                  <a:lnTo>
                    <a:pt x="614" y="169"/>
                  </a:lnTo>
                  <a:lnTo>
                    <a:pt x="614" y="165"/>
                  </a:lnTo>
                  <a:lnTo>
                    <a:pt x="611" y="162"/>
                  </a:lnTo>
                  <a:lnTo>
                    <a:pt x="609" y="157"/>
                  </a:lnTo>
                  <a:lnTo>
                    <a:pt x="609" y="152"/>
                  </a:lnTo>
                  <a:lnTo>
                    <a:pt x="609" y="141"/>
                  </a:lnTo>
                  <a:lnTo>
                    <a:pt x="607" y="141"/>
                  </a:lnTo>
                  <a:lnTo>
                    <a:pt x="606" y="141"/>
                  </a:lnTo>
                  <a:lnTo>
                    <a:pt x="604" y="139"/>
                  </a:lnTo>
                  <a:lnTo>
                    <a:pt x="604" y="138"/>
                  </a:lnTo>
                  <a:lnTo>
                    <a:pt x="604" y="136"/>
                  </a:lnTo>
                  <a:lnTo>
                    <a:pt x="604" y="134"/>
                  </a:lnTo>
                  <a:lnTo>
                    <a:pt x="604" y="133"/>
                  </a:lnTo>
                  <a:lnTo>
                    <a:pt x="602" y="131"/>
                  </a:lnTo>
                  <a:lnTo>
                    <a:pt x="601" y="131"/>
                  </a:lnTo>
                  <a:lnTo>
                    <a:pt x="599" y="131"/>
                  </a:lnTo>
                  <a:lnTo>
                    <a:pt x="597" y="133"/>
                  </a:lnTo>
                  <a:lnTo>
                    <a:pt x="595" y="133"/>
                  </a:lnTo>
                  <a:lnTo>
                    <a:pt x="594" y="134"/>
                  </a:lnTo>
                  <a:lnTo>
                    <a:pt x="592" y="136"/>
                  </a:lnTo>
                  <a:lnTo>
                    <a:pt x="590" y="138"/>
                  </a:lnTo>
                  <a:lnTo>
                    <a:pt x="588" y="139"/>
                  </a:lnTo>
                  <a:lnTo>
                    <a:pt x="587" y="141"/>
                  </a:lnTo>
                  <a:lnTo>
                    <a:pt x="585" y="143"/>
                  </a:lnTo>
                  <a:lnTo>
                    <a:pt x="583" y="145"/>
                  </a:lnTo>
                  <a:lnTo>
                    <a:pt x="582" y="145"/>
                  </a:lnTo>
                  <a:lnTo>
                    <a:pt x="582" y="146"/>
                  </a:lnTo>
                  <a:lnTo>
                    <a:pt x="580" y="148"/>
                  </a:lnTo>
                  <a:lnTo>
                    <a:pt x="578" y="148"/>
                  </a:lnTo>
                  <a:lnTo>
                    <a:pt x="578" y="150"/>
                  </a:lnTo>
                  <a:lnTo>
                    <a:pt x="576" y="150"/>
                  </a:lnTo>
                  <a:lnTo>
                    <a:pt x="575" y="150"/>
                  </a:lnTo>
                  <a:lnTo>
                    <a:pt x="573" y="150"/>
                  </a:lnTo>
                  <a:lnTo>
                    <a:pt x="571" y="150"/>
                  </a:lnTo>
                  <a:lnTo>
                    <a:pt x="569" y="150"/>
                  </a:lnTo>
                  <a:lnTo>
                    <a:pt x="568" y="150"/>
                  </a:lnTo>
                  <a:lnTo>
                    <a:pt x="566" y="148"/>
                  </a:lnTo>
                  <a:lnTo>
                    <a:pt x="564" y="148"/>
                  </a:lnTo>
                  <a:lnTo>
                    <a:pt x="563" y="148"/>
                  </a:lnTo>
                  <a:lnTo>
                    <a:pt x="561" y="146"/>
                  </a:lnTo>
                  <a:lnTo>
                    <a:pt x="559" y="146"/>
                  </a:lnTo>
                  <a:lnTo>
                    <a:pt x="559" y="145"/>
                  </a:lnTo>
                  <a:lnTo>
                    <a:pt x="557" y="145"/>
                  </a:lnTo>
                  <a:lnTo>
                    <a:pt x="557" y="143"/>
                  </a:lnTo>
                  <a:lnTo>
                    <a:pt x="557" y="141"/>
                  </a:lnTo>
                  <a:lnTo>
                    <a:pt x="559" y="139"/>
                  </a:lnTo>
                  <a:lnTo>
                    <a:pt x="561" y="138"/>
                  </a:lnTo>
                  <a:lnTo>
                    <a:pt x="563" y="136"/>
                  </a:lnTo>
                  <a:lnTo>
                    <a:pt x="563" y="134"/>
                  </a:lnTo>
                  <a:lnTo>
                    <a:pt x="564" y="134"/>
                  </a:lnTo>
                  <a:lnTo>
                    <a:pt x="564" y="133"/>
                  </a:lnTo>
                  <a:lnTo>
                    <a:pt x="564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1" y="129"/>
                  </a:lnTo>
                  <a:lnTo>
                    <a:pt x="559" y="129"/>
                  </a:lnTo>
                  <a:lnTo>
                    <a:pt x="557" y="129"/>
                  </a:lnTo>
                  <a:lnTo>
                    <a:pt x="556" y="129"/>
                  </a:lnTo>
                  <a:lnTo>
                    <a:pt x="554" y="129"/>
                  </a:lnTo>
                  <a:lnTo>
                    <a:pt x="552" y="129"/>
                  </a:lnTo>
                  <a:lnTo>
                    <a:pt x="550" y="129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5" y="131"/>
                  </a:lnTo>
                  <a:lnTo>
                    <a:pt x="544" y="129"/>
                  </a:lnTo>
                  <a:lnTo>
                    <a:pt x="542" y="129"/>
                  </a:lnTo>
                  <a:lnTo>
                    <a:pt x="540" y="127"/>
                  </a:lnTo>
                  <a:lnTo>
                    <a:pt x="540" y="126"/>
                  </a:lnTo>
                  <a:lnTo>
                    <a:pt x="540" y="124"/>
                  </a:lnTo>
                  <a:lnTo>
                    <a:pt x="538" y="124"/>
                  </a:lnTo>
                  <a:lnTo>
                    <a:pt x="538" y="122"/>
                  </a:lnTo>
                  <a:lnTo>
                    <a:pt x="538" y="120"/>
                  </a:lnTo>
                  <a:lnTo>
                    <a:pt x="537" y="119"/>
                  </a:lnTo>
                  <a:lnTo>
                    <a:pt x="535" y="117"/>
                  </a:lnTo>
                  <a:lnTo>
                    <a:pt x="533" y="115"/>
                  </a:lnTo>
                  <a:lnTo>
                    <a:pt x="530" y="115"/>
                  </a:lnTo>
                  <a:lnTo>
                    <a:pt x="526" y="115"/>
                  </a:lnTo>
                  <a:lnTo>
                    <a:pt x="525" y="115"/>
                  </a:lnTo>
                  <a:lnTo>
                    <a:pt x="521" y="108"/>
                  </a:lnTo>
                  <a:lnTo>
                    <a:pt x="514" y="110"/>
                  </a:lnTo>
                  <a:lnTo>
                    <a:pt x="512" y="110"/>
                  </a:lnTo>
                  <a:lnTo>
                    <a:pt x="511" y="112"/>
                  </a:lnTo>
                  <a:lnTo>
                    <a:pt x="509" y="112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6" y="115"/>
                  </a:lnTo>
                  <a:lnTo>
                    <a:pt x="504" y="115"/>
                  </a:lnTo>
                  <a:lnTo>
                    <a:pt x="502" y="119"/>
                  </a:lnTo>
                  <a:lnTo>
                    <a:pt x="500" y="120"/>
                  </a:lnTo>
                  <a:lnTo>
                    <a:pt x="497" y="122"/>
                  </a:lnTo>
                  <a:lnTo>
                    <a:pt x="495" y="124"/>
                  </a:lnTo>
                  <a:lnTo>
                    <a:pt x="493" y="126"/>
                  </a:lnTo>
                  <a:lnTo>
                    <a:pt x="492" y="126"/>
                  </a:lnTo>
                  <a:lnTo>
                    <a:pt x="490" y="126"/>
                  </a:lnTo>
                  <a:lnTo>
                    <a:pt x="488" y="126"/>
                  </a:lnTo>
                  <a:lnTo>
                    <a:pt x="485" y="126"/>
                  </a:lnTo>
                  <a:lnTo>
                    <a:pt x="485" y="127"/>
                  </a:lnTo>
                  <a:lnTo>
                    <a:pt x="483" y="127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78" y="129"/>
                  </a:lnTo>
                  <a:lnTo>
                    <a:pt x="476" y="129"/>
                  </a:lnTo>
                  <a:lnTo>
                    <a:pt x="475" y="129"/>
                  </a:lnTo>
                  <a:lnTo>
                    <a:pt x="473" y="129"/>
                  </a:lnTo>
                  <a:lnTo>
                    <a:pt x="471" y="129"/>
                  </a:lnTo>
                  <a:lnTo>
                    <a:pt x="469" y="129"/>
                  </a:lnTo>
                  <a:lnTo>
                    <a:pt x="466" y="131"/>
                  </a:lnTo>
                  <a:lnTo>
                    <a:pt x="464" y="131"/>
                  </a:lnTo>
                  <a:lnTo>
                    <a:pt x="462" y="133"/>
                  </a:lnTo>
                  <a:lnTo>
                    <a:pt x="461" y="136"/>
                  </a:lnTo>
                  <a:lnTo>
                    <a:pt x="461" y="138"/>
                  </a:lnTo>
                  <a:lnTo>
                    <a:pt x="461" y="139"/>
                  </a:lnTo>
                  <a:lnTo>
                    <a:pt x="461" y="141"/>
                  </a:lnTo>
                  <a:lnTo>
                    <a:pt x="461" y="145"/>
                  </a:lnTo>
                  <a:lnTo>
                    <a:pt x="462" y="150"/>
                  </a:lnTo>
                  <a:lnTo>
                    <a:pt x="462" y="152"/>
                  </a:lnTo>
                  <a:lnTo>
                    <a:pt x="462" y="153"/>
                  </a:lnTo>
                  <a:lnTo>
                    <a:pt x="462" y="155"/>
                  </a:lnTo>
                  <a:lnTo>
                    <a:pt x="462" y="157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2" y="162"/>
                  </a:lnTo>
                  <a:lnTo>
                    <a:pt x="462" y="164"/>
                  </a:lnTo>
                  <a:lnTo>
                    <a:pt x="462" y="165"/>
                  </a:lnTo>
                  <a:lnTo>
                    <a:pt x="464" y="167"/>
                  </a:lnTo>
                  <a:lnTo>
                    <a:pt x="464" y="169"/>
                  </a:lnTo>
                  <a:lnTo>
                    <a:pt x="464" y="171"/>
                  </a:lnTo>
                  <a:lnTo>
                    <a:pt x="466" y="172"/>
                  </a:lnTo>
                  <a:lnTo>
                    <a:pt x="466" y="174"/>
                  </a:lnTo>
                  <a:lnTo>
                    <a:pt x="464" y="176"/>
                  </a:lnTo>
                  <a:lnTo>
                    <a:pt x="462" y="176"/>
                  </a:lnTo>
                  <a:lnTo>
                    <a:pt x="461" y="176"/>
                  </a:lnTo>
                  <a:lnTo>
                    <a:pt x="459" y="174"/>
                  </a:lnTo>
                  <a:lnTo>
                    <a:pt x="457" y="174"/>
                  </a:lnTo>
                  <a:lnTo>
                    <a:pt x="456" y="174"/>
                  </a:lnTo>
                  <a:lnTo>
                    <a:pt x="454" y="176"/>
                  </a:lnTo>
                  <a:lnTo>
                    <a:pt x="452" y="176"/>
                  </a:lnTo>
                  <a:lnTo>
                    <a:pt x="450" y="176"/>
                  </a:lnTo>
                  <a:lnTo>
                    <a:pt x="449" y="176"/>
                  </a:lnTo>
                  <a:lnTo>
                    <a:pt x="447" y="176"/>
                  </a:lnTo>
                  <a:lnTo>
                    <a:pt x="445" y="176"/>
                  </a:lnTo>
                  <a:lnTo>
                    <a:pt x="443" y="176"/>
                  </a:lnTo>
                  <a:lnTo>
                    <a:pt x="442" y="176"/>
                  </a:lnTo>
                  <a:lnTo>
                    <a:pt x="442" y="174"/>
                  </a:lnTo>
                  <a:lnTo>
                    <a:pt x="440" y="174"/>
                  </a:lnTo>
                  <a:lnTo>
                    <a:pt x="438" y="174"/>
                  </a:lnTo>
                  <a:lnTo>
                    <a:pt x="437" y="174"/>
                  </a:lnTo>
                  <a:lnTo>
                    <a:pt x="435" y="174"/>
                  </a:lnTo>
                  <a:lnTo>
                    <a:pt x="433" y="174"/>
                  </a:lnTo>
                  <a:lnTo>
                    <a:pt x="431" y="172"/>
                  </a:lnTo>
                  <a:lnTo>
                    <a:pt x="430" y="172"/>
                  </a:lnTo>
                  <a:lnTo>
                    <a:pt x="428" y="171"/>
                  </a:lnTo>
                  <a:lnTo>
                    <a:pt x="426" y="171"/>
                  </a:lnTo>
                  <a:lnTo>
                    <a:pt x="424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6"/>
                  </a:lnTo>
                  <a:lnTo>
                    <a:pt x="421" y="177"/>
                  </a:lnTo>
                  <a:lnTo>
                    <a:pt x="419" y="177"/>
                  </a:lnTo>
                  <a:lnTo>
                    <a:pt x="418" y="177"/>
                  </a:lnTo>
                  <a:lnTo>
                    <a:pt x="416" y="179"/>
                  </a:lnTo>
                  <a:lnTo>
                    <a:pt x="414" y="179"/>
                  </a:lnTo>
                  <a:lnTo>
                    <a:pt x="412" y="179"/>
                  </a:lnTo>
                  <a:lnTo>
                    <a:pt x="411" y="181"/>
                  </a:lnTo>
                  <a:lnTo>
                    <a:pt x="409" y="183"/>
                  </a:lnTo>
                  <a:lnTo>
                    <a:pt x="409" y="184"/>
                  </a:lnTo>
                  <a:lnTo>
                    <a:pt x="409" y="186"/>
                  </a:lnTo>
                  <a:lnTo>
                    <a:pt x="407" y="186"/>
                  </a:lnTo>
                  <a:lnTo>
                    <a:pt x="407" y="188"/>
                  </a:lnTo>
                  <a:lnTo>
                    <a:pt x="407" y="190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3"/>
                  </a:lnTo>
                  <a:lnTo>
                    <a:pt x="404" y="195"/>
                  </a:lnTo>
                  <a:lnTo>
                    <a:pt x="405" y="196"/>
                  </a:lnTo>
                  <a:lnTo>
                    <a:pt x="404" y="198"/>
                  </a:lnTo>
                  <a:lnTo>
                    <a:pt x="402" y="198"/>
                  </a:lnTo>
                  <a:lnTo>
                    <a:pt x="400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7" y="203"/>
                  </a:lnTo>
                  <a:lnTo>
                    <a:pt x="397" y="205"/>
                  </a:lnTo>
                  <a:lnTo>
                    <a:pt x="397" y="207"/>
                  </a:lnTo>
                  <a:lnTo>
                    <a:pt x="397" y="208"/>
                  </a:lnTo>
                  <a:lnTo>
                    <a:pt x="397" y="210"/>
                  </a:lnTo>
                  <a:lnTo>
                    <a:pt x="397" y="212"/>
                  </a:lnTo>
                  <a:lnTo>
                    <a:pt x="397" y="214"/>
                  </a:lnTo>
                  <a:lnTo>
                    <a:pt x="397" y="215"/>
                  </a:lnTo>
                  <a:lnTo>
                    <a:pt x="397" y="217"/>
                  </a:lnTo>
                  <a:lnTo>
                    <a:pt x="397" y="219"/>
                  </a:lnTo>
                  <a:lnTo>
                    <a:pt x="397" y="221"/>
                  </a:lnTo>
                  <a:lnTo>
                    <a:pt x="397" y="222"/>
                  </a:lnTo>
                  <a:lnTo>
                    <a:pt x="397" y="224"/>
                  </a:lnTo>
                  <a:lnTo>
                    <a:pt x="395" y="224"/>
                  </a:lnTo>
                  <a:lnTo>
                    <a:pt x="393" y="226"/>
                  </a:lnTo>
                  <a:lnTo>
                    <a:pt x="392" y="226"/>
                  </a:lnTo>
                  <a:lnTo>
                    <a:pt x="392" y="227"/>
                  </a:lnTo>
                  <a:lnTo>
                    <a:pt x="390" y="227"/>
                  </a:lnTo>
                  <a:lnTo>
                    <a:pt x="390" y="229"/>
                  </a:lnTo>
                  <a:lnTo>
                    <a:pt x="390" y="231"/>
                  </a:lnTo>
                  <a:lnTo>
                    <a:pt x="392" y="233"/>
                  </a:lnTo>
                  <a:lnTo>
                    <a:pt x="392" y="234"/>
                  </a:lnTo>
                  <a:lnTo>
                    <a:pt x="392" y="236"/>
                  </a:lnTo>
                  <a:lnTo>
                    <a:pt x="392" y="238"/>
                  </a:lnTo>
                  <a:lnTo>
                    <a:pt x="392" y="240"/>
                  </a:lnTo>
                  <a:lnTo>
                    <a:pt x="390" y="241"/>
                  </a:lnTo>
                  <a:lnTo>
                    <a:pt x="388" y="241"/>
                  </a:lnTo>
                  <a:lnTo>
                    <a:pt x="388" y="243"/>
                  </a:lnTo>
                  <a:lnTo>
                    <a:pt x="386" y="243"/>
                  </a:lnTo>
                  <a:lnTo>
                    <a:pt x="386" y="245"/>
                  </a:lnTo>
                  <a:lnTo>
                    <a:pt x="385" y="245"/>
                  </a:lnTo>
                  <a:lnTo>
                    <a:pt x="383" y="246"/>
                  </a:lnTo>
                  <a:lnTo>
                    <a:pt x="381" y="246"/>
                  </a:lnTo>
                  <a:lnTo>
                    <a:pt x="380" y="248"/>
                  </a:lnTo>
                  <a:lnTo>
                    <a:pt x="378" y="248"/>
                  </a:lnTo>
                  <a:lnTo>
                    <a:pt x="378" y="250"/>
                  </a:lnTo>
                  <a:lnTo>
                    <a:pt x="378" y="252"/>
                  </a:lnTo>
                  <a:lnTo>
                    <a:pt x="378" y="253"/>
                  </a:lnTo>
                  <a:lnTo>
                    <a:pt x="376" y="255"/>
                  </a:lnTo>
                  <a:lnTo>
                    <a:pt x="374" y="257"/>
                  </a:lnTo>
                  <a:lnTo>
                    <a:pt x="373" y="259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1" y="262"/>
                  </a:lnTo>
                  <a:lnTo>
                    <a:pt x="371" y="264"/>
                  </a:lnTo>
                  <a:lnTo>
                    <a:pt x="371" y="265"/>
                  </a:lnTo>
                  <a:lnTo>
                    <a:pt x="369" y="267"/>
                  </a:lnTo>
                  <a:lnTo>
                    <a:pt x="367" y="269"/>
                  </a:lnTo>
                  <a:lnTo>
                    <a:pt x="366" y="271"/>
                  </a:lnTo>
                  <a:lnTo>
                    <a:pt x="364" y="271"/>
                  </a:lnTo>
                  <a:lnTo>
                    <a:pt x="362" y="272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7" y="272"/>
                  </a:lnTo>
                  <a:lnTo>
                    <a:pt x="355" y="272"/>
                  </a:lnTo>
                  <a:lnTo>
                    <a:pt x="354" y="272"/>
                  </a:lnTo>
                  <a:lnTo>
                    <a:pt x="352" y="274"/>
                  </a:lnTo>
                  <a:lnTo>
                    <a:pt x="350" y="274"/>
                  </a:lnTo>
                  <a:lnTo>
                    <a:pt x="347" y="274"/>
                  </a:lnTo>
                  <a:lnTo>
                    <a:pt x="345" y="276"/>
                  </a:lnTo>
                  <a:lnTo>
                    <a:pt x="343" y="276"/>
                  </a:lnTo>
                  <a:lnTo>
                    <a:pt x="342" y="276"/>
                  </a:lnTo>
                  <a:lnTo>
                    <a:pt x="340" y="278"/>
                  </a:lnTo>
                  <a:lnTo>
                    <a:pt x="338" y="278"/>
                  </a:lnTo>
                  <a:lnTo>
                    <a:pt x="336" y="279"/>
                  </a:lnTo>
                  <a:lnTo>
                    <a:pt x="335" y="281"/>
                  </a:lnTo>
                  <a:lnTo>
                    <a:pt x="333" y="281"/>
                  </a:lnTo>
                  <a:lnTo>
                    <a:pt x="331" y="283"/>
                  </a:lnTo>
                  <a:lnTo>
                    <a:pt x="329" y="284"/>
                  </a:lnTo>
                  <a:lnTo>
                    <a:pt x="328" y="286"/>
                  </a:lnTo>
                  <a:lnTo>
                    <a:pt x="328" y="288"/>
                  </a:lnTo>
                  <a:lnTo>
                    <a:pt x="328" y="290"/>
                  </a:lnTo>
                  <a:lnTo>
                    <a:pt x="329" y="291"/>
                  </a:lnTo>
                  <a:lnTo>
                    <a:pt x="329" y="293"/>
                  </a:lnTo>
                  <a:lnTo>
                    <a:pt x="329" y="295"/>
                  </a:lnTo>
                  <a:lnTo>
                    <a:pt x="329" y="297"/>
                  </a:lnTo>
                  <a:lnTo>
                    <a:pt x="328" y="297"/>
                  </a:lnTo>
                  <a:lnTo>
                    <a:pt x="328" y="298"/>
                  </a:lnTo>
                  <a:lnTo>
                    <a:pt x="326" y="300"/>
                  </a:lnTo>
                  <a:lnTo>
                    <a:pt x="324" y="302"/>
                  </a:lnTo>
                  <a:lnTo>
                    <a:pt x="324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4" y="309"/>
                  </a:lnTo>
                  <a:lnTo>
                    <a:pt x="324" y="310"/>
                  </a:lnTo>
                  <a:lnTo>
                    <a:pt x="326" y="310"/>
                  </a:lnTo>
                  <a:lnTo>
                    <a:pt x="328" y="312"/>
                  </a:lnTo>
                  <a:lnTo>
                    <a:pt x="328" y="314"/>
                  </a:lnTo>
                  <a:lnTo>
                    <a:pt x="328" y="316"/>
                  </a:lnTo>
                  <a:lnTo>
                    <a:pt x="329" y="316"/>
                  </a:lnTo>
                  <a:lnTo>
                    <a:pt x="331" y="317"/>
                  </a:lnTo>
                  <a:lnTo>
                    <a:pt x="333" y="319"/>
                  </a:lnTo>
                  <a:lnTo>
                    <a:pt x="335" y="319"/>
                  </a:lnTo>
                  <a:lnTo>
                    <a:pt x="335" y="321"/>
                  </a:lnTo>
                  <a:lnTo>
                    <a:pt x="336" y="321"/>
                  </a:lnTo>
                  <a:lnTo>
                    <a:pt x="338" y="322"/>
                  </a:lnTo>
                  <a:lnTo>
                    <a:pt x="338" y="324"/>
                  </a:lnTo>
                  <a:lnTo>
                    <a:pt x="338" y="326"/>
                  </a:lnTo>
                  <a:lnTo>
                    <a:pt x="338" y="328"/>
                  </a:lnTo>
                  <a:lnTo>
                    <a:pt x="338" y="329"/>
                  </a:lnTo>
                  <a:lnTo>
                    <a:pt x="338" y="331"/>
                  </a:lnTo>
                  <a:lnTo>
                    <a:pt x="336" y="333"/>
                  </a:lnTo>
                  <a:lnTo>
                    <a:pt x="336" y="334"/>
                  </a:lnTo>
                  <a:lnTo>
                    <a:pt x="335" y="336"/>
                  </a:lnTo>
                  <a:lnTo>
                    <a:pt x="333" y="338"/>
                  </a:lnTo>
                  <a:lnTo>
                    <a:pt x="333" y="340"/>
                  </a:lnTo>
                  <a:lnTo>
                    <a:pt x="331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8" y="343"/>
                  </a:lnTo>
                  <a:lnTo>
                    <a:pt x="326" y="345"/>
                  </a:lnTo>
                  <a:lnTo>
                    <a:pt x="326" y="347"/>
                  </a:lnTo>
                  <a:lnTo>
                    <a:pt x="326" y="348"/>
                  </a:lnTo>
                  <a:lnTo>
                    <a:pt x="326" y="350"/>
                  </a:lnTo>
                  <a:lnTo>
                    <a:pt x="326" y="352"/>
                  </a:lnTo>
                  <a:lnTo>
                    <a:pt x="326" y="353"/>
                  </a:lnTo>
                  <a:lnTo>
                    <a:pt x="326" y="355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4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3"/>
                  </a:lnTo>
                  <a:lnTo>
                    <a:pt x="316" y="353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0" y="352"/>
                  </a:lnTo>
                  <a:lnTo>
                    <a:pt x="309" y="352"/>
                  </a:lnTo>
                  <a:lnTo>
                    <a:pt x="307" y="350"/>
                  </a:lnTo>
                  <a:lnTo>
                    <a:pt x="305" y="350"/>
                  </a:lnTo>
                  <a:lnTo>
                    <a:pt x="305" y="348"/>
                  </a:lnTo>
                  <a:lnTo>
                    <a:pt x="304" y="348"/>
                  </a:lnTo>
                  <a:lnTo>
                    <a:pt x="302" y="347"/>
                  </a:lnTo>
                  <a:lnTo>
                    <a:pt x="302" y="345"/>
                  </a:lnTo>
                  <a:lnTo>
                    <a:pt x="300" y="345"/>
                  </a:lnTo>
                  <a:lnTo>
                    <a:pt x="300" y="343"/>
                  </a:lnTo>
                  <a:lnTo>
                    <a:pt x="298" y="341"/>
                  </a:lnTo>
                  <a:lnTo>
                    <a:pt x="298" y="340"/>
                  </a:lnTo>
                  <a:lnTo>
                    <a:pt x="297" y="338"/>
                  </a:lnTo>
                  <a:lnTo>
                    <a:pt x="297" y="336"/>
                  </a:lnTo>
                  <a:lnTo>
                    <a:pt x="297" y="334"/>
                  </a:lnTo>
                  <a:lnTo>
                    <a:pt x="295" y="334"/>
                  </a:lnTo>
                  <a:lnTo>
                    <a:pt x="295" y="333"/>
                  </a:lnTo>
                  <a:lnTo>
                    <a:pt x="295" y="331"/>
                  </a:lnTo>
                  <a:lnTo>
                    <a:pt x="295" y="329"/>
                  </a:lnTo>
                  <a:lnTo>
                    <a:pt x="293" y="329"/>
                  </a:lnTo>
                  <a:lnTo>
                    <a:pt x="293" y="328"/>
                  </a:lnTo>
                  <a:lnTo>
                    <a:pt x="293" y="326"/>
                  </a:lnTo>
                  <a:lnTo>
                    <a:pt x="293" y="324"/>
                  </a:lnTo>
                  <a:lnTo>
                    <a:pt x="293" y="322"/>
                  </a:lnTo>
                  <a:lnTo>
                    <a:pt x="292" y="322"/>
                  </a:lnTo>
                  <a:lnTo>
                    <a:pt x="292" y="321"/>
                  </a:lnTo>
                  <a:lnTo>
                    <a:pt x="290" y="319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5" y="317"/>
                  </a:lnTo>
                  <a:lnTo>
                    <a:pt x="283" y="317"/>
                  </a:lnTo>
                  <a:lnTo>
                    <a:pt x="281" y="317"/>
                  </a:lnTo>
                  <a:lnTo>
                    <a:pt x="279" y="317"/>
                  </a:lnTo>
                  <a:lnTo>
                    <a:pt x="278" y="317"/>
                  </a:lnTo>
                  <a:lnTo>
                    <a:pt x="276" y="319"/>
                  </a:lnTo>
                  <a:lnTo>
                    <a:pt x="274" y="319"/>
                  </a:lnTo>
                  <a:lnTo>
                    <a:pt x="273" y="321"/>
                  </a:lnTo>
                  <a:lnTo>
                    <a:pt x="271" y="321"/>
                  </a:lnTo>
                  <a:lnTo>
                    <a:pt x="269" y="321"/>
                  </a:lnTo>
                  <a:lnTo>
                    <a:pt x="267" y="321"/>
                  </a:lnTo>
                  <a:lnTo>
                    <a:pt x="266" y="319"/>
                  </a:lnTo>
                  <a:lnTo>
                    <a:pt x="264" y="317"/>
                  </a:lnTo>
                  <a:lnTo>
                    <a:pt x="262" y="316"/>
                  </a:lnTo>
                  <a:lnTo>
                    <a:pt x="260" y="316"/>
                  </a:lnTo>
                  <a:lnTo>
                    <a:pt x="260" y="314"/>
                  </a:lnTo>
                  <a:lnTo>
                    <a:pt x="259" y="314"/>
                  </a:lnTo>
                  <a:lnTo>
                    <a:pt x="257" y="314"/>
                  </a:lnTo>
                  <a:lnTo>
                    <a:pt x="255" y="314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0" y="312"/>
                  </a:lnTo>
                  <a:lnTo>
                    <a:pt x="248" y="312"/>
                  </a:lnTo>
                  <a:lnTo>
                    <a:pt x="248" y="314"/>
                  </a:lnTo>
                  <a:lnTo>
                    <a:pt x="247" y="314"/>
                  </a:lnTo>
                  <a:lnTo>
                    <a:pt x="245" y="314"/>
                  </a:lnTo>
                  <a:lnTo>
                    <a:pt x="245" y="316"/>
                  </a:lnTo>
                  <a:lnTo>
                    <a:pt x="243" y="316"/>
                  </a:lnTo>
                  <a:lnTo>
                    <a:pt x="243" y="317"/>
                  </a:lnTo>
                  <a:lnTo>
                    <a:pt x="243" y="319"/>
                  </a:lnTo>
                  <a:lnTo>
                    <a:pt x="243" y="321"/>
                  </a:lnTo>
                  <a:lnTo>
                    <a:pt x="243" y="322"/>
                  </a:lnTo>
                  <a:lnTo>
                    <a:pt x="245" y="324"/>
                  </a:lnTo>
                  <a:lnTo>
                    <a:pt x="247" y="326"/>
                  </a:lnTo>
                  <a:lnTo>
                    <a:pt x="247" y="328"/>
                  </a:lnTo>
                  <a:lnTo>
                    <a:pt x="248" y="328"/>
                  </a:lnTo>
                  <a:lnTo>
                    <a:pt x="248" y="329"/>
                  </a:lnTo>
                  <a:lnTo>
                    <a:pt x="250" y="329"/>
                  </a:lnTo>
                  <a:lnTo>
                    <a:pt x="250" y="331"/>
                  </a:lnTo>
                  <a:lnTo>
                    <a:pt x="252" y="333"/>
                  </a:lnTo>
                  <a:lnTo>
                    <a:pt x="252" y="334"/>
                  </a:lnTo>
                  <a:lnTo>
                    <a:pt x="254" y="336"/>
                  </a:lnTo>
                  <a:lnTo>
                    <a:pt x="254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2" y="343"/>
                  </a:lnTo>
                  <a:lnTo>
                    <a:pt x="250" y="345"/>
                  </a:lnTo>
                  <a:lnTo>
                    <a:pt x="250" y="347"/>
                  </a:lnTo>
                  <a:lnTo>
                    <a:pt x="250" y="348"/>
                  </a:lnTo>
                  <a:lnTo>
                    <a:pt x="250" y="350"/>
                  </a:lnTo>
                  <a:lnTo>
                    <a:pt x="250" y="352"/>
                  </a:lnTo>
                  <a:lnTo>
                    <a:pt x="252" y="352"/>
                  </a:lnTo>
                  <a:lnTo>
                    <a:pt x="254" y="352"/>
                  </a:lnTo>
                  <a:lnTo>
                    <a:pt x="255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9" y="355"/>
                  </a:lnTo>
                  <a:lnTo>
                    <a:pt x="259" y="357"/>
                  </a:lnTo>
                  <a:lnTo>
                    <a:pt x="259" y="359"/>
                  </a:lnTo>
                  <a:lnTo>
                    <a:pt x="259" y="360"/>
                  </a:lnTo>
                  <a:lnTo>
                    <a:pt x="259" y="362"/>
                  </a:lnTo>
                  <a:lnTo>
                    <a:pt x="259" y="364"/>
                  </a:lnTo>
                  <a:lnTo>
                    <a:pt x="259" y="366"/>
                  </a:lnTo>
                  <a:lnTo>
                    <a:pt x="259" y="367"/>
                  </a:lnTo>
                  <a:lnTo>
                    <a:pt x="257" y="367"/>
                  </a:lnTo>
                  <a:lnTo>
                    <a:pt x="257" y="369"/>
                  </a:lnTo>
                  <a:lnTo>
                    <a:pt x="255" y="369"/>
                  </a:lnTo>
                  <a:lnTo>
                    <a:pt x="255" y="371"/>
                  </a:lnTo>
                  <a:lnTo>
                    <a:pt x="254" y="371"/>
                  </a:lnTo>
                  <a:lnTo>
                    <a:pt x="252" y="371"/>
                  </a:lnTo>
                  <a:lnTo>
                    <a:pt x="250" y="372"/>
                  </a:lnTo>
                  <a:lnTo>
                    <a:pt x="248" y="372"/>
                  </a:lnTo>
                  <a:lnTo>
                    <a:pt x="247" y="372"/>
                  </a:lnTo>
                  <a:lnTo>
                    <a:pt x="245" y="372"/>
                  </a:lnTo>
                  <a:lnTo>
                    <a:pt x="243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38" y="372"/>
                  </a:lnTo>
                  <a:lnTo>
                    <a:pt x="238" y="374"/>
                  </a:lnTo>
                  <a:lnTo>
                    <a:pt x="236" y="376"/>
                  </a:lnTo>
                  <a:lnTo>
                    <a:pt x="235" y="378"/>
                  </a:lnTo>
                  <a:lnTo>
                    <a:pt x="233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4"/>
                  </a:lnTo>
                  <a:lnTo>
                    <a:pt x="221" y="374"/>
                  </a:lnTo>
                  <a:lnTo>
                    <a:pt x="219" y="374"/>
                  </a:lnTo>
                  <a:lnTo>
                    <a:pt x="217" y="374"/>
                  </a:lnTo>
                  <a:lnTo>
                    <a:pt x="216" y="372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0" y="374"/>
                  </a:lnTo>
                  <a:lnTo>
                    <a:pt x="209" y="374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7" y="378"/>
                  </a:lnTo>
                  <a:lnTo>
                    <a:pt x="205" y="378"/>
                  </a:lnTo>
                  <a:lnTo>
                    <a:pt x="203" y="379"/>
                  </a:lnTo>
                  <a:lnTo>
                    <a:pt x="202" y="381"/>
                  </a:lnTo>
                  <a:lnTo>
                    <a:pt x="200" y="381"/>
                  </a:lnTo>
                  <a:lnTo>
                    <a:pt x="198" y="383"/>
                  </a:lnTo>
                  <a:lnTo>
                    <a:pt x="197" y="383"/>
                  </a:lnTo>
                  <a:lnTo>
                    <a:pt x="195" y="385"/>
                  </a:lnTo>
                  <a:lnTo>
                    <a:pt x="193" y="385"/>
                  </a:lnTo>
                  <a:lnTo>
                    <a:pt x="191" y="385"/>
                  </a:lnTo>
                  <a:lnTo>
                    <a:pt x="190" y="385"/>
                  </a:lnTo>
                  <a:lnTo>
                    <a:pt x="190" y="386"/>
                  </a:lnTo>
                  <a:lnTo>
                    <a:pt x="188" y="386"/>
                  </a:lnTo>
                  <a:lnTo>
                    <a:pt x="186" y="388"/>
                  </a:lnTo>
                  <a:lnTo>
                    <a:pt x="184" y="390"/>
                  </a:lnTo>
                  <a:lnTo>
                    <a:pt x="183" y="391"/>
                  </a:lnTo>
                  <a:lnTo>
                    <a:pt x="183" y="393"/>
                  </a:lnTo>
                  <a:lnTo>
                    <a:pt x="181" y="395"/>
                  </a:lnTo>
                  <a:lnTo>
                    <a:pt x="181" y="397"/>
                  </a:lnTo>
                  <a:lnTo>
                    <a:pt x="179" y="397"/>
                  </a:lnTo>
                  <a:lnTo>
                    <a:pt x="179" y="398"/>
                  </a:lnTo>
                  <a:lnTo>
                    <a:pt x="179" y="400"/>
                  </a:lnTo>
                  <a:lnTo>
                    <a:pt x="178" y="402"/>
                  </a:lnTo>
                  <a:lnTo>
                    <a:pt x="178" y="404"/>
                  </a:lnTo>
                  <a:lnTo>
                    <a:pt x="178" y="405"/>
                  </a:lnTo>
                  <a:lnTo>
                    <a:pt x="178" y="407"/>
                  </a:lnTo>
                  <a:lnTo>
                    <a:pt x="178" y="409"/>
                  </a:lnTo>
                  <a:lnTo>
                    <a:pt x="178" y="410"/>
                  </a:lnTo>
                  <a:lnTo>
                    <a:pt x="178" y="412"/>
                  </a:lnTo>
                  <a:lnTo>
                    <a:pt x="178" y="414"/>
                  </a:lnTo>
                  <a:lnTo>
                    <a:pt x="178" y="416"/>
                  </a:lnTo>
                  <a:lnTo>
                    <a:pt x="178" y="417"/>
                  </a:lnTo>
                  <a:lnTo>
                    <a:pt x="178" y="419"/>
                  </a:lnTo>
                  <a:lnTo>
                    <a:pt x="178" y="421"/>
                  </a:lnTo>
                  <a:lnTo>
                    <a:pt x="178" y="423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6" y="428"/>
                  </a:lnTo>
                  <a:lnTo>
                    <a:pt x="174" y="429"/>
                  </a:lnTo>
                  <a:lnTo>
                    <a:pt x="172" y="431"/>
                  </a:lnTo>
                  <a:lnTo>
                    <a:pt x="172" y="433"/>
                  </a:lnTo>
                  <a:lnTo>
                    <a:pt x="172" y="435"/>
                  </a:lnTo>
                  <a:lnTo>
                    <a:pt x="174" y="436"/>
                  </a:lnTo>
                  <a:lnTo>
                    <a:pt x="174" y="438"/>
                  </a:lnTo>
                  <a:lnTo>
                    <a:pt x="174" y="440"/>
                  </a:lnTo>
                  <a:lnTo>
                    <a:pt x="174" y="441"/>
                  </a:lnTo>
                  <a:lnTo>
                    <a:pt x="176" y="443"/>
                  </a:lnTo>
                  <a:lnTo>
                    <a:pt x="176" y="445"/>
                  </a:lnTo>
                  <a:lnTo>
                    <a:pt x="176" y="447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0"/>
                  </a:lnTo>
                  <a:lnTo>
                    <a:pt x="179" y="452"/>
                  </a:lnTo>
                  <a:lnTo>
                    <a:pt x="179" y="454"/>
                  </a:lnTo>
                  <a:lnTo>
                    <a:pt x="179" y="455"/>
                  </a:lnTo>
                  <a:lnTo>
                    <a:pt x="181" y="455"/>
                  </a:lnTo>
                  <a:lnTo>
                    <a:pt x="181" y="457"/>
                  </a:lnTo>
                  <a:lnTo>
                    <a:pt x="181" y="459"/>
                  </a:lnTo>
                  <a:lnTo>
                    <a:pt x="181" y="460"/>
                  </a:lnTo>
                  <a:lnTo>
                    <a:pt x="183" y="462"/>
                  </a:lnTo>
                  <a:lnTo>
                    <a:pt x="183" y="464"/>
                  </a:lnTo>
                  <a:lnTo>
                    <a:pt x="183" y="466"/>
                  </a:lnTo>
                  <a:lnTo>
                    <a:pt x="183" y="467"/>
                  </a:lnTo>
                  <a:lnTo>
                    <a:pt x="184" y="469"/>
                  </a:lnTo>
                  <a:lnTo>
                    <a:pt x="184" y="471"/>
                  </a:lnTo>
                  <a:lnTo>
                    <a:pt x="184" y="473"/>
                  </a:lnTo>
                  <a:lnTo>
                    <a:pt x="184" y="474"/>
                  </a:lnTo>
                  <a:lnTo>
                    <a:pt x="186" y="474"/>
                  </a:lnTo>
                  <a:lnTo>
                    <a:pt x="186" y="476"/>
                  </a:lnTo>
                  <a:lnTo>
                    <a:pt x="188" y="476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5" y="478"/>
                  </a:lnTo>
                  <a:lnTo>
                    <a:pt x="197" y="478"/>
                  </a:lnTo>
                  <a:lnTo>
                    <a:pt x="198" y="478"/>
                  </a:lnTo>
                  <a:lnTo>
                    <a:pt x="200" y="478"/>
                  </a:lnTo>
                  <a:lnTo>
                    <a:pt x="202" y="476"/>
                  </a:lnTo>
                  <a:lnTo>
                    <a:pt x="203" y="476"/>
                  </a:lnTo>
                  <a:lnTo>
                    <a:pt x="205" y="476"/>
                  </a:lnTo>
                  <a:lnTo>
                    <a:pt x="207" y="476"/>
                  </a:lnTo>
                  <a:lnTo>
                    <a:pt x="207" y="478"/>
                  </a:lnTo>
                  <a:lnTo>
                    <a:pt x="209" y="478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2" y="481"/>
                  </a:lnTo>
                  <a:lnTo>
                    <a:pt x="212" y="483"/>
                  </a:lnTo>
                  <a:lnTo>
                    <a:pt x="212" y="485"/>
                  </a:lnTo>
                  <a:lnTo>
                    <a:pt x="212" y="486"/>
                  </a:lnTo>
                  <a:lnTo>
                    <a:pt x="212" y="488"/>
                  </a:lnTo>
                  <a:lnTo>
                    <a:pt x="212" y="490"/>
                  </a:lnTo>
                  <a:lnTo>
                    <a:pt x="210" y="492"/>
                  </a:lnTo>
                  <a:lnTo>
                    <a:pt x="209" y="493"/>
                  </a:lnTo>
                  <a:lnTo>
                    <a:pt x="207" y="493"/>
                  </a:lnTo>
                  <a:lnTo>
                    <a:pt x="207" y="495"/>
                  </a:lnTo>
                  <a:lnTo>
                    <a:pt x="205" y="495"/>
                  </a:lnTo>
                  <a:lnTo>
                    <a:pt x="205" y="497"/>
                  </a:lnTo>
                  <a:lnTo>
                    <a:pt x="205" y="498"/>
                  </a:lnTo>
                  <a:lnTo>
                    <a:pt x="205" y="500"/>
                  </a:lnTo>
                  <a:lnTo>
                    <a:pt x="207" y="500"/>
                  </a:lnTo>
                  <a:lnTo>
                    <a:pt x="209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2"/>
                  </a:lnTo>
                  <a:lnTo>
                    <a:pt x="214" y="500"/>
                  </a:lnTo>
                  <a:lnTo>
                    <a:pt x="216" y="500"/>
                  </a:lnTo>
                  <a:lnTo>
                    <a:pt x="216" y="498"/>
                  </a:lnTo>
                  <a:lnTo>
                    <a:pt x="217" y="498"/>
                  </a:lnTo>
                  <a:lnTo>
                    <a:pt x="217" y="497"/>
                  </a:lnTo>
                  <a:lnTo>
                    <a:pt x="219" y="497"/>
                  </a:lnTo>
                  <a:lnTo>
                    <a:pt x="221" y="497"/>
                  </a:lnTo>
                  <a:lnTo>
                    <a:pt x="221" y="495"/>
                  </a:lnTo>
                  <a:lnTo>
                    <a:pt x="222" y="495"/>
                  </a:lnTo>
                  <a:lnTo>
                    <a:pt x="224" y="495"/>
                  </a:lnTo>
                  <a:lnTo>
                    <a:pt x="224" y="493"/>
                  </a:lnTo>
                  <a:lnTo>
                    <a:pt x="226" y="493"/>
                  </a:lnTo>
                  <a:lnTo>
                    <a:pt x="228" y="493"/>
                  </a:lnTo>
                  <a:lnTo>
                    <a:pt x="229" y="493"/>
                  </a:lnTo>
                  <a:lnTo>
                    <a:pt x="231" y="493"/>
                  </a:lnTo>
                  <a:lnTo>
                    <a:pt x="233" y="493"/>
                  </a:lnTo>
                  <a:lnTo>
                    <a:pt x="235" y="493"/>
                  </a:lnTo>
                  <a:lnTo>
                    <a:pt x="236" y="493"/>
                  </a:lnTo>
                  <a:lnTo>
                    <a:pt x="236" y="495"/>
                  </a:lnTo>
                  <a:lnTo>
                    <a:pt x="238" y="500"/>
                  </a:lnTo>
                  <a:lnTo>
                    <a:pt x="238" y="502"/>
                  </a:lnTo>
                  <a:lnTo>
                    <a:pt x="240" y="504"/>
                  </a:lnTo>
                  <a:lnTo>
                    <a:pt x="240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36" y="509"/>
                  </a:lnTo>
                  <a:lnTo>
                    <a:pt x="236" y="511"/>
                  </a:lnTo>
                  <a:lnTo>
                    <a:pt x="236" y="512"/>
                  </a:lnTo>
                  <a:lnTo>
                    <a:pt x="236" y="514"/>
                  </a:lnTo>
                  <a:lnTo>
                    <a:pt x="236" y="516"/>
                  </a:lnTo>
                  <a:lnTo>
                    <a:pt x="236" y="517"/>
                  </a:lnTo>
                  <a:lnTo>
                    <a:pt x="236" y="519"/>
                  </a:lnTo>
                  <a:lnTo>
                    <a:pt x="236" y="521"/>
                  </a:lnTo>
                  <a:lnTo>
                    <a:pt x="235" y="523"/>
                  </a:lnTo>
                  <a:lnTo>
                    <a:pt x="235" y="524"/>
                  </a:lnTo>
                  <a:lnTo>
                    <a:pt x="235" y="526"/>
                  </a:lnTo>
                  <a:lnTo>
                    <a:pt x="235" y="528"/>
                  </a:lnTo>
                  <a:lnTo>
                    <a:pt x="235" y="530"/>
                  </a:lnTo>
                  <a:lnTo>
                    <a:pt x="235" y="531"/>
                  </a:lnTo>
                  <a:lnTo>
                    <a:pt x="235" y="533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29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2" y="535"/>
                  </a:lnTo>
                  <a:lnTo>
                    <a:pt x="221" y="535"/>
                  </a:lnTo>
                  <a:lnTo>
                    <a:pt x="219" y="535"/>
                  </a:lnTo>
                  <a:lnTo>
                    <a:pt x="217" y="535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4" y="536"/>
                  </a:lnTo>
                  <a:lnTo>
                    <a:pt x="212" y="536"/>
                  </a:lnTo>
                  <a:lnTo>
                    <a:pt x="210" y="538"/>
                  </a:lnTo>
                  <a:lnTo>
                    <a:pt x="209" y="540"/>
                  </a:lnTo>
                  <a:lnTo>
                    <a:pt x="207" y="542"/>
                  </a:lnTo>
                  <a:lnTo>
                    <a:pt x="205" y="543"/>
                  </a:lnTo>
                  <a:lnTo>
                    <a:pt x="205" y="545"/>
                  </a:lnTo>
                  <a:lnTo>
                    <a:pt x="203" y="547"/>
                  </a:lnTo>
                  <a:lnTo>
                    <a:pt x="203" y="549"/>
                  </a:lnTo>
                  <a:lnTo>
                    <a:pt x="202" y="549"/>
                  </a:lnTo>
                  <a:lnTo>
                    <a:pt x="202" y="550"/>
                  </a:lnTo>
                  <a:lnTo>
                    <a:pt x="202" y="552"/>
                  </a:lnTo>
                  <a:lnTo>
                    <a:pt x="200" y="552"/>
                  </a:lnTo>
                  <a:lnTo>
                    <a:pt x="198" y="554"/>
                  </a:lnTo>
                  <a:lnTo>
                    <a:pt x="197" y="555"/>
                  </a:lnTo>
                  <a:lnTo>
                    <a:pt x="195" y="557"/>
                  </a:lnTo>
                  <a:lnTo>
                    <a:pt x="193" y="559"/>
                  </a:lnTo>
                  <a:lnTo>
                    <a:pt x="191" y="561"/>
                  </a:lnTo>
                  <a:lnTo>
                    <a:pt x="190" y="562"/>
                  </a:lnTo>
                  <a:lnTo>
                    <a:pt x="190" y="564"/>
                  </a:lnTo>
                  <a:lnTo>
                    <a:pt x="190" y="566"/>
                  </a:lnTo>
                  <a:lnTo>
                    <a:pt x="190" y="567"/>
                  </a:lnTo>
                  <a:lnTo>
                    <a:pt x="190" y="569"/>
                  </a:lnTo>
                  <a:lnTo>
                    <a:pt x="190" y="571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1" y="576"/>
                  </a:lnTo>
                  <a:lnTo>
                    <a:pt x="191" y="578"/>
                  </a:lnTo>
                  <a:lnTo>
                    <a:pt x="191" y="580"/>
                  </a:lnTo>
                  <a:lnTo>
                    <a:pt x="190" y="581"/>
                  </a:lnTo>
                  <a:lnTo>
                    <a:pt x="188" y="583"/>
                  </a:lnTo>
                  <a:lnTo>
                    <a:pt x="186" y="583"/>
                  </a:lnTo>
                  <a:lnTo>
                    <a:pt x="186" y="585"/>
                  </a:lnTo>
                  <a:lnTo>
                    <a:pt x="184" y="585"/>
                  </a:lnTo>
                  <a:lnTo>
                    <a:pt x="184" y="586"/>
                  </a:lnTo>
                  <a:lnTo>
                    <a:pt x="183" y="586"/>
                  </a:lnTo>
                  <a:lnTo>
                    <a:pt x="181" y="586"/>
                  </a:lnTo>
                  <a:lnTo>
                    <a:pt x="179" y="586"/>
                  </a:lnTo>
                  <a:lnTo>
                    <a:pt x="178" y="586"/>
                  </a:lnTo>
                  <a:lnTo>
                    <a:pt x="176" y="588"/>
                  </a:lnTo>
                  <a:lnTo>
                    <a:pt x="174" y="588"/>
                  </a:lnTo>
                  <a:lnTo>
                    <a:pt x="172" y="590"/>
                  </a:lnTo>
                  <a:lnTo>
                    <a:pt x="172" y="592"/>
                  </a:lnTo>
                  <a:lnTo>
                    <a:pt x="171" y="593"/>
                  </a:lnTo>
                  <a:lnTo>
                    <a:pt x="172" y="595"/>
                  </a:lnTo>
                  <a:lnTo>
                    <a:pt x="172" y="597"/>
                  </a:lnTo>
                  <a:lnTo>
                    <a:pt x="172" y="599"/>
                  </a:lnTo>
                  <a:lnTo>
                    <a:pt x="174" y="600"/>
                  </a:lnTo>
                  <a:lnTo>
                    <a:pt x="174" y="602"/>
                  </a:lnTo>
                  <a:lnTo>
                    <a:pt x="174" y="604"/>
                  </a:lnTo>
                  <a:lnTo>
                    <a:pt x="174" y="605"/>
                  </a:lnTo>
                  <a:lnTo>
                    <a:pt x="172" y="607"/>
                  </a:lnTo>
                  <a:lnTo>
                    <a:pt x="172" y="609"/>
                  </a:lnTo>
                  <a:lnTo>
                    <a:pt x="171" y="611"/>
                  </a:lnTo>
                  <a:lnTo>
                    <a:pt x="171" y="612"/>
                  </a:lnTo>
                  <a:lnTo>
                    <a:pt x="169" y="614"/>
                  </a:lnTo>
                  <a:lnTo>
                    <a:pt x="169" y="616"/>
                  </a:lnTo>
                  <a:lnTo>
                    <a:pt x="169" y="618"/>
                  </a:lnTo>
                  <a:lnTo>
                    <a:pt x="167" y="618"/>
                  </a:lnTo>
                  <a:lnTo>
                    <a:pt x="167" y="619"/>
                  </a:lnTo>
                  <a:lnTo>
                    <a:pt x="167" y="621"/>
                  </a:lnTo>
                  <a:lnTo>
                    <a:pt x="165" y="623"/>
                  </a:lnTo>
                  <a:lnTo>
                    <a:pt x="165" y="624"/>
                  </a:lnTo>
                  <a:lnTo>
                    <a:pt x="164" y="626"/>
                  </a:lnTo>
                  <a:lnTo>
                    <a:pt x="164" y="628"/>
                  </a:lnTo>
                  <a:lnTo>
                    <a:pt x="164" y="630"/>
                  </a:lnTo>
                  <a:lnTo>
                    <a:pt x="164" y="631"/>
                  </a:lnTo>
                  <a:lnTo>
                    <a:pt x="164" y="633"/>
                  </a:lnTo>
                  <a:lnTo>
                    <a:pt x="162" y="635"/>
                  </a:lnTo>
                  <a:lnTo>
                    <a:pt x="164" y="638"/>
                  </a:lnTo>
                  <a:lnTo>
                    <a:pt x="162" y="640"/>
                  </a:lnTo>
                  <a:lnTo>
                    <a:pt x="162" y="643"/>
                  </a:lnTo>
                  <a:lnTo>
                    <a:pt x="160" y="645"/>
                  </a:lnTo>
                  <a:lnTo>
                    <a:pt x="157" y="647"/>
                  </a:lnTo>
                  <a:lnTo>
                    <a:pt x="157" y="649"/>
                  </a:lnTo>
                  <a:lnTo>
                    <a:pt x="155" y="650"/>
                  </a:lnTo>
                  <a:lnTo>
                    <a:pt x="155" y="652"/>
                  </a:lnTo>
                  <a:lnTo>
                    <a:pt x="155" y="654"/>
                  </a:lnTo>
                  <a:lnTo>
                    <a:pt x="155" y="656"/>
                  </a:lnTo>
                  <a:lnTo>
                    <a:pt x="155" y="657"/>
                  </a:lnTo>
                  <a:lnTo>
                    <a:pt x="153" y="659"/>
                  </a:lnTo>
                  <a:lnTo>
                    <a:pt x="152" y="661"/>
                  </a:lnTo>
                  <a:lnTo>
                    <a:pt x="150" y="661"/>
                  </a:lnTo>
                  <a:lnTo>
                    <a:pt x="148" y="662"/>
                  </a:lnTo>
                  <a:lnTo>
                    <a:pt x="146" y="664"/>
                  </a:lnTo>
                  <a:lnTo>
                    <a:pt x="145" y="666"/>
                  </a:lnTo>
                  <a:lnTo>
                    <a:pt x="145" y="668"/>
                  </a:lnTo>
                  <a:lnTo>
                    <a:pt x="143" y="668"/>
                  </a:lnTo>
                  <a:lnTo>
                    <a:pt x="143" y="669"/>
                  </a:lnTo>
                  <a:lnTo>
                    <a:pt x="141" y="671"/>
                  </a:lnTo>
                  <a:lnTo>
                    <a:pt x="141" y="673"/>
                  </a:lnTo>
                  <a:lnTo>
                    <a:pt x="140" y="675"/>
                  </a:lnTo>
                  <a:lnTo>
                    <a:pt x="140" y="676"/>
                  </a:lnTo>
                  <a:lnTo>
                    <a:pt x="138" y="678"/>
                  </a:lnTo>
                  <a:lnTo>
                    <a:pt x="136" y="680"/>
                  </a:lnTo>
                  <a:lnTo>
                    <a:pt x="136" y="681"/>
                  </a:lnTo>
                  <a:lnTo>
                    <a:pt x="134" y="683"/>
                  </a:lnTo>
                  <a:lnTo>
                    <a:pt x="133" y="685"/>
                  </a:lnTo>
                  <a:lnTo>
                    <a:pt x="133" y="687"/>
                  </a:lnTo>
                  <a:lnTo>
                    <a:pt x="133" y="688"/>
                  </a:lnTo>
                  <a:lnTo>
                    <a:pt x="131" y="688"/>
                  </a:lnTo>
                  <a:lnTo>
                    <a:pt x="131" y="690"/>
                  </a:lnTo>
                  <a:lnTo>
                    <a:pt x="131" y="692"/>
                  </a:lnTo>
                  <a:lnTo>
                    <a:pt x="129" y="692"/>
                  </a:lnTo>
                  <a:lnTo>
                    <a:pt x="129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6" y="699"/>
                  </a:lnTo>
                  <a:lnTo>
                    <a:pt x="124" y="700"/>
                  </a:lnTo>
                  <a:lnTo>
                    <a:pt x="122" y="700"/>
                  </a:lnTo>
                  <a:lnTo>
                    <a:pt x="122" y="702"/>
                  </a:lnTo>
                  <a:lnTo>
                    <a:pt x="121" y="702"/>
                  </a:lnTo>
                  <a:lnTo>
                    <a:pt x="121" y="704"/>
                  </a:lnTo>
                  <a:lnTo>
                    <a:pt x="119" y="704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5" y="707"/>
                  </a:lnTo>
                  <a:lnTo>
                    <a:pt x="114" y="707"/>
                  </a:lnTo>
                  <a:lnTo>
                    <a:pt x="114" y="709"/>
                  </a:lnTo>
                  <a:lnTo>
                    <a:pt x="112" y="711"/>
                  </a:lnTo>
                  <a:lnTo>
                    <a:pt x="112" y="712"/>
                  </a:lnTo>
                  <a:lnTo>
                    <a:pt x="112" y="719"/>
                  </a:lnTo>
                  <a:lnTo>
                    <a:pt x="112" y="721"/>
                  </a:lnTo>
                  <a:lnTo>
                    <a:pt x="112" y="723"/>
                  </a:lnTo>
                  <a:lnTo>
                    <a:pt x="110" y="725"/>
                  </a:lnTo>
                  <a:lnTo>
                    <a:pt x="110" y="726"/>
                  </a:lnTo>
                  <a:lnTo>
                    <a:pt x="110" y="728"/>
                  </a:lnTo>
                  <a:lnTo>
                    <a:pt x="110" y="730"/>
                  </a:lnTo>
                  <a:lnTo>
                    <a:pt x="110" y="731"/>
                  </a:lnTo>
                  <a:lnTo>
                    <a:pt x="109" y="733"/>
                  </a:lnTo>
                  <a:lnTo>
                    <a:pt x="107" y="735"/>
                  </a:lnTo>
                  <a:lnTo>
                    <a:pt x="105" y="737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2" y="740"/>
                  </a:lnTo>
                  <a:lnTo>
                    <a:pt x="102" y="742"/>
                  </a:lnTo>
                  <a:lnTo>
                    <a:pt x="102" y="744"/>
                  </a:lnTo>
                  <a:lnTo>
                    <a:pt x="102" y="745"/>
                  </a:lnTo>
                  <a:lnTo>
                    <a:pt x="102" y="747"/>
                  </a:lnTo>
                  <a:lnTo>
                    <a:pt x="105" y="745"/>
                  </a:lnTo>
                  <a:lnTo>
                    <a:pt x="107" y="745"/>
                  </a:lnTo>
                  <a:lnTo>
                    <a:pt x="109" y="744"/>
                  </a:lnTo>
                  <a:lnTo>
                    <a:pt x="112" y="744"/>
                  </a:lnTo>
                  <a:lnTo>
                    <a:pt x="112" y="747"/>
                  </a:lnTo>
                  <a:lnTo>
                    <a:pt x="114" y="749"/>
                  </a:lnTo>
                  <a:lnTo>
                    <a:pt x="115" y="749"/>
                  </a:lnTo>
                  <a:lnTo>
                    <a:pt x="115" y="750"/>
                  </a:lnTo>
                  <a:lnTo>
                    <a:pt x="115" y="752"/>
                  </a:lnTo>
                  <a:lnTo>
                    <a:pt x="115" y="754"/>
                  </a:lnTo>
                  <a:lnTo>
                    <a:pt x="114" y="754"/>
                  </a:lnTo>
                  <a:lnTo>
                    <a:pt x="114" y="756"/>
                  </a:lnTo>
                  <a:lnTo>
                    <a:pt x="112" y="756"/>
                  </a:lnTo>
                  <a:lnTo>
                    <a:pt x="110" y="757"/>
                  </a:lnTo>
                  <a:lnTo>
                    <a:pt x="110" y="759"/>
                  </a:lnTo>
                  <a:lnTo>
                    <a:pt x="110" y="761"/>
                  </a:lnTo>
                  <a:lnTo>
                    <a:pt x="110" y="763"/>
                  </a:lnTo>
                  <a:lnTo>
                    <a:pt x="112" y="763"/>
                  </a:lnTo>
                  <a:lnTo>
                    <a:pt x="112" y="764"/>
                  </a:lnTo>
                  <a:lnTo>
                    <a:pt x="112" y="766"/>
                  </a:lnTo>
                  <a:lnTo>
                    <a:pt x="112" y="768"/>
                  </a:lnTo>
                  <a:lnTo>
                    <a:pt x="112" y="769"/>
                  </a:lnTo>
                  <a:lnTo>
                    <a:pt x="112" y="771"/>
                  </a:lnTo>
                  <a:lnTo>
                    <a:pt x="112" y="773"/>
                  </a:lnTo>
                  <a:lnTo>
                    <a:pt x="110" y="775"/>
                  </a:lnTo>
                  <a:lnTo>
                    <a:pt x="109" y="775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6"/>
                  </a:lnTo>
                  <a:lnTo>
                    <a:pt x="103" y="776"/>
                  </a:lnTo>
                  <a:lnTo>
                    <a:pt x="102" y="778"/>
                  </a:lnTo>
                  <a:lnTo>
                    <a:pt x="100" y="778"/>
                  </a:lnTo>
                  <a:lnTo>
                    <a:pt x="100" y="780"/>
                  </a:lnTo>
                  <a:lnTo>
                    <a:pt x="100" y="782"/>
                  </a:lnTo>
                  <a:lnTo>
                    <a:pt x="102" y="783"/>
                  </a:lnTo>
                  <a:lnTo>
                    <a:pt x="102" y="785"/>
                  </a:lnTo>
                  <a:lnTo>
                    <a:pt x="102" y="787"/>
                  </a:lnTo>
                  <a:lnTo>
                    <a:pt x="102" y="788"/>
                  </a:lnTo>
                  <a:lnTo>
                    <a:pt x="100" y="790"/>
                  </a:lnTo>
                  <a:lnTo>
                    <a:pt x="100" y="792"/>
                  </a:lnTo>
                  <a:lnTo>
                    <a:pt x="98" y="794"/>
                  </a:lnTo>
                  <a:lnTo>
                    <a:pt x="96" y="795"/>
                  </a:lnTo>
                  <a:lnTo>
                    <a:pt x="96" y="797"/>
                  </a:lnTo>
                  <a:lnTo>
                    <a:pt x="96" y="799"/>
                  </a:lnTo>
                  <a:lnTo>
                    <a:pt x="96" y="802"/>
                  </a:lnTo>
                  <a:lnTo>
                    <a:pt x="95" y="802"/>
                  </a:lnTo>
                  <a:lnTo>
                    <a:pt x="91" y="806"/>
                  </a:lnTo>
                  <a:lnTo>
                    <a:pt x="90" y="806"/>
                  </a:lnTo>
                  <a:lnTo>
                    <a:pt x="88" y="807"/>
                  </a:lnTo>
                  <a:lnTo>
                    <a:pt x="86" y="807"/>
                  </a:lnTo>
                  <a:lnTo>
                    <a:pt x="84" y="809"/>
                  </a:lnTo>
                  <a:lnTo>
                    <a:pt x="83" y="811"/>
                  </a:lnTo>
                  <a:lnTo>
                    <a:pt x="81" y="813"/>
                  </a:lnTo>
                  <a:lnTo>
                    <a:pt x="81" y="811"/>
                  </a:lnTo>
                  <a:lnTo>
                    <a:pt x="79" y="809"/>
                  </a:lnTo>
                  <a:lnTo>
                    <a:pt x="79" y="807"/>
                  </a:lnTo>
                  <a:lnTo>
                    <a:pt x="79" y="806"/>
                  </a:lnTo>
                  <a:lnTo>
                    <a:pt x="79" y="804"/>
                  </a:lnTo>
                  <a:lnTo>
                    <a:pt x="77" y="802"/>
                  </a:lnTo>
                  <a:lnTo>
                    <a:pt x="76" y="800"/>
                  </a:lnTo>
                  <a:lnTo>
                    <a:pt x="76" y="799"/>
                  </a:lnTo>
                  <a:lnTo>
                    <a:pt x="72" y="799"/>
                  </a:lnTo>
                  <a:lnTo>
                    <a:pt x="71" y="799"/>
                  </a:lnTo>
                  <a:lnTo>
                    <a:pt x="69" y="799"/>
                  </a:lnTo>
                  <a:lnTo>
                    <a:pt x="69" y="800"/>
                  </a:lnTo>
                  <a:lnTo>
                    <a:pt x="67" y="800"/>
                  </a:lnTo>
                  <a:lnTo>
                    <a:pt x="67" y="802"/>
                  </a:lnTo>
                  <a:lnTo>
                    <a:pt x="65" y="804"/>
                  </a:lnTo>
                  <a:lnTo>
                    <a:pt x="64" y="804"/>
                  </a:lnTo>
                  <a:lnTo>
                    <a:pt x="62" y="804"/>
                  </a:lnTo>
                  <a:lnTo>
                    <a:pt x="60" y="804"/>
                  </a:lnTo>
                  <a:lnTo>
                    <a:pt x="58" y="804"/>
                  </a:lnTo>
                  <a:lnTo>
                    <a:pt x="57" y="804"/>
                  </a:lnTo>
                  <a:lnTo>
                    <a:pt x="55" y="804"/>
                  </a:lnTo>
                  <a:lnTo>
                    <a:pt x="53" y="802"/>
                  </a:lnTo>
                  <a:lnTo>
                    <a:pt x="52" y="802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48" y="800"/>
                  </a:lnTo>
                  <a:lnTo>
                    <a:pt x="46" y="800"/>
                  </a:lnTo>
                  <a:lnTo>
                    <a:pt x="46" y="799"/>
                  </a:lnTo>
                  <a:lnTo>
                    <a:pt x="45" y="799"/>
                  </a:lnTo>
                  <a:lnTo>
                    <a:pt x="43" y="799"/>
                  </a:lnTo>
                  <a:lnTo>
                    <a:pt x="41" y="797"/>
                  </a:lnTo>
                  <a:lnTo>
                    <a:pt x="39" y="797"/>
                  </a:lnTo>
                  <a:lnTo>
                    <a:pt x="38" y="797"/>
                  </a:lnTo>
                  <a:lnTo>
                    <a:pt x="36" y="797"/>
                  </a:lnTo>
                  <a:lnTo>
                    <a:pt x="34" y="797"/>
                  </a:lnTo>
                  <a:lnTo>
                    <a:pt x="33" y="797"/>
                  </a:lnTo>
                  <a:lnTo>
                    <a:pt x="31" y="797"/>
                  </a:lnTo>
                  <a:lnTo>
                    <a:pt x="29" y="797"/>
                  </a:lnTo>
                  <a:lnTo>
                    <a:pt x="27" y="797"/>
                  </a:lnTo>
                  <a:lnTo>
                    <a:pt x="26" y="799"/>
                  </a:lnTo>
                  <a:lnTo>
                    <a:pt x="24" y="799"/>
                  </a:lnTo>
                  <a:lnTo>
                    <a:pt x="24" y="800"/>
                  </a:lnTo>
                  <a:lnTo>
                    <a:pt x="22" y="800"/>
                  </a:lnTo>
                  <a:lnTo>
                    <a:pt x="20" y="802"/>
                  </a:lnTo>
                  <a:lnTo>
                    <a:pt x="19" y="804"/>
                  </a:lnTo>
                  <a:lnTo>
                    <a:pt x="17" y="804"/>
                  </a:lnTo>
                  <a:lnTo>
                    <a:pt x="15" y="804"/>
                  </a:lnTo>
                  <a:lnTo>
                    <a:pt x="14" y="806"/>
                  </a:lnTo>
                  <a:lnTo>
                    <a:pt x="12" y="806"/>
                  </a:lnTo>
                  <a:lnTo>
                    <a:pt x="10" y="806"/>
                  </a:lnTo>
                  <a:lnTo>
                    <a:pt x="8" y="806"/>
                  </a:lnTo>
                  <a:lnTo>
                    <a:pt x="7" y="806"/>
                  </a:lnTo>
                  <a:lnTo>
                    <a:pt x="5" y="807"/>
                  </a:lnTo>
                  <a:lnTo>
                    <a:pt x="3" y="807"/>
                  </a:lnTo>
                  <a:lnTo>
                    <a:pt x="1" y="809"/>
                  </a:lnTo>
                  <a:lnTo>
                    <a:pt x="1" y="811"/>
                  </a:lnTo>
                  <a:lnTo>
                    <a:pt x="1" y="813"/>
                  </a:lnTo>
                  <a:lnTo>
                    <a:pt x="0" y="81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2879" y="873"/>
              <a:ext cx="456" cy="1296"/>
            </a:xfrm>
            <a:custGeom>
              <a:avLst/>
              <a:gdLst>
                <a:gd name="T0" fmla="*/ 71 w 456"/>
                <a:gd name="T1" fmla="*/ 1210 h 1296"/>
                <a:gd name="T2" fmla="*/ 72 w 456"/>
                <a:gd name="T3" fmla="*/ 1005 h 1296"/>
                <a:gd name="T4" fmla="*/ 83 w 456"/>
                <a:gd name="T5" fmla="*/ 925 h 1296"/>
                <a:gd name="T6" fmla="*/ 76 w 456"/>
                <a:gd name="T7" fmla="*/ 901 h 1296"/>
                <a:gd name="T8" fmla="*/ 85 w 456"/>
                <a:gd name="T9" fmla="*/ 879 h 1296"/>
                <a:gd name="T10" fmla="*/ 97 w 456"/>
                <a:gd name="T11" fmla="*/ 855 h 1296"/>
                <a:gd name="T12" fmla="*/ 112 w 456"/>
                <a:gd name="T13" fmla="*/ 834 h 1296"/>
                <a:gd name="T14" fmla="*/ 136 w 456"/>
                <a:gd name="T15" fmla="*/ 834 h 1296"/>
                <a:gd name="T16" fmla="*/ 162 w 456"/>
                <a:gd name="T17" fmla="*/ 829 h 1296"/>
                <a:gd name="T18" fmla="*/ 185 w 456"/>
                <a:gd name="T19" fmla="*/ 815 h 1296"/>
                <a:gd name="T20" fmla="*/ 197 w 456"/>
                <a:gd name="T21" fmla="*/ 792 h 1296"/>
                <a:gd name="T22" fmla="*/ 167 w 456"/>
                <a:gd name="T23" fmla="*/ 789 h 1296"/>
                <a:gd name="T24" fmla="*/ 145 w 456"/>
                <a:gd name="T25" fmla="*/ 777 h 1296"/>
                <a:gd name="T26" fmla="*/ 121 w 456"/>
                <a:gd name="T27" fmla="*/ 761 h 1296"/>
                <a:gd name="T28" fmla="*/ 116 w 456"/>
                <a:gd name="T29" fmla="*/ 735 h 1296"/>
                <a:gd name="T30" fmla="*/ 140 w 456"/>
                <a:gd name="T31" fmla="*/ 725 h 1296"/>
                <a:gd name="T32" fmla="*/ 166 w 456"/>
                <a:gd name="T33" fmla="*/ 718 h 1296"/>
                <a:gd name="T34" fmla="*/ 174 w 456"/>
                <a:gd name="T35" fmla="*/ 699 h 1296"/>
                <a:gd name="T36" fmla="*/ 204 w 456"/>
                <a:gd name="T37" fmla="*/ 703 h 1296"/>
                <a:gd name="T38" fmla="*/ 235 w 456"/>
                <a:gd name="T39" fmla="*/ 703 h 1296"/>
                <a:gd name="T40" fmla="*/ 255 w 456"/>
                <a:gd name="T41" fmla="*/ 694 h 1296"/>
                <a:gd name="T42" fmla="*/ 264 w 456"/>
                <a:gd name="T43" fmla="*/ 672 h 1296"/>
                <a:gd name="T44" fmla="*/ 281 w 456"/>
                <a:gd name="T45" fmla="*/ 663 h 1296"/>
                <a:gd name="T46" fmla="*/ 306 w 456"/>
                <a:gd name="T47" fmla="*/ 678 h 1296"/>
                <a:gd name="T48" fmla="*/ 333 w 456"/>
                <a:gd name="T49" fmla="*/ 684 h 1296"/>
                <a:gd name="T50" fmla="*/ 363 w 456"/>
                <a:gd name="T51" fmla="*/ 685 h 1296"/>
                <a:gd name="T52" fmla="*/ 394 w 456"/>
                <a:gd name="T53" fmla="*/ 691 h 1296"/>
                <a:gd name="T54" fmla="*/ 390 w 456"/>
                <a:gd name="T55" fmla="*/ 710 h 1296"/>
                <a:gd name="T56" fmla="*/ 416 w 456"/>
                <a:gd name="T57" fmla="*/ 708 h 1296"/>
                <a:gd name="T58" fmla="*/ 438 w 456"/>
                <a:gd name="T59" fmla="*/ 692 h 1296"/>
                <a:gd name="T60" fmla="*/ 444 w 456"/>
                <a:gd name="T61" fmla="*/ 675 h 1296"/>
                <a:gd name="T62" fmla="*/ 451 w 456"/>
                <a:gd name="T63" fmla="*/ 651 h 1296"/>
                <a:gd name="T64" fmla="*/ 425 w 456"/>
                <a:gd name="T65" fmla="*/ 637 h 1296"/>
                <a:gd name="T66" fmla="*/ 407 w 456"/>
                <a:gd name="T67" fmla="*/ 654 h 1296"/>
                <a:gd name="T68" fmla="*/ 378 w 456"/>
                <a:gd name="T69" fmla="*/ 661 h 1296"/>
                <a:gd name="T70" fmla="*/ 366 w 456"/>
                <a:gd name="T71" fmla="*/ 642 h 1296"/>
                <a:gd name="T72" fmla="*/ 344 w 456"/>
                <a:gd name="T73" fmla="*/ 625 h 1296"/>
                <a:gd name="T74" fmla="*/ 338 w 456"/>
                <a:gd name="T75" fmla="*/ 601 h 1296"/>
                <a:gd name="T76" fmla="*/ 328 w 456"/>
                <a:gd name="T77" fmla="*/ 578 h 1296"/>
                <a:gd name="T78" fmla="*/ 340 w 456"/>
                <a:gd name="T79" fmla="*/ 554 h 1296"/>
                <a:gd name="T80" fmla="*/ 356 w 456"/>
                <a:gd name="T81" fmla="*/ 530 h 1296"/>
                <a:gd name="T82" fmla="*/ 371 w 456"/>
                <a:gd name="T83" fmla="*/ 516 h 1296"/>
                <a:gd name="T84" fmla="*/ 394 w 456"/>
                <a:gd name="T85" fmla="*/ 497 h 1296"/>
                <a:gd name="T86" fmla="*/ 414 w 456"/>
                <a:gd name="T87" fmla="*/ 473 h 1296"/>
                <a:gd name="T88" fmla="*/ 404 w 456"/>
                <a:gd name="T89" fmla="*/ 449 h 1296"/>
                <a:gd name="T90" fmla="*/ 421 w 456"/>
                <a:gd name="T91" fmla="*/ 426 h 1296"/>
                <a:gd name="T92" fmla="*/ 435 w 456"/>
                <a:gd name="T93" fmla="*/ 402 h 1296"/>
                <a:gd name="T94" fmla="*/ 425 w 456"/>
                <a:gd name="T95" fmla="*/ 387 h 1296"/>
                <a:gd name="T96" fmla="*/ 397 w 456"/>
                <a:gd name="T97" fmla="*/ 378 h 1296"/>
                <a:gd name="T98" fmla="*/ 383 w 456"/>
                <a:gd name="T99" fmla="*/ 356 h 1296"/>
                <a:gd name="T100" fmla="*/ 371 w 456"/>
                <a:gd name="T101" fmla="*/ 316 h 1296"/>
                <a:gd name="T102" fmla="*/ 395 w 456"/>
                <a:gd name="T103" fmla="*/ 276 h 1296"/>
                <a:gd name="T104" fmla="*/ 400 w 456"/>
                <a:gd name="T105" fmla="*/ 228 h 1296"/>
                <a:gd name="T106" fmla="*/ 363 w 456"/>
                <a:gd name="T107" fmla="*/ 175 h 1296"/>
                <a:gd name="T108" fmla="*/ 357 w 456"/>
                <a:gd name="T109" fmla="*/ 126 h 1296"/>
                <a:gd name="T110" fmla="*/ 318 w 456"/>
                <a:gd name="T111" fmla="*/ 92 h 1296"/>
                <a:gd name="T112" fmla="*/ 290 w 456"/>
                <a:gd name="T113" fmla="*/ 62 h 1296"/>
                <a:gd name="T114" fmla="*/ 311 w 456"/>
                <a:gd name="T115" fmla="*/ 43 h 1296"/>
                <a:gd name="T116" fmla="*/ 344 w 456"/>
                <a:gd name="T117" fmla="*/ 24 h 1296"/>
                <a:gd name="T118" fmla="*/ 366 w 456"/>
                <a:gd name="T119" fmla="*/ 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1296">
                  <a:moveTo>
                    <a:pt x="90" y="1284"/>
                  </a:moveTo>
                  <a:lnTo>
                    <a:pt x="90" y="1286"/>
                  </a:lnTo>
                  <a:lnTo>
                    <a:pt x="90" y="1288"/>
                  </a:lnTo>
                  <a:lnTo>
                    <a:pt x="88" y="1288"/>
                  </a:lnTo>
                  <a:lnTo>
                    <a:pt x="86" y="1288"/>
                  </a:lnTo>
                  <a:lnTo>
                    <a:pt x="85" y="1288"/>
                  </a:lnTo>
                  <a:lnTo>
                    <a:pt x="83" y="1289"/>
                  </a:lnTo>
                  <a:lnTo>
                    <a:pt x="81" y="1289"/>
                  </a:lnTo>
                  <a:lnTo>
                    <a:pt x="81" y="1291"/>
                  </a:lnTo>
                  <a:lnTo>
                    <a:pt x="81" y="1293"/>
                  </a:lnTo>
                  <a:lnTo>
                    <a:pt x="81" y="1295"/>
                  </a:lnTo>
                  <a:lnTo>
                    <a:pt x="81" y="1296"/>
                  </a:lnTo>
                  <a:lnTo>
                    <a:pt x="76" y="1286"/>
                  </a:lnTo>
                  <a:lnTo>
                    <a:pt x="66" y="1248"/>
                  </a:lnTo>
                  <a:lnTo>
                    <a:pt x="62" y="1227"/>
                  </a:lnTo>
                  <a:lnTo>
                    <a:pt x="81" y="1214"/>
                  </a:lnTo>
                  <a:lnTo>
                    <a:pt x="71" y="1210"/>
                  </a:lnTo>
                  <a:lnTo>
                    <a:pt x="55" y="1203"/>
                  </a:lnTo>
                  <a:lnTo>
                    <a:pt x="48" y="1193"/>
                  </a:lnTo>
                  <a:lnTo>
                    <a:pt x="47" y="1189"/>
                  </a:lnTo>
                  <a:lnTo>
                    <a:pt x="33" y="1162"/>
                  </a:lnTo>
                  <a:lnTo>
                    <a:pt x="22" y="1131"/>
                  </a:lnTo>
                  <a:lnTo>
                    <a:pt x="19" y="1112"/>
                  </a:lnTo>
                  <a:lnTo>
                    <a:pt x="12" y="1093"/>
                  </a:lnTo>
                  <a:lnTo>
                    <a:pt x="10" y="1088"/>
                  </a:lnTo>
                  <a:lnTo>
                    <a:pt x="5" y="1077"/>
                  </a:lnTo>
                  <a:lnTo>
                    <a:pt x="0" y="1067"/>
                  </a:lnTo>
                  <a:lnTo>
                    <a:pt x="0" y="1065"/>
                  </a:lnTo>
                  <a:lnTo>
                    <a:pt x="2" y="1055"/>
                  </a:lnTo>
                  <a:lnTo>
                    <a:pt x="14" y="1043"/>
                  </a:lnTo>
                  <a:lnTo>
                    <a:pt x="26" y="1034"/>
                  </a:lnTo>
                  <a:lnTo>
                    <a:pt x="45" y="1027"/>
                  </a:lnTo>
                  <a:lnTo>
                    <a:pt x="59" y="1017"/>
                  </a:lnTo>
                  <a:lnTo>
                    <a:pt x="72" y="1005"/>
                  </a:lnTo>
                  <a:lnTo>
                    <a:pt x="83" y="996"/>
                  </a:lnTo>
                  <a:lnTo>
                    <a:pt x="91" y="987"/>
                  </a:lnTo>
                  <a:lnTo>
                    <a:pt x="98" y="981"/>
                  </a:lnTo>
                  <a:lnTo>
                    <a:pt x="107" y="979"/>
                  </a:lnTo>
                  <a:lnTo>
                    <a:pt x="117" y="981"/>
                  </a:lnTo>
                  <a:lnTo>
                    <a:pt x="119" y="979"/>
                  </a:lnTo>
                  <a:lnTo>
                    <a:pt x="123" y="975"/>
                  </a:lnTo>
                  <a:lnTo>
                    <a:pt x="114" y="963"/>
                  </a:lnTo>
                  <a:lnTo>
                    <a:pt x="102" y="946"/>
                  </a:lnTo>
                  <a:lnTo>
                    <a:pt x="90" y="932"/>
                  </a:lnTo>
                  <a:lnTo>
                    <a:pt x="90" y="930"/>
                  </a:lnTo>
                  <a:lnTo>
                    <a:pt x="88" y="930"/>
                  </a:lnTo>
                  <a:lnTo>
                    <a:pt x="88" y="929"/>
                  </a:lnTo>
                  <a:lnTo>
                    <a:pt x="86" y="927"/>
                  </a:lnTo>
                  <a:lnTo>
                    <a:pt x="85" y="927"/>
                  </a:lnTo>
                  <a:lnTo>
                    <a:pt x="85" y="925"/>
                  </a:lnTo>
                  <a:lnTo>
                    <a:pt x="83" y="925"/>
                  </a:lnTo>
                  <a:lnTo>
                    <a:pt x="83" y="924"/>
                  </a:lnTo>
                  <a:lnTo>
                    <a:pt x="81" y="924"/>
                  </a:lnTo>
                  <a:lnTo>
                    <a:pt x="81" y="922"/>
                  </a:lnTo>
                  <a:lnTo>
                    <a:pt x="79" y="922"/>
                  </a:lnTo>
                  <a:lnTo>
                    <a:pt x="79" y="920"/>
                  </a:lnTo>
                  <a:lnTo>
                    <a:pt x="78" y="918"/>
                  </a:lnTo>
                  <a:lnTo>
                    <a:pt x="78" y="917"/>
                  </a:lnTo>
                  <a:lnTo>
                    <a:pt x="78" y="915"/>
                  </a:lnTo>
                  <a:lnTo>
                    <a:pt x="76" y="915"/>
                  </a:lnTo>
                  <a:lnTo>
                    <a:pt x="76" y="913"/>
                  </a:lnTo>
                  <a:lnTo>
                    <a:pt x="76" y="911"/>
                  </a:lnTo>
                  <a:lnTo>
                    <a:pt x="76" y="910"/>
                  </a:lnTo>
                  <a:lnTo>
                    <a:pt x="76" y="908"/>
                  </a:lnTo>
                  <a:lnTo>
                    <a:pt x="76" y="906"/>
                  </a:lnTo>
                  <a:lnTo>
                    <a:pt x="76" y="905"/>
                  </a:lnTo>
                  <a:lnTo>
                    <a:pt x="76" y="903"/>
                  </a:lnTo>
                  <a:lnTo>
                    <a:pt x="76" y="901"/>
                  </a:lnTo>
                  <a:lnTo>
                    <a:pt x="76" y="899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93"/>
                  </a:lnTo>
                  <a:lnTo>
                    <a:pt x="74" y="891"/>
                  </a:lnTo>
                  <a:lnTo>
                    <a:pt x="76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7"/>
                  </a:lnTo>
                  <a:lnTo>
                    <a:pt x="81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2"/>
                  </a:lnTo>
                  <a:lnTo>
                    <a:pt x="85" y="882"/>
                  </a:lnTo>
                  <a:lnTo>
                    <a:pt x="85" y="880"/>
                  </a:lnTo>
                  <a:lnTo>
                    <a:pt x="85" y="879"/>
                  </a:lnTo>
                  <a:lnTo>
                    <a:pt x="86" y="877"/>
                  </a:lnTo>
                  <a:lnTo>
                    <a:pt x="86" y="875"/>
                  </a:lnTo>
                  <a:lnTo>
                    <a:pt x="88" y="874"/>
                  </a:lnTo>
                  <a:lnTo>
                    <a:pt x="88" y="872"/>
                  </a:lnTo>
                  <a:lnTo>
                    <a:pt x="90" y="870"/>
                  </a:lnTo>
                  <a:lnTo>
                    <a:pt x="90" y="868"/>
                  </a:lnTo>
                  <a:lnTo>
                    <a:pt x="91" y="867"/>
                  </a:lnTo>
                  <a:lnTo>
                    <a:pt x="91" y="865"/>
                  </a:lnTo>
                  <a:lnTo>
                    <a:pt x="93" y="865"/>
                  </a:lnTo>
                  <a:lnTo>
                    <a:pt x="93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60"/>
                  </a:lnTo>
                  <a:lnTo>
                    <a:pt x="97" y="860"/>
                  </a:lnTo>
                  <a:lnTo>
                    <a:pt x="97" y="858"/>
                  </a:lnTo>
                  <a:lnTo>
                    <a:pt x="97" y="856"/>
                  </a:lnTo>
                  <a:lnTo>
                    <a:pt x="97" y="855"/>
                  </a:lnTo>
                  <a:lnTo>
                    <a:pt x="97" y="853"/>
                  </a:lnTo>
                  <a:lnTo>
                    <a:pt x="98" y="853"/>
                  </a:lnTo>
                  <a:lnTo>
                    <a:pt x="98" y="849"/>
                  </a:lnTo>
                  <a:lnTo>
                    <a:pt x="100" y="848"/>
                  </a:lnTo>
                  <a:lnTo>
                    <a:pt x="102" y="846"/>
                  </a:lnTo>
                  <a:lnTo>
                    <a:pt x="104" y="844"/>
                  </a:lnTo>
                  <a:lnTo>
                    <a:pt x="104" y="842"/>
                  </a:lnTo>
                  <a:lnTo>
                    <a:pt x="105" y="842"/>
                  </a:lnTo>
                  <a:lnTo>
                    <a:pt x="105" y="841"/>
                  </a:lnTo>
                  <a:lnTo>
                    <a:pt x="107" y="841"/>
                  </a:lnTo>
                  <a:lnTo>
                    <a:pt x="107" y="839"/>
                  </a:lnTo>
                  <a:lnTo>
                    <a:pt x="109" y="839"/>
                  </a:lnTo>
                  <a:lnTo>
                    <a:pt x="109" y="837"/>
                  </a:lnTo>
                  <a:lnTo>
                    <a:pt x="109" y="836"/>
                  </a:lnTo>
                  <a:lnTo>
                    <a:pt x="110" y="836"/>
                  </a:lnTo>
                  <a:lnTo>
                    <a:pt x="110" y="834"/>
                  </a:lnTo>
                  <a:lnTo>
                    <a:pt x="112" y="834"/>
                  </a:lnTo>
                  <a:lnTo>
                    <a:pt x="112" y="832"/>
                  </a:lnTo>
                  <a:lnTo>
                    <a:pt x="114" y="830"/>
                  </a:lnTo>
                  <a:lnTo>
                    <a:pt x="116" y="830"/>
                  </a:lnTo>
                  <a:lnTo>
                    <a:pt x="116" y="832"/>
                  </a:lnTo>
                  <a:lnTo>
                    <a:pt x="116" y="834"/>
                  </a:lnTo>
                  <a:lnTo>
                    <a:pt x="117" y="834"/>
                  </a:lnTo>
                  <a:lnTo>
                    <a:pt x="119" y="834"/>
                  </a:lnTo>
                  <a:lnTo>
                    <a:pt x="121" y="834"/>
                  </a:lnTo>
                  <a:lnTo>
                    <a:pt x="123" y="834"/>
                  </a:lnTo>
                  <a:lnTo>
                    <a:pt x="124" y="834"/>
                  </a:lnTo>
                  <a:lnTo>
                    <a:pt x="126" y="834"/>
                  </a:lnTo>
                  <a:lnTo>
                    <a:pt x="128" y="834"/>
                  </a:lnTo>
                  <a:lnTo>
                    <a:pt x="129" y="834"/>
                  </a:lnTo>
                  <a:lnTo>
                    <a:pt x="131" y="834"/>
                  </a:lnTo>
                  <a:lnTo>
                    <a:pt x="133" y="834"/>
                  </a:lnTo>
                  <a:lnTo>
                    <a:pt x="135" y="834"/>
                  </a:lnTo>
                  <a:lnTo>
                    <a:pt x="136" y="834"/>
                  </a:lnTo>
                  <a:lnTo>
                    <a:pt x="138" y="834"/>
                  </a:lnTo>
                  <a:lnTo>
                    <a:pt x="140" y="834"/>
                  </a:lnTo>
                  <a:lnTo>
                    <a:pt x="142" y="836"/>
                  </a:lnTo>
                  <a:lnTo>
                    <a:pt x="143" y="836"/>
                  </a:lnTo>
                  <a:lnTo>
                    <a:pt x="145" y="836"/>
                  </a:lnTo>
                  <a:lnTo>
                    <a:pt x="147" y="836"/>
                  </a:lnTo>
                  <a:lnTo>
                    <a:pt x="147" y="834"/>
                  </a:lnTo>
                  <a:lnTo>
                    <a:pt x="148" y="834"/>
                  </a:lnTo>
                  <a:lnTo>
                    <a:pt x="150" y="834"/>
                  </a:lnTo>
                  <a:lnTo>
                    <a:pt x="152" y="834"/>
                  </a:lnTo>
                  <a:lnTo>
                    <a:pt x="154" y="834"/>
                  </a:lnTo>
                  <a:lnTo>
                    <a:pt x="155" y="832"/>
                  </a:lnTo>
                  <a:lnTo>
                    <a:pt x="157" y="832"/>
                  </a:lnTo>
                  <a:lnTo>
                    <a:pt x="159" y="832"/>
                  </a:lnTo>
                  <a:lnTo>
                    <a:pt x="161" y="830"/>
                  </a:lnTo>
                  <a:lnTo>
                    <a:pt x="162" y="830"/>
                  </a:lnTo>
                  <a:lnTo>
                    <a:pt x="162" y="829"/>
                  </a:lnTo>
                  <a:lnTo>
                    <a:pt x="164" y="829"/>
                  </a:lnTo>
                  <a:lnTo>
                    <a:pt x="164" y="827"/>
                  </a:lnTo>
                  <a:lnTo>
                    <a:pt x="166" y="827"/>
                  </a:lnTo>
                  <a:lnTo>
                    <a:pt x="166" y="825"/>
                  </a:lnTo>
                  <a:lnTo>
                    <a:pt x="167" y="825"/>
                  </a:lnTo>
                  <a:lnTo>
                    <a:pt x="169" y="825"/>
                  </a:lnTo>
                  <a:lnTo>
                    <a:pt x="169" y="823"/>
                  </a:lnTo>
                  <a:lnTo>
                    <a:pt x="171" y="822"/>
                  </a:lnTo>
                  <a:lnTo>
                    <a:pt x="173" y="822"/>
                  </a:lnTo>
                  <a:lnTo>
                    <a:pt x="173" y="820"/>
                  </a:lnTo>
                  <a:lnTo>
                    <a:pt x="174" y="820"/>
                  </a:lnTo>
                  <a:lnTo>
                    <a:pt x="176" y="818"/>
                  </a:lnTo>
                  <a:lnTo>
                    <a:pt x="178" y="818"/>
                  </a:lnTo>
                  <a:lnTo>
                    <a:pt x="180" y="817"/>
                  </a:lnTo>
                  <a:lnTo>
                    <a:pt x="181" y="817"/>
                  </a:lnTo>
                  <a:lnTo>
                    <a:pt x="183" y="815"/>
                  </a:lnTo>
                  <a:lnTo>
                    <a:pt x="185" y="815"/>
                  </a:lnTo>
                  <a:lnTo>
                    <a:pt x="186" y="813"/>
                  </a:lnTo>
                  <a:lnTo>
                    <a:pt x="188" y="811"/>
                  </a:lnTo>
                  <a:lnTo>
                    <a:pt x="190" y="810"/>
                  </a:lnTo>
                  <a:lnTo>
                    <a:pt x="190" y="808"/>
                  </a:lnTo>
                  <a:lnTo>
                    <a:pt x="192" y="806"/>
                  </a:lnTo>
                  <a:lnTo>
                    <a:pt x="193" y="804"/>
                  </a:lnTo>
                  <a:lnTo>
                    <a:pt x="195" y="804"/>
                  </a:lnTo>
                  <a:lnTo>
                    <a:pt x="195" y="803"/>
                  </a:lnTo>
                  <a:lnTo>
                    <a:pt x="197" y="801"/>
                  </a:lnTo>
                  <a:lnTo>
                    <a:pt x="197" y="799"/>
                  </a:lnTo>
                  <a:lnTo>
                    <a:pt x="199" y="799"/>
                  </a:lnTo>
                  <a:lnTo>
                    <a:pt x="199" y="798"/>
                  </a:lnTo>
                  <a:lnTo>
                    <a:pt x="200" y="796"/>
                  </a:lnTo>
                  <a:lnTo>
                    <a:pt x="200" y="794"/>
                  </a:lnTo>
                  <a:lnTo>
                    <a:pt x="199" y="794"/>
                  </a:lnTo>
                  <a:lnTo>
                    <a:pt x="199" y="792"/>
                  </a:lnTo>
                  <a:lnTo>
                    <a:pt x="197" y="792"/>
                  </a:lnTo>
                  <a:lnTo>
                    <a:pt x="195" y="791"/>
                  </a:lnTo>
                  <a:lnTo>
                    <a:pt x="193" y="791"/>
                  </a:lnTo>
                  <a:lnTo>
                    <a:pt x="192" y="791"/>
                  </a:lnTo>
                  <a:lnTo>
                    <a:pt x="190" y="791"/>
                  </a:lnTo>
                  <a:lnTo>
                    <a:pt x="188" y="789"/>
                  </a:lnTo>
                  <a:lnTo>
                    <a:pt x="186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1" y="789"/>
                  </a:lnTo>
                  <a:lnTo>
                    <a:pt x="180" y="789"/>
                  </a:lnTo>
                  <a:lnTo>
                    <a:pt x="178" y="789"/>
                  </a:lnTo>
                  <a:lnTo>
                    <a:pt x="176" y="789"/>
                  </a:lnTo>
                  <a:lnTo>
                    <a:pt x="174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6" y="789"/>
                  </a:lnTo>
                  <a:lnTo>
                    <a:pt x="164" y="789"/>
                  </a:lnTo>
                  <a:lnTo>
                    <a:pt x="162" y="789"/>
                  </a:lnTo>
                  <a:lnTo>
                    <a:pt x="161" y="789"/>
                  </a:lnTo>
                  <a:lnTo>
                    <a:pt x="159" y="789"/>
                  </a:lnTo>
                  <a:lnTo>
                    <a:pt x="157" y="787"/>
                  </a:lnTo>
                  <a:lnTo>
                    <a:pt x="155" y="786"/>
                  </a:lnTo>
                  <a:lnTo>
                    <a:pt x="155" y="784"/>
                  </a:lnTo>
                  <a:lnTo>
                    <a:pt x="155" y="782"/>
                  </a:lnTo>
                  <a:lnTo>
                    <a:pt x="155" y="780"/>
                  </a:lnTo>
                  <a:lnTo>
                    <a:pt x="155" y="779"/>
                  </a:lnTo>
                  <a:lnTo>
                    <a:pt x="154" y="779"/>
                  </a:lnTo>
                  <a:lnTo>
                    <a:pt x="152" y="779"/>
                  </a:lnTo>
                  <a:lnTo>
                    <a:pt x="150" y="777"/>
                  </a:lnTo>
                  <a:lnTo>
                    <a:pt x="148" y="777"/>
                  </a:lnTo>
                  <a:lnTo>
                    <a:pt x="147" y="777"/>
                  </a:lnTo>
                  <a:lnTo>
                    <a:pt x="145" y="777"/>
                  </a:lnTo>
                  <a:lnTo>
                    <a:pt x="143" y="775"/>
                  </a:lnTo>
                  <a:lnTo>
                    <a:pt x="142" y="775"/>
                  </a:lnTo>
                  <a:lnTo>
                    <a:pt x="140" y="775"/>
                  </a:lnTo>
                  <a:lnTo>
                    <a:pt x="138" y="775"/>
                  </a:lnTo>
                  <a:lnTo>
                    <a:pt x="136" y="773"/>
                  </a:lnTo>
                  <a:lnTo>
                    <a:pt x="135" y="773"/>
                  </a:lnTo>
                  <a:lnTo>
                    <a:pt x="133" y="772"/>
                  </a:lnTo>
                  <a:lnTo>
                    <a:pt x="131" y="770"/>
                  </a:lnTo>
                  <a:lnTo>
                    <a:pt x="129" y="768"/>
                  </a:lnTo>
                  <a:lnTo>
                    <a:pt x="128" y="768"/>
                  </a:lnTo>
                  <a:lnTo>
                    <a:pt x="128" y="767"/>
                  </a:lnTo>
                  <a:lnTo>
                    <a:pt x="126" y="767"/>
                  </a:lnTo>
                  <a:lnTo>
                    <a:pt x="126" y="765"/>
                  </a:lnTo>
                  <a:lnTo>
                    <a:pt x="124" y="765"/>
                  </a:lnTo>
                  <a:lnTo>
                    <a:pt x="124" y="763"/>
                  </a:lnTo>
                  <a:lnTo>
                    <a:pt x="123" y="763"/>
                  </a:lnTo>
                  <a:lnTo>
                    <a:pt x="121" y="761"/>
                  </a:lnTo>
                  <a:lnTo>
                    <a:pt x="119" y="760"/>
                  </a:lnTo>
                  <a:lnTo>
                    <a:pt x="117" y="760"/>
                  </a:lnTo>
                  <a:lnTo>
                    <a:pt x="117" y="758"/>
                  </a:lnTo>
                  <a:lnTo>
                    <a:pt x="117" y="754"/>
                  </a:lnTo>
                  <a:lnTo>
                    <a:pt x="116" y="753"/>
                  </a:lnTo>
                  <a:lnTo>
                    <a:pt x="112" y="749"/>
                  </a:lnTo>
                  <a:lnTo>
                    <a:pt x="112" y="748"/>
                  </a:lnTo>
                  <a:lnTo>
                    <a:pt x="109" y="744"/>
                  </a:lnTo>
                  <a:lnTo>
                    <a:pt x="107" y="742"/>
                  </a:lnTo>
                  <a:lnTo>
                    <a:pt x="104" y="737"/>
                  </a:lnTo>
                  <a:lnTo>
                    <a:pt x="105" y="737"/>
                  </a:lnTo>
                  <a:lnTo>
                    <a:pt x="107" y="737"/>
                  </a:lnTo>
                  <a:lnTo>
                    <a:pt x="109" y="737"/>
                  </a:lnTo>
                  <a:lnTo>
                    <a:pt x="110" y="735"/>
                  </a:lnTo>
                  <a:lnTo>
                    <a:pt x="112" y="735"/>
                  </a:lnTo>
                  <a:lnTo>
                    <a:pt x="114" y="735"/>
                  </a:lnTo>
                  <a:lnTo>
                    <a:pt x="116" y="735"/>
                  </a:lnTo>
                  <a:lnTo>
                    <a:pt x="117" y="737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4" y="735"/>
                  </a:lnTo>
                  <a:lnTo>
                    <a:pt x="126" y="735"/>
                  </a:lnTo>
                  <a:lnTo>
                    <a:pt x="128" y="735"/>
                  </a:lnTo>
                  <a:lnTo>
                    <a:pt x="129" y="734"/>
                  </a:lnTo>
                  <a:lnTo>
                    <a:pt x="131" y="734"/>
                  </a:lnTo>
                  <a:lnTo>
                    <a:pt x="133" y="732"/>
                  </a:lnTo>
                  <a:lnTo>
                    <a:pt x="135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40" y="727"/>
                  </a:lnTo>
                  <a:lnTo>
                    <a:pt x="140" y="725"/>
                  </a:lnTo>
                  <a:lnTo>
                    <a:pt x="142" y="725"/>
                  </a:lnTo>
                  <a:lnTo>
                    <a:pt x="142" y="723"/>
                  </a:lnTo>
                  <a:lnTo>
                    <a:pt x="143" y="723"/>
                  </a:lnTo>
                  <a:lnTo>
                    <a:pt x="145" y="723"/>
                  </a:lnTo>
                  <a:lnTo>
                    <a:pt x="147" y="722"/>
                  </a:lnTo>
                  <a:lnTo>
                    <a:pt x="148" y="722"/>
                  </a:lnTo>
                  <a:lnTo>
                    <a:pt x="150" y="722"/>
                  </a:lnTo>
                  <a:lnTo>
                    <a:pt x="152" y="722"/>
                  </a:lnTo>
                  <a:lnTo>
                    <a:pt x="154" y="722"/>
                  </a:lnTo>
                  <a:lnTo>
                    <a:pt x="155" y="720"/>
                  </a:lnTo>
                  <a:lnTo>
                    <a:pt x="157" y="720"/>
                  </a:lnTo>
                  <a:lnTo>
                    <a:pt x="159" y="720"/>
                  </a:lnTo>
                  <a:lnTo>
                    <a:pt x="161" y="720"/>
                  </a:lnTo>
                  <a:lnTo>
                    <a:pt x="162" y="720"/>
                  </a:lnTo>
                  <a:lnTo>
                    <a:pt x="162" y="718"/>
                  </a:lnTo>
                  <a:lnTo>
                    <a:pt x="164" y="718"/>
                  </a:lnTo>
                  <a:lnTo>
                    <a:pt x="166" y="718"/>
                  </a:lnTo>
                  <a:lnTo>
                    <a:pt x="166" y="716"/>
                  </a:lnTo>
                  <a:lnTo>
                    <a:pt x="166" y="715"/>
                  </a:lnTo>
                  <a:lnTo>
                    <a:pt x="166" y="713"/>
                  </a:lnTo>
                  <a:lnTo>
                    <a:pt x="166" y="711"/>
                  </a:lnTo>
                  <a:lnTo>
                    <a:pt x="166" y="710"/>
                  </a:lnTo>
                  <a:lnTo>
                    <a:pt x="166" y="708"/>
                  </a:lnTo>
                  <a:lnTo>
                    <a:pt x="167" y="708"/>
                  </a:lnTo>
                  <a:lnTo>
                    <a:pt x="167" y="706"/>
                  </a:lnTo>
                  <a:lnTo>
                    <a:pt x="167" y="704"/>
                  </a:lnTo>
                  <a:lnTo>
                    <a:pt x="167" y="703"/>
                  </a:lnTo>
                  <a:lnTo>
                    <a:pt x="169" y="703"/>
                  </a:lnTo>
                  <a:lnTo>
                    <a:pt x="169" y="701"/>
                  </a:lnTo>
                  <a:lnTo>
                    <a:pt x="169" y="699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3" y="697"/>
                  </a:lnTo>
                  <a:lnTo>
                    <a:pt x="174" y="699"/>
                  </a:lnTo>
                  <a:lnTo>
                    <a:pt x="176" y="699"/>
                  </a:lnTo>
                  <a:lnTo>
                    <a:pt x="178" y="699"/>
                  </a:lnTo>
                  <a:lnTo>
                    <a:pt x="180" y="699"/>
                  </a:lnTo>
                  <a:lnTo>
                    <a:pt x="181" y="699"/>
                  </a:lnTo>
                  <a:lnTo>
                    <a:pt x="183" y="699"/>
                  </a:lnTo>
                  <a:lnTo>
                    <a:pt x="185" y="701"/>
                  </a:lnTo>
                  <a:lnTo>
                    <a:pt x="186" y="701"/>
                  </a:lnTo>
                  <a:lnTo>
                    <a:pt x="188" y="701"/>
                  </a:lnTo>
                  <a:lnTo>
                    <a:pt x="190" y="701"/>
                  </a:lnTo>
                  <a:lnTo>
                    <a:pt x="192" y="703"/>
                  </a:lnTo>
                  <a:lnTo>
                    <a:pt x="193" y="703"/>
                  </a:lnTo>
                  <a:lnTo>
                    <a:pt x="195" y="703"/>
                  </a:lnTo>
                  <a:lnTo>
                    <a:pt x="197" y="703"/>
                  </a:lnTo>
                  <a:lnTo>
                    <a:pt x="199" y="703"/>
                  </a:lnTo>
                  <a:lnTo>
                    <a:pt x="200" y="703"/>
                  </a:lnTo>
                  <a:lnTo>
                    <a:pt x="202" y="703"/>
                  </a:lnTo>
                  <a:lnTo>
                    <a:pt x="204" y="703"/>
                  </a:lnTo>
                  <a:lnTo>
                    <a:pt x="205" y="703"/>
                  </a:lnTo>
                  <a:lnTo>
                    <a:pt x="207" y="703"/>
                  </a:lnTo>
                  <a:lnTo>
                    <a:pt x="211" y="703"/>
                  </a:lnTo>
                  <a:lnTo>
                    <a:pt x="212" y="703"/>
                  </a:lnTo>
                  <a:lnTo>
                    <a:pt x="214" y="704"/>
                  </a:lnTo>
                  <a:lnTo>
                    <a:pt x="216" y="704"/>
                  </a:lnTo>
                  <a:lnTo>
                    <a:pt x="217" y="704"/>
                  </a:lnTo>
                  <a:lnTo>
                    <a:pt x="219" y="704"/>
                  </a:lnTo>
                  <a:lnTo>
                    <a:pt x="221" y="704"/>
                  </a:lnTo>
                  <a:lnTo>
                    <a:pt x="223" y="703"/>
                  </a:lnTo>
                  <a:lnTo>
                    <a:pt x="224" y="703"/>
                  </a:lnTo>
                  <a:lnTo>
                    <a:pt x="226" y="703"/>
                  </a:lnTo>
                  <a:lnTo>
                    <a:pt x="228" y="703"/>
                  </a:lnTo>
                  <a:lnTo>
                    <a:pt x="230" y="703"/>
                  </a:lnTo>
                  <a:lnTo>
                    <a:pt x="231" y="703"/>
                  </a:lnTo>
                  <a:lnTo>
                    <a:pt x="233" y="703"/>
                  </a:lnTo>
                  <a:lnTo>
                    <a:pt x="235" y="703"/>
                  </a:lnTo>
                  <a:lnTo>
                    <a:pt x="236" y="703"/>
                  </a:lnTo>
                  <a:lnTo>
                    <a:pt x="238" y="703"/>
                  </a:lnTo>
                  <a:lnTo>
                    <a:pt x="238" y="701"/>
                  </a:lnTo>
                  <a:lnTo>
                    <a:pt x="240" y="701"/>
                  </a:lnTo>
                  <a:lnTo>
                    <a:pt x="240" y="699"/>
                  </a:lnTo>
                  <a:lnTo>
                    <a:pt x="242" y="699"/>
                  </a:lnTo>
                  <a:lnTo>
                    <a:pt x="243" y="699"/>
                  </a:lnTo>
                  <a:lnTo>
                    <a:pt x="245" y="699"/>
                  </a:lnTo>
                  <a:lnTo>
                    <a:pt x="247" y="699"/>
                  </a:lnTo>
                  <a:lnTo>
                    <a:pt x="249" y="699"/>
                  </a:lnTo>
                  <a:lnTo>
                    <a:pt x="250" y="699"/>
                  </a:lnTo>
                  <a:lnTo>
                    <a:pt x="252" y="699"/>
                  </a:lnTo>
                  <a:lnTo>
                    <a:pt x="252" y="697"/>
                  </a:lnTo>
                  <a:lnTo>
                    <a:pt x="254" y="697"/>
                  </a:lnTo>
                  <a:lnTo>
                    <a:pt x="255" y="697"/>
                  </a:lnTo>
                  <a:lnTo>
                    <a:pt x="255" y="696"/>
                  </a:lnTo>
                  <a:lnTo>
                    <a:pt x="255" y="694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5" y="689"/>
                  </a:lnTo>
                  <a:lnTo>
                    <a:pt x="255" y="687"/>
                  </a:lnTo>
                  <a:lnTo>
                    <a:pt x="257" y="687"/>
                  </a:lnTo>
                  <a:lnTo>
                    <a:pt x="257" y="685"/>
                  </a:lnTo>
                  <a:lnTo>
                    <a:pt x="259" y="685"/>
                  </a:lnTo>
                  <a:lnTo>
                    <a:pt x="259" y="684"/>
                  </a:lnTo>
                  <a:lnTo>
                    <a:pt x="261" y="684"/>
                  </a:lnTo>
                  <a:lnTo>
                    <a:pt x="262" y="684"/>
                  </a:lnTo>
                  <a:lnTo>
                    <a:pt x="264" y="682"/>
                  </a:lnTo>
                  <a:lnTo>
                    <a:pt x="264" y="680"/>
                  </a:lnTo>
                  <a:lnTo>
                    <a:pt x="264" y="678"/>
                  </a:lnTo>
                  <a:lnTo>
                    <a:pt x="264" y="677"/>
                  </a:lnTo>
                  <a:lnTo>
                    <a:pt x="264" y="675"/>
                  </a:lnTo>
                  <a:lnTo>
                    <a:pt x="264" y="673"/>
                  </a:lnTo>
                  <a:lnTo>
                    <a:pt x="264" y="672"/>
                  </a:lnTo>
                  <a:lnTo>
                    <a:pt x="262" y="670"/>
                  </a:lnTo>
                  <a:lnTo>
                    <a:pt x="262" y="668"/>
                  </a:lnTo>
                  <a:lnTo>
                    <a:pt x="262" y="666"/>
                  </a:lnTo>
                  <a:lnTo>
                    <a:pt x="262" y="665"/>
                  </a:lnTo>
                  <a:lnTo>
                    <a:pt x="262" y="663"/>
                  </a:lnTo>
                  <a:lnTo>
                    <a:pt x="262" y="661"/>
                  </a:lnTo>
                  <a:lnTo>
                    <a:pt x="264" y="660"/>
                  </a:lnTo>
                  <a:lnTo>
                    <a:pt x="266" y="658"/>
                  </a:lnTo>
                  <a:lnTo>
                    <a:pt x="268" y="658"/>
                  </a:lnTo>
                  <a:lnTo>
                    <a:pt x="269" y="658"/>
                  </a:lnTo>
                  <a:lnTo>
                    <a:pt x="271" y="658"/>
                  </a:lnTo>
                  <a:lnTo>
                    <a:pt x="273" y="660"/>
                  </a:lnTo>
                  <a:lnTo>
                    <a:pt x="274" y="660"/>
                  </a:lnTo>
                  <a:lnTo>
                    <a:pt x="276" y="660"/>
                  </a:lnTo>
                  <a:lnTo>
                    <a:pt x="278" y="661"/>
                  </a:lnTo>
                  <a:lnTo>
                    <a:pt x="280" y="661"/>
                  </a:lnTo>
                  <a:lnTo>
                    <a:pt x="281" y="663"/>
                  </a:lnTo>
                  <a:lnTo>
                    <a:pt x="283" y="665"/>
                  </a:lnTo>
                  <a:lnTo>
                    <a:pt x="285" y="665"/>
                  </a:lnTo>
                  <a:lnTo>
                    <a:pt x="287" y="666"/>
                  </a:lnTo>
                  <a:lnTo>
                    <a:pt x="288" y="666"/>
                  </a:lnTo>
                  <a:lnTo>
                    <a:pt x="290" y="668"/>
                  </a:lnTo>
                  <a:lnTo>
                    <a:pt x="292" y="670"/>
                  </a:lnTo>
                  <a:lnTo>
                    <a:pt x="293" y="670"/>
                  </a:lnTo>
                  <a:lnTo>
                    <a:pt x="293" y="672"/>
                  </a:lnTo>
                  <a:lnTo>
                    <a:pt x="295" y="672"/>
                  </a:lnTo>
                  <a:lnTo>
                    <a:pt x="297" y="673"/>
                  </a:lnTo>
                  <a:lnTo>
                    <a:pt x="299" y="673"/>
                  </a:lnTo>
                  <a:lnTo>
                    <a:pt x="299" y="675"/>
                  </a:lnTo>
                  <a:lnTo>
                    <a:pt x="300" y="675"/>
                  </a:lnTo>
                  <a:lnTo>
                    <a:pt x="300" y="677"/>
                  </a:lnTo>
                  <a:lnTo>
                    <a:pt x="302" y="677"/>
                  </a:lnTo>
                  <a:lnTo>
                    <a:pt x="304" y="678"/>
                  </a:lnTo>
                  <a:lnTo>
                    <a:pt x="306" y="678"/>
                  </a:lnTo>
                  <a:lnTo>
                    <a:pt x="306" y="680"/>
                  </a:lnTo>
                  <a:lnTo>
                    <a:pt x="307" y="680"/>
                  </a:lnTo>
                  <a:lnTo>
                    <a:pt x="309" y="682"/>
                  </a:lnTo>
                  <a:lnTo>
                    <a:pt x="311" y="682"/>
                  </a:lnTo>
                  <a:lnTo>
                    <a:pt x="312" y="684"/>
                  </a:lnTo>
                  <a:lnTo>
                    <a:pt x="314" y="684"/>
                  </a:lnTo>
                  <a:lnTo>
                    <a:pt x="316" y="685"/>
                  </a:lnTo>
                  <a:lnTo>
                    <a:pt x="318" y="685"/>
                  </a:lnTo>
                  <a:lnTo>
                    <a:pt x="319" y="687"/>
                  </a:lnTo>
                  <a:lnTo>
                    <a:pt x="321" y="687"/>
                  </a:lnTo>
                  <a:lnTo>
                    <a:pt x="323" y="687"/>
                  </a:lnTo>
                  <a:lnTo>
                    <a:pt x="325" y="685"/>
                  </a:lnTo>
                  <a:lnTo>
                    <a:pt x="326" y="685"/>
                  </a:lnTo>
                  <a:lnTo>
                    <a:pt x="328" y="685"/>
                  </a:lnTo>
                  <a:lnTo>
                    <a:pt x="330" y="685"/>
                  </a:lnTo>
                  <a:lnTo>
                    <a:pt x="331" y="684"/>
                  </a:lnTo>
                  <a:lnTo>
                    <a:pt x="333" y="684"/>
                  </a:lnTo>
                  <a:lnTo>
                    <a:pt x="335" y="684"/>
                  </a:lnTo>
                  <a:lnTo>
                    <a:pt x="337" y="684"/>
                  </a:lnTo>
                  <a:lnTo>
                    <a:pt x="337" y="682"/>
                  </a:lnTo>
                  <a:lnTo>
                    <a:pt x="338" y="682"/>
                  </a:lnTo>
                  <a:lnTo>
                    <a:pt x="340" y="682"/>
                  </a:lnTo>
                  <a:lnTo>
                    <a:pt x="342" y="682"/>
                  </a:lnTo>
                  <a:lnTo>
                    <a:pt x="344" y="682"/>
                  </a:lnTo>
                  <a:lnTo>
                    <a:pt x="345" y="682"/>
                  </a:lnTo>
                  <a:lnTo>
                    <a:pt x="347" y="682"/>
                  </a:lnTo>
                  <a:lnTo>
                    <a:pt x="349" y="684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4" y="684"/>
                  </a:lnTo>
                  <a:lnTo>
                    <a:pt x="356" y="684"/>
                  </a:lnTo>
                  <a:lnTo>
                    <a:pt x="357" y="685"/>
                  </a:lnTo>
                  <a:lnTo>
                    <a:pt x="359" y="685"/>
                  </a:lnTo>
                  <a:lnTo>
                    <a:pt x="363" y="685"/>
                  </a:lnTo>
                  <a:lnTo>
                    <a:pt x="364" y="685"/>
                  </a:lnTo>
                  <a:lnTo>
                    <a:pt x="366" y="685"/>
                  </a:lnTo>
                  <a:lnTo>
                    <a:pt x="368" y="687"/>
                  </a:lnTo>
                  <a:lnTo>
                    <a:pt x="369" y="687"/>
                  </a:lnTo>
                  <a:lnTo>
                    <a:pt x="371" y="687"/>
                  </a:lnTo>
                  <a:lnTo>
                    <a:pt x="373" y="687"/>
                  </a:lnTo>
                  <a:lnTo>
                    <a:pt x="376" y="689"/>
                  </a:lnTo>
                  <a:lnTo>
                    <a:pt x="380" y="689"/>
                  </a:lnTo>
                  <a:lnTo>
                    <a:pt x="382" y="687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2" y="687"/>
                  </a:lnTo>
                  <a:lnTo>
                    <a:pt x="394" y="687"/>
                  </a:lnTo>
                  <a:lnTo>
                    <a:pt x="395" y="689"/>
                  </a:lnTo>
                  <a:lnTo>
                    <a:pt x="394" y="691"/>
                  </a:lnTo>
                  <a:lnTo>
                    <a:pt x="394" y="692"/>
                  </a:lnTo>
                  <a:lnTo>
                    <a:pt x="392" y="692"/>
                  </a:lnTo>
                  <a:lnTo>
                    <a:pt x="390" y="694"/>
                  </a:lnTo>
                  <a:lnTo>
                    <a:pt x="388" y="696"/>
                  </a:lnTo>
                  <a:lnTo>
                    <a:pt x="387" y="696"/>
                  </a:lnTo>
                  <a:lnTo>
                    <a:pt x="387" y="697"/>
                  </a:lnTo>
                  <a:lnTo>
                    <a:pt x="385" y="697"/>
                  </a:lnTo>
                  <a:lnTo>
                    <a:pt x="385" y="699"/>
                  </a:lnTo>
                  <a:lnTo>
                    <a:pt x="383" y="701"/>
                  </a:lnTo>
                  <a:lnTo>
                    <a:pt x="383" y="703"/>
                  </a:lnTo>
                  <a:lnTo>
                    <a:pt x="385" y="704"/>
                  </a:lnTo>
                  <a:lnTo>
                    <a:pt x="385" y="706"/>
                  </a:lnTo>
                  <a:lnTo>
                    <a:pt x="387" y="706"/>
                  </a:lnTo>
                  <a:lnTo>
                    <a:pt x="387" y="708"/>
                  </a:lnTo>
                  <a:lnTo>
                    <a:pt x="388" y="708"/>
                  </a:lnTo>
                  <a:lnTo>
                    <a:pt x="388" y="710"/>
                  </a:lnTo>
                  <a:lnTo>
                    <a:pt x="390" y="710"/>
                  </a:lnTo>
                  <a:lnTo>
                    <a:pt x="392" y="710"/>
                  </a:lnTo>
                  <a:lnTo>
                    <a:pt x="392" y="711"/>
                  </a:lnTo>
                  <a:lnTo>
                    <a:pt x="394" y="711"/>
                  </a:lnTo>
                  <a:lnTo>
                    <a:pt x="395" y="711"/>
                  </a:lnTo>
                  <a:lnTo>
                    <a:pt x="397" y="711"/>
                  </a:lnTo>
                  <a:lnTo>
                    <a:pt x="399" y="711"/>
                  </a:lnTo>
                  <a:lnTo>
                    <a:pt x="400" y="711"/>
                  </a:lnTo>
                  <a:lnTo>
                    <a:pt x="402" y="711"/>
                  </a:lnTo>
                  <a:lnTo>
                    <a:pt x="404" y="711"/>
                  </a:lnTo>
                  <a:lnTo>
                    <a:pt x="406" y="711"/>
                  </a:lnTo>
                  <a:lnTo>
                    <a:pt x="406" y="710"/>
                  </a:lnTo>
                  <a:lnTo>
                    <a:pt x="407" y="710"/>
                  </a:lnTo>
                  <a:lnTo>
                    <a:pt x="409" y="710"/>
                  </a:lnTo>
                  <a:lnTo>
                    <a:pt x="411" y="710"/>
                  </a:lnTo>
                  <a:lnTo>
                    <a:pt x="413" y="708"/>
                  </a:lnTo>
                  <a:lnTo>
                    <a:pt x="414" y="708"/>
                  </a:lnTo>
                  <a:lnTo>
                    <a:pt x="416" y="708"/>
                  </a:lnTo>
                  <a:lnTo>
                    <a:pt x="416" y="706"/>
                  </a:lnTo>
                  <a:lnTo>
                    <a:pt x="418" y="706"/>
                  </a:lnTo>
                  <a:lnTo>
                    <a:pt x="419" y="706"/>
                  </a:lnTo>
                  <a:lnTo>
                    <a:pt x="419" y="704"/>
                  </a:lnTo>
                  <a:lnTo>
                    <a:pt x="421" y="704"/>
                  </a:lnTo>
                  <a:lnTo>
                    <a:pt x="423" y="703"/>
                  </a:lnTo>
                  <a:lnTo>
                    <a:pt x="425" y="701"/>
                  </a:lnTo>
                  <a:lnTo>
                    <a:pt x="426" y="701"/>
                  </a:lnTo>
                  <a:lnTo>
                    <a:pt x="426" y="699"/>
                  </a:lnTo>
                  <a:lnTo>
                    <a:pt x="428" y="699"/>
                  </a:lnTo>
                  <a:lnTo>
                    <a:pt x="428" y="697"/>
                  </a:lnTo>
                  <a:lnTo>
                    <a:pt x="430" y="697"/>
                  </a:lnTo>
                  <a:lnTo>
                    <a:pt x="432" y="696"/>
                  </a:lnTo>
                  <a:lnTo>
                    <a:pt x="433" y="696"/>
                  </a:lnTo>
                  <a:lnTo>
                    <a:pt x="435" y="694"/>
                  </a:lnTo>
                  <a:lnTo>
                    <a:pt x="437" y="694"/>
                  </a:lnTo>
                  <a:lnTo>
                    <a:pt x="438" y="692"/>
                  </a:lnTo>
                  <a:lnTo>
                    <a:pt x="440" y="692"/>
                  </a:lnTo>
                  <a:lnTo>
                    <a:pt x="440" y="691"/>
                  </a:lnTo>
                  <a:lnTo>
                    <a:pt x="442" y="691"/>
                  </a:lnTo>
                  <a:lnTo>
                    <a:pt x="444" y="691"/>
                  </a:lnTo>
                  <a:lnTo>
                    <a:pt x="444" y="689"/>
                  </a:lnTo>
                  <a:lnTo>
                    <a:pt x="445" y="689"/>
                  </a:lnTo>
                  <a:lnTo>
                    <a:pt x="447" y="689"/>
                  </a:lnTo>
                  <a:lnTo>
                    <a:pt x="447" y="687"/>
                  </a:lnTo>
                  <a:lnTo>
                    <a:pt x="449" y="685"/>
                  </a:lnTo>
                  <a:lnTo>
                    <a:pt x="449" y="684"/>
                  </a:lnTo>
                  <a:lnTo>
                    <a:pt x="447" y="682"/>
                  </a:lnTo>
                  <a:lnTo>
                    <a:pt x="447" y="680"/>
                  </a:lnTo>
                  <a:lnTo>
                    <a:pt x="445" y="680"/>
                  </a:lnTo>
                  <a:lnTo>
                    <a:pt x="445" y="678"/>
                  </a:lnTo>
                  <a:lnTo>
                    <a:pt x="444" y="678"/>
                  </a:lnTo>
                  <a:lnTo>
                    <a:pt x="444" y="677"/>
                  </a:lnTo>
                  <a:lnTo>
                    <a:pt x="444" y="675"/>
                  </a:lnTo>
                  <a:lnTo>
                    <a:pt x="442" y="673"/>
                  </a:lnTo>
                  <a:lnTo>
                    <a:pt x="444" y="672"/>
                  </a:lnTo>
                  <a:lnTo>
                    <a:pt x="444" y="670"/>
                  </a:lnTo>
                  <a:lnTo>
                    <a:pt x="445" y="668"/>
                  </a:lnTo>
                  <a:lnTo>
                    <a:pt x="447" y="666"/>
                  </a:lnTo>
                  <a:lnTo>
                    <a:pt x="449" y="666"/>
                  </a:lnTo>
                  <a:lnTo>
                    <a:pt x="449" y="665"/>
                  </a:lnTo>
                  <a:lnTo>
                    <a:pt x="451" y="665"/>
                  </a:lnTo>
                  <a:lnTo>
                    <a:pt x="452" y="663"/>
                  </a:lnTo>
                  <a:lnTo>
                    <a:pt x="454" y="661"/>
                  </a:lnTo>
                  <a:lnTo>
                    <a:pt x="456" y="660"/>
                  </a:lnTo>
                  <a:lnTo>
                    <a:pt x="456" y="658"/>
                  </a:lnTo>
                  <a:lnTo>
                    <a:pt x="456" y="656"/>
                  </a:lnTo>
                  <a:lnTo>
                    <a:pt x="456" y="654"/>
                  </a:lnTo>
                  <a:lnTo>
                    <a:pt x="454" y="653"/>
                  </a:lnTo>
                  <a:lnTo>
                    <a:pt x="452" y="651"/>
                  </a:lnTo>
                  <a:lnTo>
                    <a:pt x="451" y="651"/>
                  </a:lnTo>
                  <a:lnTo>
                    <a:pt x="451" y="649"/>
                  </a:lnTo>
                  <a:lnTo>
                    <a:pt x="449" y="649"/>
                  </a:lnTo>
                  <a:lnTo>
                    <a:pt x="449" y="647"/>
                  </a:lnTo>
                  <a:lnTo>
                    <a:pt x="447" y="647"/>
                  </a:lnTo>
                  <a:lnTo>
                    <a:pt x="445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4"/>
                  </a:lnTo>
                  <a:lnTo>
                    <a:pt x="438" y="642"/>
                  </a:lnTo>
                  <a:lnTo>
                    <a:pt x="437" y="641"/>
                  </a:lnTo>
                  <a:lnTo>
                    <a:pt x="435" y="641"/>
                  </a:lnTo>
                  <a:lnTo>
                    <a:pt x="433" y="639"/>
                  </a:lnTo>
                  <a:lnTo>
                    <a:pt x="432" y="639"/>
                  </a:lnTo>
                  <a:lnTo>
                    <a:pt x="430" y="639"/>
                  </a:lnTo>
                  <a:lnTo>
                    <a:pt x="428" y="637"/>
                  </a:lnTo>
                  <a:lnTo>
                    <a:pt x="426" y="635"/>
                  </a:lnTo>
                  <a:lnTo>
                    <a:pt x="425" y="637"/>
                  </a:lnTo>
                  <a:lnTo>
                    <a:pt x="425" y="639"/>
                  </a:lnTo>
                  <a:lnTo>
                    <a:pt x="423" y="641"/>
                  </a:lnTo>
                  <a:lnTo>
                    <a:pt x="423" y="642"/>
                  </a:lnTo>
                  <a:lnTo>
                    <a:pt x="421" y="644"/>
                  </a:lnTo>
                  <a:lnTo>
                    <a:pt x="421" y="646"/>
                  </a:lnTo>
                  <a:lnTo>
                    <a:pt x="419" y="646"/>
                  </a:lnTo>
                  <a:lnTo>
                    <a:pt x="419" y="647"/>
                  </a:lnTo>
                  <a:lnTo>
                    <a:pt x="418" y="647"/>
                  </a:lnTo>
                  <a:lnTo>
                    <a:pt x="418" y="649"/>
                  </a:lnTo>
                  <a:lnTo>
                    <a:pt x="416" y="649"/>
                  </a:lnTo>
                  <a:lnTo>
                    <a:pt x="416" y="651"/>
                  </a:lnTo>
                  <a:lnTo>
                    <a:pt x="414" y="651"/>
                  </a:lnTo>
                  <a:lnTo>
                    <a:pt x="413" y="651"/>
                  </a:lnTo>
                  <a:lnTo>
                    <a:pt x="413" y="653"/>
                  </a:lnTo>
                  <a:lnTo>
                    <a:pt x="411" y="653"/>
                  </a:lnTo>
                  <a:lnTo>
                    <a:pt x="409" y="654"/>
                  </a:lnTo>
                  <a:lnTo>
                    <a:pt x="407" y="654"/>
                  </a:lnTo>
                  <a:lnTo>
                    <a:pt x="406" y="656"/>
                  </a:lnTo>
                  <a:lnTo>
                    <a:pt x="404" y="656"/>
                  </a:lnTo>
                  <a:lnTo>
                    <a:pt x="402" y="658"/>
                  </a:lnTo>
                  <a:lnTo>
                    <a:pt x="400" y="658"/>
                  </a:lnTo>
                  <a:lnTo>
                    <a:pt x="399" y="658"/>
                  </a:lnTo>
                  <a:lnTo>
                    <a:pt x="397" y="660"/>
                  </a:lnTo>
                  <a:lnTo>
                    <a:pt x="395" y="660"/>
                  </a:lnTo>
                  <a:lnTo>
                    <a:pt x="394" y="660"/>
                  </a:lnTo>
                  <a:lnTo>
                    <a:pt x="392" y="660"/>
                  </a:lnTo>
                  <a:lnTo>
                    <a:pt x="390" y="661"/>
                  </a:lnTo>
                  <a:lnTo>
                    <a:pt x="388" y="661"/>
                  </a:lnTo>
                  <a:lnTo>
                    <a:pt x="387" y="661"/>
                  </a:lnTo>
                  <a:lnTo>
                    <a:pt x="385" y="661"/>
                  </a:lnTo>
                  <a:lnTo>
                    <a:pt x="383" y="661"/>
                  </a:lnTo>
                  <a:lnTo>
                    <a:pt x="382" y="661"/>
                  </a:lnTo>
                  <a:lnTo>
                    <a:pt x="380" y="661"/>
                  </a:lnTo>
                  <a:lnTo>
                    <a:pt x="378" y="661"/>
                  </a:lnTo>
                  <a:lnTo>
                    <a:pt x="376" y="661"/>
                  </a:lnTo>
                  <a:lnTo>
                    <a:pt x="375" y="661"/>
                  </a:lnTo>
                  <a:lnTo>
                    <a:pt x="373" y="661"/>
                  </a:lnTo>
                  <a:lnTo>
                    <a:pt x="371" y="660"/>
                  </a:lnTo>
                  <a:lnTo>
                    <a:pt x="369" y="660"/>
                  </a:lnTo>
                  <a:lnTo>
                    <a:pt x="368" y="660"/>
                  </a:lnTo>
                  <a:lnTo>
                    <a:pt x="366" y="658"/>
                  </a:lnTo>
                  <a:lnTo>
                    <a:pt x="364" y="656"/>
                  </a:lnTo>
                  <a:lnTo>
                    <a:pt x="364" y="654"/>
                  </a:lnTo>
                  <a:lnTo>
                    <a:pt x="364" y="653"/>
                  </a:lnTo>
                  <a:lnTo>
                    <a:pt x="363" y="653"/>
                  </a:lnTo>
                  <a:lnTo>
                    <a:pt x="364" y="651"/>
                  </a:lnTo>
                  <a:lnTo>
                    <a:pt x="364" y="649"/>
                  </a:lnTo>
                  <a:lnTo>
                    <a:pt x="364" y="647"/>
                  </a:lnTo>
                  <a:lnTo>
                    <a:pt x="364" y="646"/>
                  </a:lnTo>
                  <a:lnTo>
                    <a:pt x="364" y="644"/>
                  </a:lnTo>
                  <a:lnTo>
                    <a:pt x="366" y="642"/>
                  </a:lnTo>
                  <a:lnTo>
                    <a:pt x="366" y="641"/>
                  </a:lnTo>
                  <a:lnTo>
                    <a:pt x="366" y="639"/>
                  </a:lnTo>
                  <a:lnTo>
                    <a:pt x="366" y="637"/>
                  </a:lnTo>
                  <a:lnTo>
                    <a:pt x="364" y="635"/>
                  </a:lnTo>
                  <a:lnTo>
                    <a:pt x="363" y="634"/>
                  </a:lnTo>
                  <a:lnTo>
                    <a:pt x="361" y="632"/>
                  </a:lnTo>
                  <a:lnTo>
                    <a:pt x="359" y="632"/>
                  </a:lnTo>
                  <a:lnTo>
                    <a:pt x="357" y="630"/>
                  </a:lnTo>
                  <a:lnTo>
                    <a:pt x="356" y="630"/>
                  </a:lnTo>
                  <a:lnTo>
                    <a:pt x="354" y="628"/>
                  </a:lnTo>
                  <a:lnTo>
                    <a:pt x="352" y="628"/>
                  </a:lnTo>
                  <a:lnTo>
                    <a:pt x="350" y="628"/>
                  </a:lnTo>
                  <a:lnTo>
                    <a:pt x="349" y="627"/>
                  </a:lnTo>
                  <a:lnTo>
                    <a:pt x="347" y="627"/>
                  </a:lnTo>
                  <a:lnTo>
                    <a:pt x="345" y="627"/>
                  </a:lnTo>
                  <a:lnTo>
                    <a:pt x="345" y="625"/>
                  </a:lnTo>
                  <a:lnTo>
                    <a:pt x="344" y="625"/>
                  </a:lnTo>
                  <a:lnTo>
                    <a:pt x="342" y="623"/>
                  </a:lnTo>
                  <a:lnTo>
                    <a:pt x="342" y="622"/>
                  </a:lnTo>
                  <a:lnTo>
                    <a:pt x="342" y="620"/>
                  </a:lnTo>
                  <a:lnTo>
                    <a:pt x="344" y="620"/>
                  </a:lnTo>
                  <a:lnTo>
                    <a:pt x="344" y="618"/>
                  </a:lnTo>
                  <a:lnTo>
                    <a:pt x="344" y="616"/>
                  </a:lnTo>
                  <a:lnTo>
                    <a:pt x="344" y="615"/>
                  </a:lnTo>
                  <a:lnTo>
                    <a:pt x="344" y="613"/>
                  </a:lnTo>
                  <a:lnTo>
                    <a:pt x="344" y="611"/>
                  </a:lnTo>
                  <a:lnTo>
                    <a:pt x="344" y="609"/>
                  </a:lnTo>
                  <a:lnTo>
                    <a:pt x="344" y="608"/>
                  </a:lnTo>
                  <a:lnTo>
                    <a:pt x="342" y="608"/>
                  </a:lnTo>
                  <a:lnTo>
                    <a:pt x="342" y="606"/>
                  </a:lnTo>
                  <a:lnTo>
                    <a:pt x="342" y="604"/>
                  </a:lnTo>
                  <a:lnTo>
                    <a:pt x="340" y="603"/>
                  </a:lnTo>
                  <a:lnTo>
                    <a:pt x="340" y="601"/>
                  </a:lnTo>
                  <a:lnTo>
                    <a:pt x="338" y="601"/>
                  </a:lnTo>
                  <a:lnTo>
                    <a:pt x="338" y="599"/>
                  </a:lnTo>
                  <a:lnTo>
                    <a:pt x="337" y="597"/>
                  </a:lnTo>
                  <a:lnTo>
                    <a:pt x="337" y="596"/>
                  </a:lnTo>
                  <a:lnTo>
                    <a:pt x="335" y="596"/>
                  </a:lnTo>
                  <a:lnTo>
                    <a:pt x="335" y="594"/>
                  </a:lnTo>
                  <a:lnTo>
                    <a:pt x="333" y="594"/>
                  </a:lnTo>
                  <a:lnTo>
                    <a:pt x="333" y="592"/>
                  </a:lnTo>
                  <a:lnTo>
                    <a:pt x="331" y="592"/>
                  </a:lnTo>
                  <a:lnTo>
                    <a:pt x="331" y="590"/>
                  </a:lnTo>
                  <a:lnTo>
                    <a:pt x="330" y="590"/>
                  </a:lnTo>
                  <a:lnTo>
                    <a:pt x="330" y="589"/>
                  </a:lnTo>
                  <a:lnTo>
                    <a:pt x="330" y="587"/>
                  </a:lnTo>
                  <a:lnTo>
                    <a:pt x="330" y="585"/>
                  </a:lnTo>
                  <a:lnTo>
                    <a:pt x="330" y="584"/>
                  </a:lnTo>
                  <a:lnTo>
                    <a:pt x="330" y="582"/>
                  </a:lnTo>
                  <a:lnTo>
                    <a:pt x="330" y="580"/>
                  </a:lnTo>
                  <a:lnTo>
                    <a:pt x="328" y="578"/>
                  </a:lnTo>
                  <a:lnTo>
                    <a:pt x="330" y="577"/>
                  </a:lnTo>
                  <a:lnTo>
                    <a:pt x="328" y="575"/>
                  </a:lnTo>
                  <a:lnTo>
                    <a:pt x="328" y="573"/>
                  </a:lnTo>
                  <a:lnTo>
                    <a:pt x="330" y="571"/>
                  </a:lnTo>
                  <a:lnTo>
                    <a:pt x="330" y="570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31" y="566"/>
                  </a:lnTo>
                  <a:lnTo>
                    <a:pt x="331" y="565"/>
                  </a:lnTo>
                  <a:lnTo>
                    <a:pt x="333" y="563"/>
                  </a:lnTo>
                  <a:lnTo>
                    <a:pt x="335" y="561"/>
                  </a:lnTo>
                  <a:lnTo>
                    <a:pt x="335" y="559"/>
                  </a:lnTo>
                  <a:lnTo>
                    <a:pt x="337" y="559"/>
                  </a:lnTo>
                  <a:lnTo>
                    <a:pt x="337" y="558"/>
                  </a:lnTo>
                  <a:lnTo>
                    <a:pt x="338" y="558"/>
                  </a:lnTo>
                  <a:lnTo>
                    <a:pt x="338" y="556"/>
                  </a:lnTo>
                  <a:lnTo>
                    <a:pt x="340" y="554"/>
                  </a:lnTo>
                  <a:lnTo>
                    <a:pt x="340" y="552"/>
                  </a:lnTo>
                  <a:lnTo>
                    <a:pt x="342" y="551"/>
                  </a:lnTo>
                  <a:lnTo>
                    <a:pt x="344" y="549"/>
                  </a:lnTo>
                  <a:lnTo>
                    <a:pt x="344" y="547"/>
                  </a:lnTo>
                  <a:lnTo>
                    <a:pt x="345" y="546"/>
                  </a:lnTo>
                  <a:lnTo>
                    <a:pt x="345" y="544"/>
                  </a:lnTo>
                  <a:lnTo>
                    <a:pt x="347" y="542"/>
                  </a:lnTo>
                  <a:lnTo>
                    <a:pt x="347" y="540"/>
                  </a:lnTo>
                  <a:lnTo>
                    <a:pt x="347" y="539"/>
                  </a:lnTo>
                  <a:lnTo>
                    <a:pt x="349" y="537"/>
                  </a:lnTo>
                  <a:lnTo>
                    <a:pt x="349" y="535"/>
                  </a:lnTo>
                  <a:lnTo>
                    <a:pt x="350" y="534"/>
                  </a:lnTo>
                  <a:lnTo>
                    <a:pt x="352" y="534"/>
                  </a:lnTo>
                  <a:lnTo>
                    <a:pt x="352" y="532"/>
                  </a:lnTo>
                  <a:lnTo>
                    <a:pt x="354" y="532"/>
                  </a:lnTo>
                  <a:lnTo>
                    <a:pt x="356" y="532"/>
                  </a:lnTo>
                  <a:lnTo>
                    <a:pt x="356" y="530"/>
                  </a:lnTo>
                  <a:lnTo>
                    <a:pt x="357" y="530"/>
                  </a:lnTo>
                  <a:lnTo>
                    <a:pt x="359" y="530"/>
                  </a:lnTo>
                  <a:lnTo>
                    <a:pt x="359" y="528"/>
                  </a:lnTo>
                  <a:lnTo>
                    <a:pt x="361" y="528"/>
                  </a:lnTo>
                  <a:lnTo>
                    <a:pt x="363" y="528"/>
                  </a:lnTo>
                  <a:lnTo>
                    <a:pt x="363" y="527"/>
                  </a:lnTo>
                  <a:lnTo>
                    <a:pt x="364" y="527"/>
                  </a:lnTo>
                  <a:lnTo>
                    <a:pt x="364" y="525"/>
                  </a:lnTo>
                  <a:lnTo>
                    <a:pt x="366" y="525"/>
                  </a:lnTo>
                  <a:lnTo>
                    <a:pt x="366" y="523"/>
                  </a:lnTo>
                  <a:lnTo>
                    <a:pt x="368" y="523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69" y="518"/>
                  </a:lnTo>
                  <a:lnTo>
                    <a:pt x="371" y="518"/>
                  </a:lnTo>
                  <a:lnTo>
                    <a:pt x="371" y="516"/>
                  </a:lnTo>
                  <a:lnTo>
                    <a:pt x="373" y="515"/>
                  </a:lnTo>
                  <a:lnTo>
                    <a:pt x="375" y="513"/>
                  </a:lnTo>
                  <a:lnTo>
                    <a:pt x="375" y="511"/>
                  </a:lnTo>
                  <a:lnTo>
                    <a:pt x="376" y="509"/>
                  </a:lnTo>
                  <a:lnTo>
                    <a:pt x="376" y="508"/>
                  </a:lnTo>
                  <a:lnTo>
                    <a:pt x="378" y="508"/>
                  </a:lnTo>
                  <a:lnTo>
                    <a:pt x="378" y="506"/>
                  </a:lnTo>
                  <a:lnTo>
                    <a:pt x="380" y="504"/>
                  </a:lnTo>
                  <a:lnTo>
                    <a:pt x="382" y="502"/>
                  </a:lnTo>
                  <a:lnTo>
                    <a:pt x="382" y="501"/>
                  </a:lnTo>
                  <a:lnTo>
                    <a:pt x="383" y="501"/>
                  </a:lnTo>
                  <a:lnTo>
                    <a:pt x="385" y="499"/>
                  </a:lnTo>
                  <a:lnTo>
                    <a:pt x="387" y="499"/>
                  </a:lnTo>
                  <a:lnTo>
                    <a:pt x="388" y="499"/>
                  </a:lnTo>
                  <a:lnTo>
                    <a:pt x="390" y="499"/>
                  </a:lnTo>
                  <a:lnTo>
                    <a:pt x="392" y="497"/>
                  </a:lnTo>
                  <a:lnTo>
                    <a:pt x="394" y="497"/>
                  </a:lnTo>
                  <a:lnTo>
                    <a:pt x="395" y="496"/>
                  </a:lnTo>
                  <a:lnTo>
                    <a:pt x="397" y="494"/>
                  </a:lnTo>
                  <a:lnTo>
                    <a:pt x="399" y="492"/>
                  </a:lnTo>
                  <a:lnTo>
                    <a:pt x="400" y="490"/>
                  </a:lnTo>
                  <a:lnTo>
                    <a:pt x="400" y="489"/>
                  </a:lnTo>
                  <a:lnTo>
                    <a:pt x="402" y="487"/>
                  </a:lnTo>
                  <a:lnTo>
                    <a:pt x="404" y="485"/>
                  </a:lnTo>
                  <a:lnTo>
                    <a:pt x="406" y="483"/>
                  </a:lnTo>
                  <a:lnTo>
                    <a:pt x="406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9" y="478"/>
                  </a:lnTo>
                  <a:lnTo>
                    <a:pt x="411" y="477"/>
                  </a:lnTo>
                  <a:lnTo>
                    <a:pt x="411" y="475"/>
                  </a:lnTo>
                  <a:lnTo>
                    <a:pt x="413" y="475"/>
                  </a:lnTo>
                  <a:lnTo>
                    <a:pt x="413" y="473"/>
                  </a:lnTo>
                  <a:lnTo>
                    <a:pt x="414" y="473"/>
                  </a:lnTo>
                  <a:lnTo>
                    <a:pt x="414" y="471"/>
                  </a:lnTo>
                  <a:lnTo>
                    <a:pt x="413" y="470"/>
                  </a:lnTo>
                  <a:lnTo>
                    <a:pt x="411" y="468"/>
                  </a:lnTo>
                  <a:lnTo>
                    <a:pt x="409" y="468"/>
                  </a:lnTo>
                  <a:lnTo>
                    <a:pt x="407" y="466"/>
                  </a:lnTo>
                  <a:lnTo>
                    <a:pt x="407" y="464"/>
                  </a:lnTo>
                  <a:lnTo>
                    <a:pt x="407" y="463"/>
                  </a:lnTo>
                  <a:lnTo>
                    <a:pt x="406" y="461"/>
                  </a:lnTo>
                  <a:lnTo>
                    <a:pt x="406" y="459"/>
                  </a:lnTo>
                  <a:lnTo>
                    <a:pt x="406" y="458"/>
                  </a:lnTo>
                  <a:lnTo>
                    <a:pt x="404" y="458"/>
                  </a:lnTo>
                  <a:lnTo>
                    <a:pt x="404" y="456"/>
                  </a:lnTo>
                  <a:lnTo>
                    <a:pt x="402" y="454"/>
                  </a:lnTo>
                  <a:lnTo>
                    <a:pt x="402" y="452"/>
                  </a:lnTo>
                  <a:lnTo>
                    <a:pt x="400" y="452"/>
                  </a:lnTo>
                  <a:lnTo>
                    <a:pt x="402" y="451"/>
                  </a:lnTo>
                  <a:lnTo>
                    <a:pt x="404" y="449"/>
                  </a:lnTo>
                  <a:lnTo>
                    <a:pt x="406" y="449"/>
                  </a:lnTo>
                  <a:lnTo>
                    <a:pt x="407" y="447"/>
                  </a:lnTo>
                  <a:lnTo>
                    <a:pt x="409" y="445"/>
                  </a:lnTo>
                  <a:lnTo>
                    <a:pt x="409" y="444"/>
                  </a:lnTo>
                  <a:lnTo>
                    <a:pt x="411" y="442"/>
                  </a:lnTo>
                  <a:lnTo>
                    <a:pt x="411" y="440"/>
                  </a:lnTo>
                  <a:lnTo>
                    <a:pt x="411" y="439"/>
                  </a:lnTo>
                  <a:lnTo>
                    <a:pt x="411" y="437"/>
                  </a:lnTo>
                  <a:lnTo>
                    <a:pt x="411" y="435"/>
                  </a:lnTo>
                  <a:lnTo>
                    <a:pt x="411" y="433"/>
                  </a:lnTo>
                  <a:lnTo>
                    <a:pt x="413" y="432"/>
                  </a:lnTo>
                  <a:lnTo>
                    <a:pt x="414" y="430"/>
                  </a:lnTo>
                  <a:lnTo>
                    <a:pt x="414" y="428"/>
                  </a:lnTo>
                  <a:lnTo>
                    <a:pt x="416" y="428"/>
                  </a:lnTo>
                  <a:lnTo>
                    <a:pt x="418" y="426"/>
                  </a:lnTo>
                  <a:lnTo>
                    <a:pt x="419" y="426"/>
                  </a:lnTo>
                  <a:lnTo>
                    <a:pt x="421" y="426"/>
                  </a:lnTo>
                  <a:lnTo>
                    <a:pt x="423" y="425"/>
                  </a:lnTo>
                  <a:lnTo>
                    <a:pt x="425" y="425"/>
                  </a:lnTo>
                  <a:lnTo>
                    <a:pt x="426" y="423"/>
                  </a:lnTo>
                  <a:lnTo>
                    <a:pt x="428" y="423"/>
                  </a:lnTo>
                  <a:lnTo>
                    <a:pt x="430" y="421"/>
                  </a:lnTo>
                  <a:lnTo>
                    <a:pt x="432" y="421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3" y="416"/>
                  </a:lnTo>
                  <a:lnTo>
                    <a:pt x="433" y="414"/>
                  </a:lnTo>
                  <a:lnTo>
                    <a:pt x="433" y="413"/>
                  </a:lnTo>
                  <a:lnTo>
                    <a:pt x="433" y="411"/>
                  </a:lnTo>
                  <a:lnTo>
                    <a:pt x="433" y="409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5" y="404"/>
                  </a:lnTo>
                  <a:lnTo>
                    <a:pt x="435" y="402"/>
                  </a:lnTo>
                  <a:lnTo>
                    <a:pt x="437" y="402"/>
                  </a:lnTo>
                  <a:lnTo>
                    <a:pt x="437" y="401"/>
                  </a:lnTo>
                  <a:lnTo>
                    <a:pt x="438" y="401"/>
                  </a:lnTo>
                  <a:lnTo>
                    <a:pt x="438" y="399"/>
                  </a:lnTo>
                  <a:lnTo>
                    <a:pt x="438" y="397"/>
                  </a:lnTo>
                  <a:lnTo>
                    <a:pt x="438" y="395"/>
                  </a:lnTo>
                  <a:lnTo>
                    <a:pt x="438" y="394"/>
                  </a:lnTo>
                  <a:lnTo>
                    <a:pt x="437" y="392"/>
                  </a:lnTo>
                  <a:lnTo>
                    <a:pt x="435" y="392"/>
                  </a:lnTo>
                  <a:lnTo>
                    <a:pt x="435" y="390"/>
                  </a:lnTo>
                  <a:lnTo>
                    <a:pt x="433" y="390"/>
                  </a:lnTo>
                  <a:lnTo>
                    <a:pt x="432" y="390"/>
                  </a:lnTo>
                  <a:lnTo>
                    <a:pt x="430" y="389"/>
                  </a:lnTo>
                  <a:lnTo>
                    <a:pt x="428" y="389"/>
                  </a:lnTo>
                  <a:lnTo>
                    <a:pt x="426" y="389"/>
                  </a:lnTo>
                  <a:lnTo>
                    <a:pt x="425" y="389"/>
                  </a:lnTo>
                  <a:lnTo>
                    <a:pt x="425" y="387"/>
                  </a:lnTo>
                  <a:lnTo>
                    <a:pt x="421" y="387"/>
                  </a:lnTo>
                  <a:lnTo>
                    <a:pt x="419" y="387"/>
                  </a:lnTo>
                  <a:lnTo>
                    <a:pt x="418" y="387"/>
                  </a:lnTo>
                  <a:lnTo>
                    <a:pt x="416" y="387"/>
                  </a:lnTo>
                  <a:lnTo>
                    <a:pt x="414" y="387"/>
                  </a:lnTo>
                  <a:lnTo>
                    <a:pt x="413" y="387"/>
                  </a:lnTo>
                  <a:lnTo>
                    <a:pt x="411" y="387"/>
                  </a:lnTo>
                  <a:lnTo>
                    <a:pt x="409" y="387"/>
                  </a:lnTo>
                  <a:lnTo>
                    <a:pt x="407" y="387"/>
                  </a:lnTo>
                  <a:lnTo>
                    <a:pt x="406" y="387"/>
                  </a:lnTo>
                  <a:lnTo>
                    <a:pt x="404" y="387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0" y="383"/>
                  </a:lnTo>
                  <a:lnTo>
                    <a:pt x="399" y="382"/>
                  </a:lnTo>
                  <a:lnTo>
                    <a:pt x="397" y="380"/>
                  </a:lnTo>
                  <a:lnTo>
                    <a:pt x="397" y="378"/>
                  </a:lnTo>
                  <a:lnTo>
                    <a:pt x="395" y="378"/>
                  </a:lnTo>
                  <a:lnTo>
                    <a:pt x="395" y="376"/>
                  </a:lnTo>
                  <a:lnTo>
                    <a:pt x="395" y="375"/>
                  </a:lnTo>
                  <a:lnTo>
                    <a:pt x="394" y="373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2" y="368"/>
                  </a:lnTo>
                  <a:lnTo>
                    <a:pt x="390" y="366"/>
                  </a:lnTo>
                  <a:lnTo>
                    <a:pt x="390" y="364"/>
                  </a:lnTo>
                  <a:lnTo>
                    <a:pt x="388" y="363"/>
                  </a:lnTo>
                  <a:lnTo>
                    <a:pt x="388" y="361"/>
                  </a:lnTo>
                  <a:lnTo>
                    <a:pt x="387" y="361"/>
                  </a:lnTo>
                  <a:lnTo>
                    <a:pt x="387" y="359"/>
                  </a:lnTo>
                  <a:lnTo>
                    <a:pt x="385" y="357"/>
                  </a:lnTo>
                  <a:lnTo>
                    <a:pt x="385" y="356"/>
                  </a:lnTo>
                  <a:lnTo>
                    <a:pt x="383" y="356"/>
                  </a:lnTo>
                  <a:lnTo>
                    <a:pt x="383" y="354"/>
                  </a:lnTo>
                  <a:lnTo>
                    <a:pt x="382" y="354"/>
                  </a:lnTo>
                  <a:lnTo>
                    <a:pt x="382" y="352"/>
                  </a:lnTo>
                  <a:lnTo>
                    <a:pt x="380" y="352"/>
                  </a:lnTo>
                  <a:lnTo>
                    <a:pt x="378" y="351"/>
                  </a:lnTo>
                  <a:lnTo>
                    <a:pt x="378" y="349"/>
                  </a:lnTo>
                  <a:lnTo>
                    <a:pt x="376" y="349"/>
                  </a:lnTo>
                  <a:lnTo>
                    <a:pt x="376" y="347"/>
                  </a:lnTo>
                  <a:lnTo>
                    <a:pt x="364" y="340"/>
                  </a:lnTo>
                  <a:lnTo>
                    <a:pt x="366" y="337"/>
                  </a:lnTo>
                  <a:lnTo>
                    <a:pt x="364" y="335"/>
                  </a:lnTo>
                  <a:lnTo>
                    <a:pt x="364" y="333"/>
                  </a:lnTo>
                  <a:lnTo>
                    <a:pt x="376" y="330"/>
                  </a:lnTo>
                  <a:lnTo>
                    <a:pt x="378" y="328"/>
                  </a:lnTo>
                  <a:lnTo>
                    <a:pt x="375" y="323"/>
                  </a:lnTo>
                  <a:lnTo>
                    <a:pt x="373" y="318"/>
                  </a:lnTo>
                  <a:lnTo>
                    <a:pt x="371" y="316"/>
                  </a:lnTo>
                  <a:lnTo>
                    <a:pt x="371" y="314"/>
                  </a:lnTo>
                  <a:lnTo>
                    <a:pt x="375" y="311"/>
                  </a:lnTo>
                  <a:lnTo>
                    <a:pt x="380" y="306"/>
                  </a:lnTo>
                  <a:lnTo>
                    <a:pt x="383" y="304"/>
                  </a:lnTo>
                  <a:lnTo>
                    <a:pt x="387" y="301"/>
                  </a:lnTo>
                  <a:lnTo>
                    <a:pt x="388" y="301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7" y="295"/>
                  </a:lnTo>
                  <a:lnTo>
                    <a:pt x="400" y="292"/>
                  </a:lnTo>
                  <a:lnTo>
                    <a:pt x="402" y="292"/>
                  </a:lnTo>
                  <a:lnTo>
                    <a:pt x="402" y="288"/>
                  </a:lnTo>
                  <a:lnTo>
                    <a:pt x="409" y="285"/>
                  </a:lnTo>
                  <a:lnTo>
                    <a:pt x="407" y="282"/>
                  </a:lnTo>
                  <a:lnTo>
                    <a:pt x="402" y="278"/>
                  </a:lnTo>
                  <a:lnTo>
                    <a:pt x="399" y="280"/>
                  </a:lnTo>
                  <a:lnTo>
                    <a:pt x="395" y="276"/>
                  </a:lnTo>
                  <a:lnTo>
                    <a:pt x="390" y="269"/>
                  </a:lnTo>
                  <a:lnTo>
                    <a:pt x="387" y="269"/>
                  </a:lnTo>
                  <a:lnTo>
                    <a:pt x="383" y="268"/>
                  </a:lnTo>
                  <a:lnTo>
                    <a:pt x="383" y="266"/>
                  </a:lnTo>
                  <a:lnTo>
                    <a:pt x="380" y="264"/>
                  </a:lnTo>
                  <a:lnTo>
                    <a:pt x="376" y="263"/>
                  </a:lnTo>
                  <a:lnTo>
                    <a:pt x="378" y="259"/>
                  </a:lnTo>
                  <a:lnTo>
                    <a:pt x="375" y="257"/>
                  </a:lnTo>
                  <a:lnTo>
                    <a:pt x="376" y="256"/>
                  </a:lnTo>
                  <a:lnTo>
                    <a:pt x="380" y="252"/>
                  </a:lnTo>
                  <a:lnTo>
                    <a:pt x="382" y="249"/>
                  </a:lnTo>
                  <a:lnTo>
                    <a:pt x="385" y="245"/>
                  </a:lnTo>
                  <a:lnTo>
                    <a:pt x="390" y="237"/>
                  </a:lnTo>
                  <a:lnTo>
                    <a:pt x="394" y="235"/>
                  </a:lnTo>
                  <a:lnTo>
                    <a:pt x="394" y="233"/>
                  </a:lnTo>
                  <a:lnTo>
                    <a:pt x="397" y="231"/>
                  </a:lnTo>
                  <a:lnTo>
                    <a:pt x="400" y="228"/>
                  </a:lnTo>
                  <a:lnTo>
                    <a:pt x="402" y="225"/>
                  </a:lnTo>
                  <a:lnTo>
                    <a:pt x="400" y="219"/>
                  </a:lnTo>
                  <a:lnTo>
                    <a:pt x="394" y="214"/>
                  </a:lnTo>
                  <a:lnTo>
                    <a:pt x="390" y="212"/>
                  </a:lnTo>
                  <a:lnTo>
                    <a:pt x="387" y="209"/>
                  </a:lnTo>
                  <a:lnTo>
                    <a:pt x="388" y="202"/>
                  </a:lnTo>
                  <a:lnTo>
                    <a:pt x="388" y="199"/>
                  </a:lnTo>
                  <a:lnTo>
                    <a:pt x="394" y="195"/>
                  </a:lnTo>
                  <a:lnTo>
                    <a:pt x="394" y="192"/>
                  </a:lnTo>
                  <a:lnTo>
                    <a:pt x="392" y="188"/>
                  </a:lnTo>
                  <a:lnTo>
                    <a:pt x="383" y="188"/>
                  </a:lnTo>
                  <a:lnTo>
                    <a:pt x="378" y="187"/>
                  </a:lnTo>
                  <a:lnTo>
                    <a:pt x="375" y="183"/>
                  </a:lnTo>
                  <a:lnTo>
                    <a:pt x="369" y="181"/>
                  </a:lnTo>
                  <a:lnTo>
                    <a:pt x="368" y="180"/>
                  </a:lnTo>
                  <a:lnTo>
                    <a:pt x="364" y="178"/>
                  </a:lnTo>
                  <a:lnTo>
                    <a:pt x="363" y="175"/>
                  </a:lnTo>
                  <a:lnTo>
                    <a:pt x="366" y="173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73" y="166"/>
                  </a:lnTo>
                  <a:lnTo>
                    <a:pt x="373" y="162"/>
                  </a:lnTo>
                  <a:lnTo>
                    <a:pt x="376" y="159"/>
                  </a:lnTo>
                  <a:lnTo>
                    <a:pt x="376" y="152"/>
                  </a:lnTo>
                  <a:lnTo>
                    <a:pt x="371" y="149"/>
                  </a:lnTo>
                  <a:lnTo>
                    <a:pt x="366" y="149"/>
                  </a:lnTo>
                  <a:lnTo>
                    <a:pt x="361" y="145"/>
                  </a:lnTo>
                  <a:lnTo>
                    <a:pt x="359" y="140"/>
                  </a:lnTo>
                  <a:lnTo>
                    <a:pt x="361" y="137"/>
                  </a:lnTo>
                  <a:lnTo>
                    <a:pt x="359" y="137"/>
                  </a:lnTo>
                  <a:lnTo>
                    <a:pt x="361" y="133"/>
                  </a:lnTo>
                  <a:lnTo>
                    <a:pt x="363" y="133"/>
                  </a:lnTo>
                  <a:lnTo>
                    <a:pt x="357" y="130"/>
                  </a:lnTo>
                  <a:lnTo>
                    <a:pt x="357" y="126"/>
                  </a:lnTo>
                  <a:lnTo>
                    <a:pt x="354" y="124"/>
                  </a:lnTo>
                  <a:lnTo>
                    <a:pt x="350" y="116"/>
                  </a:lnTo>
                  <a:lnTo>
                    <a:pt x="347" y="114"/>
                  </a:lnTo>
                  <a:lnTo>
                    <a:pt x="345" y="111"/>
                  </a:lnTo>
                  <a:lnTo>
                    <a:pt x="344" y="109"/>
                  </a:lnTo>
                  <a:lnTo>
                    <a:pt x="342" y="109"/>
                  </a:lnTo>
                  <a:lnTo>
                    <a:pt x="338" y="109"/>
                  </a:lnTo>
                  <a:lnTo>
                    <a:pt x="337" y="109"/>
                  </a:lnTo>
                  <a:lnTo>
                    <a:pt x="333" y="105"/>
                  </a:lnTo>
                  <a:lnTo>
                    <a:pt x="335" y="104"/>
                  </a:lnTo>
                  <a:lnTo>
                    <a:pt x="333" y="100"/>
                  </a:lnTo>
                  <a:lnTo>
                    <a:pt x="331" y="99"/>
                  </a:lnTo>
                  <a:lnTo>
                    <a:pt x="333" y="97"/>
                  </a:lnTo>
                  <a:lnTo>
                    <a:pt x="335" y="93"/>
                  </a:lnTo>
                  <a:lnTo>
                    <a:pt x="330" y="90"/>
                  </a:lnTo>
                  <a:lnTo>
                    <a:pt x="326" y="90"/>
                  </a:lnTo>
                  <a:lnTo>
                    <a:pt x="318" y="92"/>
                  </a:lnTo>
                  <a:lnTo>
                    <a:pt x="318" y="90"/>
                  </a:lnTo>
                  <a:lnTo>
                    <a:pt x="316" y="90"/>
                  </a:lnTo>
                  <a:lnTo>
                    <a:pt x="316" y="86"/>
                  </a:lnTo>
                  <a:lnTo>
                    <a:pt x="312" y="86"/>
                  </a:lnTo>
                  <a:lnTo>
                    <a:pt x="309" y="83"/>
                  </a:lnTo>
                  <a:lnTo>
                    <a:pt x="304" y="81"/>
                  </a:lnTo>
                  <a:lnTo>
                    <a:pt x="300" y="81"/>
                  </a:lnTo>
                  <a:lnTo>
                    <a:pt x="297" y="76"/>
                  </a:lnTo>
                  <a:lnTo>
                    <a:pt x="295" y="76"/>
                  </a:lnTo>
                  <a:lnTo>
                    <a:pt x="293" y="74"/>
                  </a:lnTo>
                  <a:lnTo>
                    <a:pt x="290" y="74"/>
                  </a:lnTo>
                  <a:lnTo>
                    <a:pt x="287" y="71"/>
                  </a:lnTo>
                  <a:lnTo>
                    <a:pt x="287" y="67"/>
                  </a:lnTo>
                  <a:lnTo>
                    <a:pt x="287" y="66"/>
                  </a:lnTo>
                  <a:lnTo>
                    <a:pt x="288" y="66"/>
                  </a:lnTo>
                  <a:lnTo>
                    <a:pt x="288" y="64"/>
                  </a:lnTo>
                  <a:lnTo>
                    <a:pt x="290" y="62"/>
                  </a:lnTo>
                  <a:lnTo>
                    <a:pt x="290" y="61"/>
                  </a:lnTo>
                  <a:lnTo>
                    <a:pt x="292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9" y="57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7" y="54"/>
                  </a:lnTo>
                  <a:lnTo>
                    <a:pt x="299" y="52"/>
                  </a:lnTo>
                  <a:lnTo>
                    <a:pt x="300" y="52"/>
                  </a:lnTo>
                  <a:lnTo>
                    <a:pt x="300" y="50"/>
                  </a:lnTo>
                  <a:lnTo>
                    <a:pt x="299" y="49"/>
                  </a:lnTo>
                  <a:lnTo>
                    <a:pt x="302" y="47"/>
                  </a:lnTo>
                  <a:lnTo>
                    <a:pt x="304" y="47"/>
                  </a:lnTo>
                  <a:lnTo>
                    <a:pt x="306" y="45"/>
                  </a:lnTo>
                  <a:lnTo>
                    <a:pt x="307" y="45"/>
                  </a:lnTo>
                  <a:lnTo>
                    <a:pt x="311" y="43"/>
                  </a:lnTo>
                  <a:lnTo>
                    <a:pt x="311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4" y="40"/>
                  </a:lnTo>
                  <a:lnTo>
                    <a:pt x="318" y="38"/>
                  </a:lnTo>
                  <a:lnTo>
                    <a:pt x="323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6" y="35"/>
                  </a:lnTo>
                  <a:lnTo>
                    <a:pt x="326" y="33"/>
                  </a:lnTo>
                  <a:lnTo>
                    <a:pt x="328" y="31"/>
                  </a:lnTo>
                  <a:lnTo>
                    <a:pt x="328" y="30"/>
                  </a:lnTo>
                  <a:lnTo>
                    <a:pt x="331" y="30"/>
                  </a:lnTo>
                  <a:lnTo>
                    <a:pt x="335" y="30"/>
                  </a:lnTo>
                  <a:lnTo>
                    <a:pt x="340" y="26"/>
                  </a:lnTo>
                  <a:lnTo>
                    <a:pt x="342" y="26"/>
                  </a:lnTo>
                  <a:lnTo>
                    <a:pt x="344" y="24"/>
                  </a:lnTo>
                  <a:lnTo>
                    <a:pt x="347" y="23"/>
                  </a:lnTo>
                  <a:lnTo>
                    <a:pt x="347" y="21"/>
                  </a:lnTo>
                  <a:lnTo>
                    <a:pt x="347" y="17"/>
                  </a:lnTo>
                  <a:lnTo>
                    <a:pt x="349" y="17"/>
                  </a:lnTo>
                  <a:lnTo>
                    <a:pt x="349" y="16"/>
                  </a:lnTo>
                  <a:lnTo>
                    <a:pt x="349" y="14"/>
                  </a:lnTo>
                  <a:lnTo>
                    <a:pt x="349" y="12"/>
                  </a:lnTo>
                  <a:lnTo>
                    <a:pt x="352" y="12"/>
                  </a:lnTo>
                  <a:lnTo>
                    <a:pt x="354" y="11"/>
                  </a:lnTo>
                  <a:lnTo>
                    <a:pt x="356" y="11"/>
                  </a:lnTo>
                  <a:lnTo>
                    <a:pt x="357" y="11"/>
                  </a:lnTo>
                  <a:lnTo>
                    <a:pt x="359" y="9"/>
                  </a:lnTo>
                  <a:lnTo>
                    <a:pt x="357" y="7"/>
                  </a:lnTo>
                  <a:lnTo>
                    <a:pt x="361" y="5"/>
                  </a:lnTo>
                  <a:lnTo>
                    <a:pt x="363" y="5"/>
                  </a:lnTo>
                  <a:lnTo>
                    <a:pt x="366" y="5"/>
                  </a:lnTo>
                  <a:lnTo>
                    <a:pt x="366" y="4"/>
                  </a:lnTo>
                  <a:lnTo>
                    <a:pt x="368" y="4"/>
                  </a:lnTo>
                  <a:lnTo>
                    <a:pt x="368" y="2"/>
                  </a:ln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3247" y="759"/>
              <a:ext cx="214" cy="114"/>
            </a:xfrm>
            <a:custGeom>
              <a:avLst/>
              <a:gdLst>
                <a:gd name="T0" fmla="*/ 0 w 214"/>
                <a:gd name="T1" fmla="*/ 111 h 114"/>
                <a:gd name="T2" fmla="*/ 10 w 214"/>
                <a:gd name="T3" fmla="*/ 112 h 114"/>
                <a:gd name="T4" fmla="*/ 15 w 214"/>
                <a:gd name="T5" fmla="*/ 107 h 114"/>
                <a:gd name="T6" fmla="*/ 14 w 214"/>
                <a:gd name="T7" fmla="*/ 106 h 114"/>
                <a:gd name="T8" fmla="*/ 14 w 214"/>
                <a:gd name="T9" fmla="*/ 99 h 114"/>
                <a:gd name="T10" fmla="*/ 19 w 214"/>
                <a:gd name="T11" fmla="*/ 97 h 114"/>
                <a:gd name="T12" fmla="*/ 24 w 214"/>
                <a:gd name="T13" fmla="*/ 93 h 114"/>
                <a:gd name="T14" fmla="*/ 26 w 214"/>
                <a:gd name="T15" fmla="*/ 87 h 114"/>
                <a:gd name="T16" fmla="*/ 31 w 214"/>
                <a:gd name="T17" fmla="*/ 83 h 114"/>
                <a:gd name="T18" fmla="*/ 29 w 214"/>
                <a:gd name="T19" fmla="*/ 76 h 114"/>
                <a:gd name="T20" fmla="*/ 36 w 214"/>
                <a:gd name="T21" fmla="*/ 74 h 114"/>
                <a:gd name="T22" fmla="*/ 45 w 214"/>
                <a:gd name="T23" fmla="*/ 80 h 114"/>
                <a:gd name="T24" fmla="*/ 53 w 214"/>
                <a:gd name="T25" fmla="*/ 81 h 114"/>
                <a:gd name="T26" fmla="*/ 62 w 214"/>
                <a:gd name="T27" fmla="*/ 87 h 114"/>
                <a:gd name="T28" fmla="*/ 70 w 214"/>
                <a:gd name="T29" fmla="*/ 93 h 114"/>
                <a:gd name="T30" fmla="*/ 76 w 214"/>
                <a:gd name="T31" fmla="*/ 90 h 114"/>
                <a:gd name="T32" fmla="*/ 77 w 214"/>
                <a:gd name="T33" fmla="*/ 85 h 114"/>
                <a:gd name="T34" fmla="*/ 76 w 214"/>
                <a:gd name="T35" fmla="*/ 81 h 114"/>
                <a:gd name="T36" fmla="*/ 72 w 214"/>
                <a:gd name="T37" fmla="*/ 78 h 114"/>
                <a:gd name="T38" fmla="*/ 72 w 214"/>
                <a:gd name="T39" fmla="*/ 69 h 114"/>
                <a:gd name="T40" fmla="*/ 79 w 214"/>
                <a:gd name="T41" fmla="*/ 66 h 114"/>
                <a:gd name="T42" fmla="*/ 93 w 214"/>
                <a:gd name="T43" fmla="*/ 68 h 114"/>
                <a:gd name="T44" fmla="*/ 102 w 214"/>
                <a:gd name="T45" fmla="*/ 64 h 114"/>
                <a:gd name="T46" fmla="*/ 105 w 214"/>
                <a:gd name="T47" fmla="*/ 59 h 114"/>
                <a:gd name="T48" fmla="*/ 112 w 214"/>
                <a:gd name="T49" fmla="*/ 54 h 114"/>
                <a:gd name="T50" fmla="*/ 124 w 214"/>
                <a:gd name="T51" fmla="*/ 52 h 114"/>
                <a:gd name="T52" fmla="*/ 129 w 214"/>
                <a:gd name="T53" fmla="*/ 47 h 114"/>
                <a:gd name="T54" fmla="*/ 136 w 214"/>
                <a:gd name="T55" fmla="*/ 45 h 114"/>
                <a:gd name="T56" fmla="*/ 143 w 214"/>
                <a:gd name="T57" fmla="*/ 45 h 114"/>
                <a:gd name="T58" fmla="*/ 145 w 214"/>
                <a:gd name="T59" fmla="*/ 42 h 114"/>
                <a:gd name="T60" fmla="*/ 145 w 214"/>
                <a:gd name="T61" fmla="*/ 35 h 114"/>
                <a:gd name="T62" fmla="*/ 155 w 214"/>
                <a:gd name="T63" fmla="*/ 31 h 114"/>
                <a:gd name="T64" fmla="*/ 167 w 214"/>
                <a:gd name="T65" fmla="*/ 30 h 114"/>
                <a:gd name="T66" fmla="*/ 174 w 214"/>
                <a:gd name="T67" fmla="*/ 28 h 114"/>
                <a:gd name="T68" fmla="*/ 172 w 214"/>
                <a:gd name="T69" fmla="*/ 21 h 114"/>
                <a:gd name="T70" fmla="*/ 171 w 214"/>
                <a:gd name="T71" fmla="*/ 16 h 114"/>
                <a:gd name="T72" fmla="*/ 171 w 214"/>
                <a:gd name="T73" fmla="*/ 14 h 114"/>
                <a:gd name="T74" fmla="*/ 178 w 214"/>
                <a:gd name="T75" fmla="*/ 11 h 114"/>
                <a:gd name="T76" fmla="*/ 184 w 214"/>
                <a:gd name="T77" fmla="*/ 5 h 114"/>
                <a:gd name="T78" fmla="*/ 193 w 214"/>
                <a:gd name="T79" fmla="*/ 5 h 114"/>
                <a:gd name="T80" fmla="*/ 203 w 214"/>
                <a:gd name="T81" fmla="*/ 5 h 114"/>
                <a:gd name="T82" fmla="*/ 207 w 214"/>
                <a:gd name="T83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4" h="114">
                  <a:moveTo>
                    <a:pt x="1" y="114"/>
                  </a:moveTo>
                  <a:lnTo>
                    <a:pt x="0" y="112"/>
                  </a:lnTo>
                  <a:lnTo>
                    <a:pt x="0" y="111"/>
                  </a:lnTo>
                  <a:lnTo>
                    <a:pt x="1" y="111"/>
                  </a:lnTo>
                  <a:lnTo>
                    <a:pt x="5" y="112"/>
                  </a:lnTo>
                  <a:lnTo>
                    <a:pt x="10" y="112"/>
                  </a:lnTo>
                  <a:lnTo>
                    <a:pt x="12" y="112"/>
                  </a:lnTo>
                  <a:lnTo>
                    <a:pt x="14" y="112"/>
                  </a:lnTo>
                  <a:lnTo>
                    <a:pt x="15" y="107"/>
                  </a:lnTo>
                  <a:lnTo>
                    <a:pt x="17" y="107"/>
                  </a:lnTo>
                  <a:lnTo>
                    <a:pt x="15" y="106"/>
                  </a:lnTo>
                  <a:lnTo>
                    <a:pt x="14" y="106"/>
                  </a:lnTo>
                  <a:lnTo>
                    <a:pt x="12" y="104"/>
                  </a:lnTo>
                  <a:lnTo>
                    <a:pt x="10" y="100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22" y="93"/>
                  </a:lnTo>
                  <a:lnTo>
                    <a:pt x="24" y="93"/>
                  </a:lnTo>
                  <a:lnTo>
                    <a:pt x="24" y="92"/>
                  </a:lnTo>
                  <a:lnTo>
                    <a:pt x="27" y="88"/>
                  </a:lnTo>
                  <a:lnTo>
                    <a:pt x="26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31" y="83"/>
                  </a:lnTo>
                  <a:lnTo>
                    <a:pt x="29" y="81"/>
                  </a:lnTo>
                  <a:lnTo>
                    <a:pt x="31" y="78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34" y="73"/>
                  </a:lnTo>
                  <a:lnTo>
                    <a:pt x="36" y="74"/>
                  </a:lnTo>
                  <a:lnTo>
                    <a:pt x="39" y="76"/>
                  </a:lnTo>
                  <a:lnTo>
                    <a:pt x="41" y="78"/>
                  </a:lnTo>
                  <a:lnTo>
                    <a:pt x="45" y="80"/>
                  </a:lnTo>
                  <a:lnTo>
                    <a:pt x="48" y="78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5" y="83"/>
                  </a:lnTo>
                  <a:lnTo>
                    <a:pt x="58" y="87"/>
                  </a:lnTo>
                  <a:lnTo>
                    <a:pt x="62" y="87"/>
                  </a:lnTo>
                  <a:lnTo>
                    <a:pt x="62" y="88"/>
                  </a:lnTo>
                  <a:lnTo>
                    <a:pt x="64" y="90"/>
                  </a:lnTo>
                  <a:lnTo>
                    <a:pt x="70" y="93"/>
                  </a:lnTo>
                  <a:lnTo>
                    <a:pt x="74" y="93"/>
                  </a:lnTo>
                  <a:lnTo>
                    <a:pt x="74" y="92"/>
                  </a:lnTo>
                  <a:lnTo>
                    <a:pt x="76" y="90"/>
                  </a:lnTo>
                  <a:lnTo>
                    <a:pt x="76" y="88"/>
                  </a:lnTo>
                  <a:lnTo>
                    <a:pt x="76" y="87"/>
                  </a:lnTo>
                  <a:lnTo>
                    <a:pt x="77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6" y="81"/>
                  </a:lnTo>
                  <a:lnTo>
                    <a:pt x="74" y="81"/>
                  </a:lnTo>
                  <a:lnTo>
                    <a:pt x="74" y="80"/>
                  </a:lnTo>
                  <a:lnTo>
                    <a:pt x="72" y="78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2" y="69"/>
                  </a:lnTo>
                  <a:lnTo>
                    <a:pt x="72" y="68"/>
                  </a:lnTo>
                  <a:lnTo>
                    <a:pt x="74" y="68"/>
                  </a:lnTo>
                  <a:lnTo>
                    <a:pt x="79" y="66"/>
                  </a:lnTo>
                  <a:lnTo>
                    <a:pt x="83" y="68"/>
                  </a:lnTo>
                  <a:lnTo>
                    <a:pt x="88" y="68"/>
                  </a:lnTo>
                  <a:lnTo>
                    <a:pt x="93" y="68"/>
                  </a:lnTo>
                  <a:lnTo>
                    <a:pt x="96" y="68"/>
                  </a:lnTo>
                  <a:lnTo>
                    <a:pt x="102" y="66"/>
                  </a:lnTo>
                  <a:lnTo>
                    <a:pt x="102" y="64"/>
                  </a:lnTo>
                  <a:lnTo>
                    <a:pt x="103" y="62"/>
                  </a:lnTo>
                  <a:lnTo>
                    <a:pt x="103" y="61"/>
                  </a:lnTo>
                  <a:lnTo>
                    <a:pt x="105" y="59"/>
                  </a:lnTo>
                  <a:lnTo>
                    <a:pt x="107" y="57"/>
                  </a:lnTo>
                  <a:lnTo>
                    <a:pt x="110" y="55"/>
                  </a:lnTo>
                  <a:lnTo>
                    <a:pt x="112" y="54"/>
                  </a:lnTo>
                  <a:lnTo>
                    <a:pt x="122" y="54"/>
                  </a:lnTo>
                  <a:lnTo>
                    <a:pt x="124" y="54"/>
                  </a:lnTo>
                  <a:lnTo>
                    <a:pt x="124" y="52"/>
                  </a:lnTo>
                  <a:lnTo>
                    <a:pt x="129" y="50"/>
                  </a:lnTo>
                  <a:lnTo>
                    <a:pt x="129" y="49"/>
                  </a:lnTo>
                  <a:lnTo>
                    <a:pt x="129" y="47"/>
                  </a:lnTo>
                  <a:lnTo>
                    <a:pt x="129" y="45"/>
                  </a:lnTo>
                  <a:lnTo>
                    <a:pt x="133" y="45"/>
                  </a:lnTo>
                  <a:lnTo>
                    <a:pt x="136" y="45"/>
                  </a:lnTo>
                  <a:lnTo>
                    <a:pt x="138" y="45"/>
                  </a:lnTo>
                  <a:lnTo>
                    <a:pt x="141" y="47"/>
                  </a:lnTo>
                  <a:lnTo>
                    <a:pt x="143" y="45"/>
                  </a:lnTo>
                  <a:lnTo>
                    <a:pt x="145" y="45"/>
                  </a:lnTo>
                  <a:lnTo>
                    <a:pt x="145" y="43"/>
                  </a:lnTo>
                  <a:lnTo>
                    <a:pt x="145" y="42"/>
                  </a:lnTo>
                  <a:lnTo>
                    <a:pt x="143" y="42"/>
                  </a:lnTo>
                  <a:lnTo>
                    <a:pt x="143" y="37"/>
                  </a:lnTo>
                  <a:lnTo>
                    <a:pt x="145" y="35"/>
                  </a:lnTo>
                  <a:lnTo>
                    <a:pt x="146" y="31"/>
                  </a:lnTo>
                  <a:lnTo>
                    <a:pt x="148" y="31"/>
                  </a:lnTo>
                  <a:lnTo>
                    <a:pt x="155" y="31"/>
                  </a:lnTo>
                  <a:lnTo>
                    <a:pt x="160" y="30"/>
                  </a:lnTo>
                  <a:lnTo>
                    <a:pt x="164" y="28"/>
                  </a:lnTo>
                  <a:lnTo>
                    <a:pt x="167" y="30"/>
                  </a:lnTo>
                  <a:lnTo>
                    <a:pt x="171" y="28"/>
                  </a:lnTo>
                  <a:lnTo>
                    <a:pt x="172" y="30"/>
                  </a:lnTo>
                  <a:lnTo>
                    <a:pt x="174" y="28"/>
                  </a:lnTo>
                  <a:lnTo>
                    <a:pt x="174" y="26"/>
                  </a:lnTo>
                  <a:lnTo>
                    <a:pt x="172" y="23"/>
                  </a:lnTo>
                  <a:lnTo>
                    <a:pt x="172" y="21"/>
                  </a:lnTo>
                  <a:lnTo>
                    <a:pt x="169" y="19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2" y="12"/>
                  </a:lnTo>
                  <a:lnTo>
                    <a:pt x="176" y="12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1" y="9"/>
                  </a:lnTo>
                  <a:lnTo>
                    <a:pt x="184" y="5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3" y="5"/>
                  </a:lnTo>
                  <a:lnTo>
                    <a:pt x="195" y="5"/>
                  </a:lnTo>
                  <a:lnTo>
                    <a:pt x="198" y="7"/>
                  </a:lnTo>
                  <a:lnTo>
                    <a:pt x="203" y="5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14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3499" y="680"/>
              <a:ext cx="1144" cy="652"/>
            </a:xfrm>
            <a:custGeom>
              <a:avLst/>
              <a:gdLst>
                <a:gd name="T0" fmla="*/ 602 w 1144"/>
                <a:gd name="T1" fmla="*/ 31 h 652"/>
                <a:gd name="T2" fmla="*/ 632 w 1144"/>
                <a:gd name="T3" fmla="*/ 22 h 652"/>
                <a:gd name="T4" fmla="*/ 673 w 1144"/>
                <a:gd name="T5" fmla="*/ 21 h 652"/>
                <a:gd name="T6" fmla="*/ 732 w 1144"/>
                <a:gd name="T7" fmla="*/ 40 h 652"/>
                <a:gd name="T8" fmla="*/ 763 w 1144"/>
                <a:gd name="T9" fmla="*/ 90 h 652"/>
                <a:gd name="T10" fmla="*/ 837 w 1144"/>
                <a:gd name="T11" fmla="*/ 95 h 652"/>
                <a:gd name="T12" fmla="*/ 889 w 1144"/>
                <a:gd name="T13" fmla="*/ 153 h 652"/>
                <a:gd name="T14" fmla="*/ 892 w 1144"/>
                <a:gd name="T15" fmla="*/ 216 h 652"/>
                <a:gd name="T16" fmla="*/ 873 w 1144"/>
                <a:gd name="T17" fmla="*/ 254 h 652"/>
                <a:gd name="T18" fmla="*/ 916 w 1144"/>
                <a:gd name="T19" fmla="*/ 283 h 652"/>
                <a:gd name="T20" fmla="*/ 954 w 1144"/>
                <a:gd name="T21" fmla="*/ 316 h 652"/>
                <a:gd name="T22" fmla="*/ 1018 w 1144"/>
                <a:gd name="T23" fmla="*/ 304 h 652"/>
                <a:gd name="T24" fmla="*/ 1036 w 1144"/>
                <a:gd name="T25" fmla="*/ 326 h 652"/>
                <a:gd name="T26" fmla="*/ 1144 w 1144"/>
                <a:gd name="T27" fmla="*/ 526 h 652"/>
                <a:gd name="T28" fmla="*/ 1065 w 1144"/>
                <a:gd name="T29" fmla="*/ 585 h 652"/>
                <a:gd name="T30" fmla="*/ 949 w 1144"/>
                <a:gd name="T31" fmla="*/ 611 h 652"/>
                <a:gd name="T32" fmla="*/ 801 w 1144"/>
                <a:gd name="T33" fmla="*/ 647 h 652"/>
                <a:gd name="T34" fmla="*/ 699 w 1144"/>
                <a:gd name="T35" fmla="*/ 552 h 652"/>
                <a:gd name="T36" fmla="*/ 623 w 1144"/>
                <a:gd name="T37" fmla="*/ 561 h 652"/>
                <a:gd name="T38" fmla="*/ 566 w 1144"/>
                <a:gd name="T39" fmla="*/ 506 h 652"/>
                <a:gd name="T40" fmla="*/ 462 w 1144"/>
                <a:gd name="T41" fmla="*/ 494 h 652"/>
                <a:gd name="T42" fmla="*/ 386 w 1144"/>
                <a:gd name="T43" fmla="*/ 492 h 652"/>
                <a:gd name="T44" fmla="*/ 357 w 1144"/>
                <a:gd name="T45" fmla="*/ 476 h 652"/>
                <a:gd name="T46" fmla="*/ 321 w 1144"/>
                <a:gd name="T47" fmla="*/ 468 h 652"/>
                <a:gd name="T48" fmla="*/ 302 w 1144"/>
                <a:gd name="T49" fmla="*/ 454 h 652"/>
                <a:gd name="T50" fmla="*/ 307 w 1144"/>
                <a:gd name="T51" fmla="*/ 419 h 652"/>
                <a:gd name="T52" fmla="*/ 323 w 1144"/>
                <a:gd name="T53" fmla="*/ 395 h 652"/>
                <a:gd name="T54" fmla="*/ 288 w 1144"/>
                <a:gd name="T55" fmla="*/ 392 h 652"/>
                <a:gd name="T56" fmla="*/ 252 w 1144"/>
                <a:gd name="T57" fmla="*/ 385 h 652"/>
                <a:gd name="T58" fmla="*/ 216 w 1144"/>
                <a:gd name="T59" fmla="*/ 378 h 652"/>
                <a:gd name="T60" fmla="*/ 181 w 1144"/>
                <a:gd name="T61" fmla="*/ 362 h 652"/>
                <a:gd name="T62" fmla="*/ 157 w 1144"/>
                <a:gd name="T63" fmla="*/ 343 h 652"/>
                <a:gd name="T64" fmla="*/ 152 w 1144"/>
                <a:gd name="T65" fmla="*/ 312 h 652"/>
                <a:gd name="T66" fmla="*/ 119 w 1144"/>
                <a:gd name="T67" fmla="*/ 317 h 652"/>
                <a:gd name="T68" fmla="*/ 83 w 1144"/>
                <a:gd name="T69" fmla="*/ 312 h 652"/>
                <a:gd name="T70" fmla="*/ 46 w 1144"/>
                <a:gd name="T71" fmla="*/ 321 h 652"/>
                <a:gd name="T72" fmla="*/ 14 w 1144"/>
                <a:gd name="T73" fmla="*/ 309 h 652"/>
                <a:gd name="T74" fmla="*/ 7 w 1144"/>
                <a:gd name="T75" fmla="*/ 285 h 652"/>
                <a:gd name="T76" fmla="*/ 3 w 1144"/>
                <a:gd name="T77" fmla="*/ 255 h 652"/>
                <a:gd name="T78" fmla="*/ 7 w 1144"/>
                <a:gd name="T79" fmla="*/ 224 h 652"/>
                <a:gd name="T80" fmla="*/ 29 w 1144"/>
                <a:gd name="T81" fmla="*/ 207 h 652"/>
                <a:gd name="T82" fmla="*/ 58 w 1144"/>
                <a:gd name="T83" fmla="*/ 195 h 652"/>
                <a:gd name="T84" fmla="*/ 86 w 1144"/>
                <a:gd name="T85" fmla="*/ 179 h 652"/>
                <a:gd name="T86" fmla="*/ 103 w 1144"/>
                <a:gd name="T87" fmla="*/ 155 h 652"/>
                <a:gd name="T88" fmla="*/ 129 w 1144"/>
                <a:gd name="T89" fmla="*/ 141 h 652"/>
                <a:gd name="T90" fmla="*/ 141 w 1144"/>
                <a:gd name="T91" fmla="*/ 114 h 652"/>
                <a:gd name="T92" fmla="*/ 153 w 1144"/>
                <a:gd name="T93" fmla="*/ 97 h 652"/>
                <a:gd name="T94" fmla="*/ 186 w 1144"/>
                <a:gd name="T95" fmla="*/ 95 h 652"/>
                <a:gd name="T96" fmla="*/ 219 w 1144"/>
                <a:gd name="T97" fmla="*/ 84 h 652"/>
                <a:gd name="T98" fmla="*/ 254 w 1144"/>
                <a:gd name="T99" fmla="*/ 91 h 652"/>
                <a:gd name="T100" fmla="*/ 288 w 1144"/>
                <a:gd name="T101" fmla="*/ 97 h 652"/>
                <a:gd name="T102" fmla="*/ 324 w 1144"/>
                <a:gd name="T103" fmla="*/ 91 h 652"/>
                <a:gd name="T104" fmla="*/ 342 w 1144"/>
                <a:gd name="T105" fmla="*/ 78 h 652"/>
                <a:gd name="T106" fmla="*/ 311 w 1144"/>
                <a:gd name="T107" fmla="*/ 62 h 652"/>
                <a:gd name="T108" fmla="*/ 300 w 1144"/>
                <a:gd name="T109" fmla="*/ 41 h 652"/>
                <a:gd name="T110" fmla="*/ 330 w 1144"/>
                <a:gd name="T111" fmla="*/ 48 h 652"/>
                <a:gd name="T112" fmla="*/ 361 w 1144"/>
                <a:gd name="T113" fmla="*/ 53 h 652"/>
                <a:gd name="T114" fmla="*/ 412 w 1144"/>
                <a:gd name="T115" fmla="*/ 59 h 652"/>
                <a:gd name="T116" fmla="*/ 457 w 1144"/>
                <a:gd name="T117" fmla="*/ 41 h 652"/>
                <a:gd name="T118" fmla="*/ 516 w 1144"/>
                <a:gd name="T119" fmla="*/ 29 h 652"/>
                <a:gd name="T120" fmla="*/ 549 w 1144"/>
                <a:gd name="T12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4" h="652">
                  <a:moveTo>
                    <a:pt x="563" y="12"/>
                  </a:moveTo>
                  <a:lnTo>
                    <a:pt x="564" y="14"/>
                  </a:lnTo>
                  <a:lnTo>
                    <a:pt x="566" y="15"/>
                  </a:lnTo>
                  <a:lnTo>
                    <a:pt x="573" y="14"/>
                  </a:lnTo>
                  <a:lnTo>
                    <a:pt x="575" y="15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2"/>
                  </a:lnTo>
                  <a:lnTo>
                    <a:pt x="580" y="10"/>
                  </a:lnTo>
                  <a:lnTo>
                    <a:pt x="583" y="7"/>
                  </a:lnTo>
                  <a:lnTo>
                    <a:pt x="588" y="7"/>
                  </a:lnTo>
                  <a:lnTo>
                    <a:pt x="592" y="5"/>
                  </a:lnTo>
                  <a:lnTo>
                    <a:pt x="594" y="7"/>
                  </a:lnTo>
                  <a:lnTo>
                    <a:pt x="592" y="10"/>
                  </a:lnTo>
                  <a:lnTo>
                    <a:pt x="594" y="14"/>
                  </a:lnTo>
                  <a:lnTo>
                    <a:pt x="594" y="15"/>
                  </a:lnTo>
                  <a:lnTo>
                    <a:pt x="594" y="17"/>
                  </a:lnTo>
                  <a:lnTo>
                    <a:pt x="594" y="19"/>
                  </a:lnTo>
                  <a:lnTo>
                    <a:pt x="597" y="22"/>
                  </a:lnTo>
                  <a:lnTo>
                    <a:pt x="601" y="27"/>
                  </a:lnTo>
                  <a:lnTo>
                    <a:pt x="602" y="31"/>
                  </a:lnTo>
                  <a:lnTo>
                    <a:pt x="604" y="34"/>
                  </a:lnTo>
                  <a:lnTo>
                    <a:pt x="602" y="36"/>
                  </a:lnTo>
                  <a:lnTo>
                    <a:pt x="604" y="38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11" y="38"/>
                  </a:lnTo>
                  <a:lnTo>
                    <a:pt x="613" y="36"/>
                  </a:lnTo>
                  <a:lnTo>
                    <a:pt x="611" y="34"/>
                  </a:lnTo>
                  <a:lnTo>
                    <a:pt x="616" y="34"/>
                  </a:lnTo>
                  <a:lnTo>
                    <a:pt x="614" y="31"/>
                  </a:lnTo>
                  <a:lnTo>
                    <a:pt x="613" y="29"/>
                  </a:lnTo>
                  <a:lnTo>
                    <a:pt x="613" y="27"/>
                  </a:lnTo>
                  <a:lnTo>
                    <a:pt x="613" y="26"/>
                  </a:lnTo>
                  <a:lnTo>
                    <a:pt x="614" y="26"/>
                  </a:lnTo>
                  <a:lnTo>
                    <a:pt x="618" y="24"/>
                  </a:lnTo>
                  <a:lnTo>
                    <a:pt x="621" y="24"/>
                  </a:lnTo>
                  <a:lnTo>
                    <a:pt x="625" y="22"/>
                  </a:lnTo>
                  <a:lnTo>
                    <a:pt x="626" y="21"/>
                  </a:lnTo>
                  <a:lnTo>
                    <a:pt x="628" y="21"/>
                  </a:lnTo>
                  <a:lnTo>
                    <a:pt x="628" y="22"/>
                  </a:lnTo>
                  <a:lnTo>
                    <a:pt x="632" y="22"/>
                  </a:lnTo>
                  <a:lnTo>
                    <a:pt x="633" y="21"/>
                  </a:lnTo>
                  <a:lnTo>
                    <a:pt x="637" y="21"/>
                  </a:lnTo>
                  <a:lnTo>
                    <a:pt x="639" y="17"/>
                  </a:lnTo>
                  <a:lnTo>
                    <a:pt x="640" y="17"/>
                  </a:lnTo>
                  <a:lnTo>
                    <a:pt x="644" y="17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51" y="19"/>
                  </a:lnTo>
                  <a:lnTo>
                    <a:pt x="654" y="19"/>
                  </a:lnTo>
                  <a:lnTo>
                    <a:pt x="658" y="17"/>
                  </a:lnTo>
                  <a:lnTo>
                    <a:pt x="659" y="17"/>
                  </a:lnTo>
                  <a:lnTo>
                    <a:pt x="663" y="17"/>
                  </a:lnTo>
                  <a:lnTo>
                    <a:pt x="664" y="17"/>
                  </a:lnTo>
                  <a:lnTo>
                    <a:pt x="666" y="15"/>
                  </a:lnTo>
                  <a:lnTo>
                    <a:pt x="668" y="14"/>
                  </a:lnTo>
                  <a:lnTo>
                    <a:pt x="670" y="14"/>
                  </a:lnTo>
                  <a:lnTo>
                    <a:pt x="671" y="17"/>
                  </a:lnTo>
                  <a:lnTo>
                    <a:pt x="675" y="17"/>
                  </a:lnTo>
                  <a:lnTo>
                    <a:pt x="675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4"/>
                  </a:lnTo>
                  <a:lnTo>
                    <a:pt x="677" y="24"/>
                  </a:lnTo>
                  <a:lnTo>
                    <a:pt x="678" y="26"/>
                  </a:lnTo>
                  <a:lnTo>
                    <a:pt x="680" y="26"/>
                  </a:lnTo>
                  <a:lnTo>
                    <a:pt x="687" y="27"/>
                  </a:lnTo>
                  <a:lnTo>
                    <a:pt x="689" y="29"/>
                  </a:lnTo>
                  <a:lnTo>
                    <a:pt x="694" y="31"/>
                  </a:lnTo>
                  <a:lnTo>
                    <a:pt x="699" y="29"/>
                  </a:lnTo>
                  <a:lnTo>
                    <a:pt x="702" y="27"/>
                  </a:lnTo>
                  <a:lnTo>
                    <a:pt x="708" y="27"/>
                  </a:lnTo>
                  <a:lnTo>
                    <a:pt x="711" y="29"/>
                  </a:lnTo>
                  <a:lnTo>
                    <a:pt x="714" y="29"/>
                  </a:lnTo>
                  <a:lnTo>
                    <a:pt x="716" y="31"/>
                  </a:lnTo>
                  <a:lnTo>
                    <a:pt x="725" y="31"/>
                  </a:lnTo>
                  <a:lnTo>
                    <a:pt x="730" y="34"/>
                  </a:lnTo>
                  <a:lnTo>
                    <a:pt x="733" y="33"/>
                  </a:lnTo>
                  <a:lnTo>
                    <a:pt x="735" y="33"/>
                  </a:lnTo>
                  <a:lnTo>
                    <a:pt x="737" y="34"/>
                  </a:lnTo>
                  <a:lnTo>
                    <a:pt x="737" y="36"/>
                  </a:lnTo>
                  <a:lnTo>
                    <a:pt x="733" y="38"/>
                  </a:lnTo>
                  <a:lnTo>
                    <a:pt x="732" y="40"/>
                  </a:lnTo>
                  <a:lnTo>
                    <a:pt x="732" y="41"/>
                  </a:lnTo>
                  <a:lnTo>
                    <a:pt x="732" y="45"/>
                  </a:lnTo>
                  <a:lnTo>
                    <a:pt x="737" y="48"/>
                  </a:lnTo>
                  <a:lnTo>
                    <a:pt x="740" y="50"/>
                  </a:lnTo>
                  <a:lnTo>
                    <a:pt x="739" y="52"/>
                  </a:lnTo>
                  <a:lnTo>
                    <a:pt x="742" y="60"/>
                  </a:lnTo>
                  <a:lnTo>
                    <a:pt x="742" y="64"/>
                  </a:lnTo>
                  <a:lnTo>
                    <a:pt x="740" y="65"/>
                  </a:lnTo>
                  <a:lnTo>
                    <a:pt x="740" y="72"/>
                  </a:lnTo>
                  <a:lnTo>
                    <a:pt x="742" y="72"/>
                  </a:lnTo>
                  <a:lnTo>
                    <a:pt x="740" y="78"/>
                  </a:lnTo>
                  <a:lnTo>
                    <a:pt x="740" y="79"/>
                  </a:lnTo>
                  <a:lnTo>
                    <a:pt x="742" y="81"/>
                  </a:lnTo>
                  <a:lnTo>
                    <a:pt x="744" y="84"/>
                  </a:lnTo>
                  <a:lnTo>
                    <a:pt x="746" y="84"/>
                  </a:lnTo>
                  <a:lnTo>
                    <a:pt x="749" y="91"/>
                  </a:lnTo>
                  <a:lnTo>
                    <a:pt x="752" y="91"/>
                  </a:lnTo>
                  <a:lnTo>
                    <a:pt x="754" y="90"/>
                  </a:lnTo>
                  <a:lnTo>
                    <a:pt x="758" y="88"/>
                  </a:lnTo>
                  <a:lnTo>
                    <a:pt x="761" y="88"/>
                  </a:lnTo>
                  <a:lnTo>
                    <a:pt x="763" y="90"/>
                  </a:lnTo>
                  <a:lnTo>
                    <a:pt x="765" y="91"/>
                  </a:lnTo>
                  <a:lnTo>
                    <a:pt x="768" y="90"/>
                  </a:lnTo>
                  <a:lnTo>
                    <a:pt x="770" y="88"/>
                  </a:lnTo>
                  <a:lnTo>
                    <a:pt x="768" y="84"/>
                  </a:lnTo>
                  <a:lnTo>
                    <a:pt x="768" y="83"/>
                  </a:lnTo>
                  <a:lnTo>
                    <a:pt x="770" y="81"/>
                  </a:lnTo>
                  <a:lnTo>
                    <a:pt x="770" y="79"/>
                  </a:lnTo>
                  <a:lnTo>
                    <a:pt x="773" y="78"/>
                  </a:lnTo>
                  <a:lnTo>
                    <a:pt x="778" y="78"/>
                  </a:lnTo>
                  <a:lnTo>
                    <a:pt x="778" y="79"/>
                  </a:lnTo>
                  <a:lnTo>
                    <a:pt x="794" y="79"/>
                  </a:lnTo>
                  <a:lnTo>
                    <a:pt x="796" y="79"/>
                  </a:lnTo>
                  <a:lnTo>
                    <a:pt x="806" y="81"/>
                  </a:lnTo>
                  <a:lnTo>
                    <a:pt x="808" y="83"/>
                  </a:lnTo>
                  <a:lnTo>
                    <a:pt x="811" y="84"/>
                  </a:lnTo>
                  <a:lnTo>
                    <a:pt x="815" y="84"/>
                  </a:lnTo>
                  <a:lnTo>
                    <a:pt x="816" y="83"/>
                  </a:lnTo>
                  <a:lnTo>
                    <a:pt x="822" y="86"/>
                  </a:lnTo>
                  <a:lnTo>
                    <a:pt x="827" y="90"/>
                  </a:lnTo>
                  <a:lnTo>
                    <a:pt x="834" y="93"/>
                  </a:lnTo>
                  <a:lnTo>
                    <a:pt x="837" y="95"/>
                  </a:lnTo>
                  <a:lnTo>
                    <a:pt x="839" y="97"/>
                  </a:lnTo>
                  <a:lnTo>
                    <a:pt x="842" y="98"/>
                  </a:lnTo>
                  <a:lnTo>
                    <a:pt x="844" y="100"/>
                  </a:lnTo>
                  <a:lnTo>
                    <a:pt x="849" y="103"/>
                  </a:lnTo>
                  <a:lnTo>
                    <a:pt x="853" y="103"/>
                  </a:lnTo>
                  <a:lnTo>
                    <a:pt x="853" y="105"/>
                  </a:lnTo>
                  <a:lnTo>
                    <a:pt x="854" y="107"/>
                  </a:lnTo>
                  <a:lnTo>
                    <a:pt x="858" y="110"/>
                  </a:lnTo>
                  <a:lnTo>
                    <a:pt x="858" y="112"/>
                  </a:lnTo>
                  <a:lnTo>
                    <a:pt x="865" y="114"/>
                  </a:lnTo>
                  <a:lnTo>
                    <a:pt x="868" y="119"/>
                  </a:lnTo>
                  <a:lnTo>
                    <a:pt x="870" y="122"/>
                  </a:lnTo>
                  <a:lnTo>
                    <a:pt x="872" y="122"/>
                  </a:lnTo>
                  <a:lnTo>
                    <a:pt x="868" y="129"/>
                  </a:lnTo>
                  <a:lnTo>
                    <a:pt x="868" y="131"/>
                  </a:lnTo>
                  <a:lnTo>
                    <a:pt x="872" y="133"/>
                  </a:lnTo>
                  <a:lnTo>
                    <a:pt x="875" y="138"/>
                  </a:lnTo>
                  <a:lnTo>
                    <a:pt x="879" y="143"/>
                  </a:lnTo>
                  <a:lnTo>
                    <a:pt x="884" y="147"/>
                  </a:lnTo>
                  <a:lnTo>
                    <a:pt x="884" y="148"/>
                  </a:lnTo>
                  <a:lnTo>
                    <a:pt x="889" y="153"/>
                  </a:lnTo>
                  <a:lnTo>
                    <a:pt x="891" y="159"/>
                  </a:lnTo>
                  <a:lnTo>
                    <a:pt x="892" y="160"/>
                  </a:lnTo>
                  <a:lnTo>
                    <a:pt x="894" y="167"/>
                  </a:lnTo>
                  <a:lnTo>
                    <a:pt x="896" y="171"/>
                  </a:lnTo>
                  <a:lnTo>
                    <a:pt x="894" y="174"/>
                  </a:lnTo>
                  <a:lnTo>
                    <a:pt x="887" y="178"/>
                  </a:lnTo>
                  <a:lnTo>
                    <a:pt x="885" y="185"/>
                  </a:lnTo>
                  <a:lnTo>
                    <a:pt x="884" y="185"/>
                  </a:lnTo>
                  <a:lnTo>
                    <a:pt x="884" y="188"/>
                  </a:lnTo>
                  <a:lnTo>
                    <a:pt x="885" y="190"/>
                  </a:lnTo>
                  <a:lnTo>
                    <a:pt x="887" y="197"/>
                  </a:lnTo>
                  <a:lnTo>
                    <a:pt x="891" y="198"/>
                  </a:lnTo>
                  <a:lnTo>
                    <a:pt x="894" y="205"/>
                  </a:lnTo>
                  <a:lnTo>
                    <a:pt x="897" y="209"/>
                  </a:lnTo>
                  <a:lnTo>
                    <a:pt x="897" y="210"/>
                  </a:lnTo>
                  <a:lnTo>
                    <a:pt x="901" y="214"/>
                  </a:lnTo>
                  <a:lnTo>
                    <a:pt x="903" y="217"/>
                  </a:lnTo>
                  <a:lnTo>
                    <a:pt x="899" y="217"/>
                  </a:lnTo>
                  <a:lnTo>
                    <a:pt x="896" y="217"/>
                  </a:lnTo>
                  <a:lnTo>
                    <a:pt x="896" y="216"/>
                  </a:lnTo>
                  <a:lnTo>
                    <a:pt x="892" y="216"/>
                  </a:lnTo>
                  <a:lnTo>
                    <a:pt x="891" y="216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26"/>
                  </a:lnTo>
                  <a:lnTo>
                    <a:pt x="891" y="226"/>
                  </a:lnTo>
                  <a:lnTo>
                    <a:pt x="889" y="228"/>
                  </a:lnTo>
                  <a:lnTo>
                    <a:pt x="892" y="229"/>
                  </a:lnTo>
                  <a:lnTo>
                    <a:pt x="894" y="231"/>
                  </a:lnTo>
                  <a:lnTo>
                    <a:pt x="891" y="231"/>
                  </a:lnTo>
                  <a:lnTo>
                    <a:pt x="884" y="233"/>
                  </a:lnTo>
                  <a:lnTo>
                    <a:pt x="880" y="233"/>
                  </a:lnTo>
                  <a:lnTo>
                    <a:pt x="879" y="235"/>
                  </a:lnTo>
                  <a:lnTo>
                    <a:pt x="879" y="236"/>
                  </a:lnTo>
                  <a:lnTo>
                    <a:pt x="870" y="240"/>
                  </a:lnTo>
                  <a:lnTo>
                    <a:pt x="870" y="242"/>
                  </a:lnTo>
                  <a:lnTo>
                    <a:pt x="873" y="245"/>
                  </a:lnTo>
                  <a:lnTo>
                    <a:pt x="873" y="247"/>
                  </a:lnTo>
                  <a:lnTo>
                    <a:pt x="872" y="247"/>
                  </a:lnTo>
                  <a:lnTo>
                    <a:pt x="872" y="248"/>
                  </a:lnTo>
                  <a:lnTo>
                    <a:pt x="873" y="250"/>
                  </a:lnTo>
                  <a:lnTo>
                    <a:pt x="873" y="254"/>
                  </a:lnTo>
                  <a:lnTo>
                    <a:pt x="875" y="254"/>
                  </a:lnTo>
                  <a:lnTo>
                    <a:pt x="875" y="255"/>
                  </a:lnTo>
                  <a:lnTo>
                    <a:pt x="873" y="255"/>
                  </a:lnTo>
                  <a:lnTo>
                    <a:pt x="873" y="257"/>
                  </a:lnTo>
                  <a:lnTo>
                    <a:pt x="875" y="257"/>
                  </a:lnTo>
                  <a:lnTo>
                    <a:pt x="875" y="260"/>
                  </a:lnTo>
                  <a:lnTo>
                    <a:pt x="877" y="262"/>
                  </a:lnTo>
                  <a:lnTo>
                    <a:pt x="877" y="264"/>
                  </a:lnTo>
                  <a:lnTo>
                    <a:pt x="882" y="266"/>
                  </a:lnTo>
                  <a:lnTo>
                    <a:pt x="884" y="267"/>
                  </a:lnTo>
                  <a:lnTo>
                    <a:pt x="889" y="271"/>
                  </a:lnTo>
                  <a:lnTo>
                    <a:pt x="894" y="269"/>
                  </a:lnTo>
                  <a:lnTo>
                    <a:pt x="901" y="269"/>
                  </a:lnTo>
                  <a:lnTo>
                    <a:pt x="906" y="269"/>
                  </a:lnTo>
                  <a:lnTo>
                    <a:pt x="911" y="269"/>
                  </a:lnTo>
                  <a:lnTo>
                    <a:pt x="913" y="271"/>
                  </a:lnTo>
                  <a:lnTo>
                    <a:pt x="913" y="273"/>
                  </a:lnTo>
                  <a:lnTo>
                    <a:pt x="913" y="274"/>
                  </a:lnTo>
                  <a:lnTo>
                    <a:pt x="913" y="276"/>
                  </a:lnTo>
                  <a:lnTo>
                    <a:pt x="915" y="279"/>
                  </a:lnTo>
                  <a:lnTo>
                    <a:pt x="916" y="283"/>
                  </a:lnTo>
                  <a:lnTo>
                    <a:pt x="922" y="286"/>
                  </a:lnTo>
                  <a:lnTo>
                    <a:pt x="925" y="292"/>
                  </a:lnTo>
                  <a:lnTo>
                    <a:pt x="925" y="293"/>
                  </a:lnTo>
                  <a:lnTo>
                    <a:pt x="927" y="295"/>
                  </a:lnTo>
                  <a:lnTo>
                    <a:pt x="927" y="298"/>
                  </a:lnTo>
                  <a:lnTo>
                    <a:pt x="925" y="302"/>
                  </a:lnTo>
                  <a:lnTo>
                    <a:pt x="925" y="304"/>
                  </a:lnTo>
                  <a:lnTo>
                    <a:pt x="925" y="307"/>
                  </a:lnTo>
                  <a:lnTo>
                    <a:pt x="927" y="309"/>
                  </a:lnTo>
                  <a:lnTo>
                    <a:pt x="925" y="311"/>
                  </a:lnTo>
                  <a:lnTo>
                    <a:pt x="923" y="312"/>
                  </a:lnTo>
                  <a:lnTo>
                    <a:pt x="923" y="314"/>
                  </a:lnTo>
                  <a:lnTo>
                    <a:pt x="925" y="316"/>
                  </a:lnTo>
                  <a:lnTo>
                    <a:pt x="930" y="319"/>
                  </a:lnTo>
                  <a:lnTo>
                    <a:pt x="932" y="319"/>
                  </a:lnTo>
                  <a:lnTo>
                    <a:pt x="942" y="319"/>
                  </a:lnTo>
                  <a:lnTo>
                    <a:pt x="944" y="317"/>
                  </a:lnTo>
                  <a:lnTo>
                    <a:pt x="944" y="316"/>
                  </a:lnTo>
                  <a:lnTo>
                    <a:pt x="951" y="314"/>
                  </a:lnTo>
                  <a:lnTo>
                    <a:pt x="953" y="314"/>
                  </a:lnTo>
                  <a:lnTo>
                    <a:pt x="954" y="316"/>
                  </a:lnTo>
                  <a:lnTo>
                    <a:pt x="956" y="314"/>
                  </a:lnTo>
                  <a:lnTo>
                    <a:pt x="960" y="314"/>
                  </a:lnTo>
                  <a:lnTo>
                    <a:pt x="963" y="314"/>
                  </a:lnTo>
                  <a:lnTo>
                    <a:pt x="965" y="317"/>
                  </a:lnTo>
                  <a:lnTo>
                    <a:pt x="968" y="316"/>
                  </a:lnTo>
                  <a:lnTo>
                    <a:pt x="973" y="317"/>
                  </a:lnTo>
                  <a:lnTo>
                    <a:pt x="979" y="317"/>
                  </a:lnTo>
                  <a:lnTo>
                    <a:pt x="977" y="311"/>
                  </a:lnTo>
                  <a:lnTo>
                    <a:pt x="980" y="309"/>
                  </a:lnTo>
                  <a:lnTo>
                    <a:pt x="982" y="311"/>
                  </a:lnTo>
                  <a:lnTo>
                    <a:pt x="986" y="311"/>
                  </a:lnTo>
                  <a:lnTo>
                    <a:pt x="991" y="312"/>
                  </a:lnTo>
                  <a:lnTo>
                    <a:pt x="996" y="312"/>
                  </a:lnTo>
                  <a:lnTo>
                    <a:pt x="998" y="311"/>
                  </a:lnTo>
                  <a:lnTo>
                    <a:pt x="999" y="309"/>
                  </a:lnTo>
                  <a:lnTo>
                    <a:pt x="1001" y="305"/>
                  </a:lnTo>
                  <a:lnTo>
                    <a:pt x="1006" y="302"/>
                  </a:lnTo>
                  <a:lnTo>
                    <a:pt x="1010" y="304"/>
                  </a:lnTo>
                  <a:lnTo>
                    <a:pt x="1013" y="302"/>
                  </a:lnTo>
                  <a:lnTo>
                    <a:pt x="1017" y="304"/>
                  </a:lnTo>
                  <a:lnTo>
                    <a:pt x="1018" y="304"/>
                  </a:lnTo>
                  <a:lnTo>
                    <a:pt x="1022" y="300"/>
                  </a:lnTo>
                  <a:lnTo>
                    <a:pt x="1025" y="298"/>
                  </a:lnTo>
                  <a:lnTo>
                    <a:pt x="1025" y="293"/>
                  </a:lnTo>
                  <a:lnTo>
                    <a:pt x="1030" y="293"/>
                  </a:lnTo>
                  <a:lnTo>
                    <a:pt x="1030" y="295"/>
                  </a:lnTo>
                  <a:lnTo>
                    <a:pt x="1032" y="293"/>
                  </a:lnTo>
                  <a:lnTo>
                    <a:pt x="1036" y="295"/>
                  </a:lnTo>
                  <a:lnTo>
                    <a:pt x="1036" y="297"/>
                  </a:lnTo>
                  <a:lnTo>
                    <a:pt x="1039" y="300"/>
                  </a:lnTo>
                  <a:lnTo>
                    <a:pt x="1036" y="305"/>
                  </a:lnTo>
                  <a:lnTo>
                    <a:pt x="1032" y="307"/>
                  </a:lnTo>
                  <a:lnTo>
                    <a:pt x="1036" y="309"/>
                  </a:lnTo>
                  <a:lnTo>
                    <a:pt x="1037" y="314"/>
                  </a:lnTo>
                  <a:lnTo>
                    <a:pt x="1032" y="317"/>
                  </a:lnTo>
                  <a:lnTo>
                    <a:pt x="1030" y="319"/>
                  </a:lnTo>
                  <a:lnTo>
                    <a:pt x="1030" y="321"/>
                  </a:lnTo>
                  <a:lnTo>
                    <a:pt x="1030" y="323"/>
                  </a:lnTo>
                  <a:lnTo>
                    <a:pt x="1032" y="323"/>
                  </a:lnTo>
                  <a:lnTo>
                    <a:pt x="1034" y="324"/>
                  </a:lnTo>
                  <a:lnTo>
                    <a:pt x="1034" y="326"/>
                  </a:lnTo>
                  <a:lnTo>
                    <a:pt x="1036" y="326"/>
                  </a:lnTo>
                  <a:lnTo>
                    <a:pt x="1037" y="330"/>
                  </a:lnTo>
                  <a:lnTo>
                    <a:pt x="1036" y="331"/>
                  </a:lnTo>
                  <a:lnTo>
                    <a:pt x="1044" y="335"/>
                  </a:lnTo>
                  <a:lnTo>
                    <a:pt x="1048" y="333"/>
                  </a:lnTo>
                  <a:lnTo>
                    <a:pt x="1053" y="335"/>
                  </a:lnTo>
                  <a:lnTo>
                    <a:pt x="1056" y="336"/>
                  </a:lnTo>
                  <a:lnTo>
                    <a:pt x="1060" y="336"/>
                  </a:lnTo>
                  <a:lnTo>
                    <a:pt x="1063" y="338"/>
                  </a:lnTo>
                  <a:lnTo>
                    <a:pt x="1063" y="340"/>
                  </a:lnTo>
                  <a:lnTo>
                    <a:pt x="1063" y="343"/>
                  </a:lnTo>
                  <a:lnTo>
                    <a:pt x="1065" y="343"/>
                  </a:lnTo>
                  <a:lnTo>
                    <a:pt x="1065" y="345"/>
                  </a:lnTo>
                  <a:lnTo>
                    <a:pt x="1072" y="349"/>
                  </a:lnTo>
                  <a:lnTo>
                    <a:pt x="1074" y="350"/>
                  </a:lnTo>
                  <a:lnTo>
                    <a:pt x="1075" y="352"/>
                  </a:lnTo>
                  <a:lnTo>
                    <a:pt x="1075" y="354"/>
                  </a:lnTo>
                  <a:lnTo>
                    <a:pt x="1079" y="355"/>
                  </a:lnTo>
                  <a:lnTo>
                    <a:pt x="1079" y="359"/>
                  </a:lnTo>
                  <a:lnTo>
                    <a:pt x="1081" y="361"/>
                  </a:lnTo>
                  <a:lnTo>
                    <a:pt x="1141" y="519"/>
                  </a:lnTo>
                  <a:lnTo>
                    <a:pt x="1144" y="526"/>
                  </a:lnTo>
                  <a:lnTo>
                    <a:pt x="1144" y="528"/>
                  </a:lnTo>
                  <a:lnTo>
                    <a:pt x="1143" y="531"/>
                  </a:lnTo>
                  <a:lnTo>
                    <a:pt x="1144" y="535"/>
                  </a:lnTo>
                  <a:lnTo>
                    <a:pt x="1141" y="545"/>
                  </a:lnTo>
                  <a:lnTo>
                    <a:pt x="1108" y="533"/>
                  </a:lnTo>
                  <a:lnTo>
                    <a:pt x="1106" y="538"/>
                  </a:lnTo>
                  <a:lnTo>
                    <a:pt x="1098" y="538"/>
                  </a:lnTo>
                  <a:lnTo>
                    <a:pt x="1093" y="542"/>
                  </a:lnTo>
                  <a:lnTo>
                    <a:pt x="1087" y="544"/>
                  </a:lnTo>
                  <a:lnTo>
                    <a:pt x="1084" y="545"/>
                  </a:lnTo>
                  <a:lnTo>
                    <a:pt x="1082" y="545"/>
                  </a:lnTo>
                  <a:lnTo>
                    <a:pt x="1079" y="544"/>
                  </a:lnTo>
                  <a:lnTo>
                    <a:pt x="1077" y="550"/>
                  </a:lnTo>
                  <a:lnTo>
                    <a:pt x="1077" y="552"/>
                  </a:lnTo>
                  <a:lnTo>
                    <a:pt x="1079" y="554"/>
                  </a:lnTo>
                  <a:lnTo>
                    <a:pt x="1079" y="556"/>
                  </a:lnTo>
                  <a:lnTo>
                    <a:pt x="1079" y="557"/>
                  </a:lnTo>
                  <a:lnTo>
                    <a:pt x="1079" y="563"/>
                  </a:lnTo>
                  <a:lnTo>
                    <a:pt x="1077" y="571"/>
                  </a:lnTo>
                  <a:lnTo>
                    <a:pt x="1068" y="576"/>
                  </a:lnTo>
                  <a:lnTo>
                    <a:pt x="1065" y="585"/>
                  </a:lnTo>
                  <a:lnTo>
                    <a:pt x="1062" y="592"/>
                  </a:lnTo>
                  <a:lnTo>
                    <a:pt x="1058" y="592"/>
                  </a:lnTo>
                  <a:lnTo>
                    <a:pt x="1053" y="592"/>
                  </a:lnTo>
                  <a:lnTo>
                    <a:pt x="1049" y="590"/>
                  </a:lnTo>
                  <a:lnTo>
                    <a:pt x="1041" y="594"/>
                  </a:lnTo>
                  <a:lnTo>
                    <a:pt x="1037" y="590"/>
                  </a:lnTo>
                  <a:lnTo>
                    <a:pt x="1027" y="590"/>
                  </a:lnTo>
                  <a:lnTo>
                    <a:pt x="1020" y="585"/>
                  </a:lnTo>
                  <a:lnTo>
                    <a:pt x="1013" y="580"/>
                  </a:lnTo>
                  <a:lnTo>
                    <a:pt x="1006" y="580"/>
                  </a:lnTo>
                  <a:lnTo>
                    <a:pt x="996" y="587"/>
                  </a:lnTo>
                  <a:lnTo>
                    <a:pt x="998" y="592"/>
                  </a:lnTo>
                  <a:lnTo>
                    <a:pt x="977" y="597"/>
                  </a:lnTo>
                  <a:lnTo>
                    <a:pt x="960" y="601"/>
                  </a:lnTo>
                  <a:lnTo>
                    <a:pt x="953" y="601"/>
                  </a:lnTo>
                  <a:lnTo>
                    <a:pt x="953" y="602"/>
                  </a:lnTo>
                  <a:lnTo>
                    <a:pt x="956" y="606"/>
                  </a:lnTo>
                  <a:lnTo>
                    <a:pt x="953" y="606"/>
                  </a:lnTo>
                  <a:lnTo>
                    <a:pt x="951" y="609"/>
                  </a:lnTo>
                  <a:lnTo>
                    <a:pt x="951" y="613"/>
                  </a:lnTo>
                  <a:lnTo>
                    <a:pt x="949" y="611"/>
                  </a:lnTo>
                  <a:lnTo>
                    <a:pt x="934" y="616"/>
                  </a:lnTo>
                  <a:lnTo>
                    <a:pt x="929" y="619"/>
                  </a:lnTo>
                  <a:lnTo>
                    <a:pt x="929" y="621"/>
                  </a:lnTo>
                  <a:lnTo>
                    <a:pt x="916" y="621"/>
                  </a:lnTo>
                  <a:lnTo>
                    <a:pt x="915" y="619"/>
                  </a:lnTo>
                  <a:lnTo>
                    <a:pt x="913" y="618"/>
                  </a:lnTo>
                  <a:lnTo>
                    <a:pt x="913" y="614"/>
                  </a:lnTo>
                  <a:lnTo>
                    <a:pt x="910" y="614"/>
                  </a:lnTo>
                  <a:lnTo>
                    <a:pt x="910" y="613"/>
                  </a:lnTo>
                  <a:lnTo>
                    <a:pt x="903" y="607"/>
                  </a:lnTo>
                  <a:lnTo>
                    <a:pt x="896" y="609"/>
                  </a:lnTo>
                  <a:lnTo>
                    <a:pt x="887" y="618"/>
                  </a:lnTo>
                  <a:lnTo>
                    <a:pt x="884" y="621"/>
                  </a:lnTo>
                  <a:lnTo>
                    <a:pt x="879" y="621"/>
                  </a:lnTo>
                  <a:lnTo>
                    <a:pt x="877" y="621"/>
                  </a:lnTo>
                  <a:lnTo>
                    <a:pt x="861" y="635"/>
                  </a:lnTo>
                  <a:lnTo>
                    <a:pt x="847" y="640"/>
                  </a:lnTo>
                  <a:lnTo>
                    <a:pt x="844" y="642"/>
                  </a:lnTo>
                  <a:lnTo>
                    <a:pt x="832" y="652"/>
                  </a:lnTo>
                  <a:lnTo>
                    <a:pt x="827" y="652"/>
                  </a:lnTo>
                  <a:lnTo>
                    <a:pt x="801" y="647"/>
                  </a:lnTo>
                  <a:lnTo>
                    <a:pt x="780" y="647"/>
                  </a:lnTo>
                  <a:lnTo>
                    <a:pt x="758" y="645"/>
                  </a:lnTo>
                  <a:lnTo>
                    <a:pt x="747" y="640"/>
                  </a:lnTo>
                  <a:lnTo>
                    <a:pt x="744" y="637"/>
                  </a:lnTo>
                  <a:lnTo>
                    <a:pt x="739" y="635"/>
                  </a:lnTo>
                  <a:lnTo>
                    <a:pt x="733" y="633"/>
                  </a:lnTo>
                  <a:lnTo>
                    <a:pt x="728" y="626"/>
                  </a:lnTo>
                  <a:lnTo>
                    <a:pt x="723" y="619"/>
                  </a:lnTo>
                  <a:lnTo>
                    <a:pt x="721" y="614"/>
                  </a:lnTo>
                  <a:lnTo>
                    <a:pt x="720" y="611"/>
                  </a:lnTo>
                  <a:lnTo>
                    <a:pt x="721" y="604"/>
                  </a:lnTo>
                  <a:lnTo>
                    <a:pt x="725" y="597"/>
                  </a:lnTo>
                  <a:lnTo>
                    <a:pt x="723" y="592"/>
                  </a:lnTo>
                  <a:lnTo>
                    <a:pt x="725" y="583"/>
                  </a:lnTo>
                  <a:lnTo>
                    <a:pt x="721" y="576"/>
                  </a:lnTo>
                  <a:lnTo>
                    <a:pt x="716" y="573"/>
                  </a:lnTo>
                  <a:lnTo>
                    <a:pt x="709" y="569"/>
                  </a:lnTo>
                  <a:lnTo>
                    <a:pt x="706" y="564"/>
                  </a:lnTo>
                  <a:lnTo>
                    <a:pt x="704" y="561"/>
                  </a:lnTo>
                  <a:lnTo>
                    <a:pt x="701" y="556"/>
                  </a:lnTo>
                  <a:lnTo>
                    <a:pt x="699" y="552"/>
                  </a:lnTo>
                  <a:lnTo>
                    <a:pt x="696" y="552"/>
                  </a:lnTo>
                  <a:lnTo>
                    <a:pt x="690" y="557"/>
                  </a:lnTo>
                  <a:lnTo>
                    <a:pt x="685" y="564"/>
                  </a:lnTo>
                  <a:lnTo>
                    <a:pt x="682" y="566"/>
                  </a:lnTo>
                  <a:lnTo>
                    <a:pt x="678" y="561"/>
                  </a:lnTo>
                  <a:lnTo>
                    <a:pt x="673" y="564"/>
                  </a:lnTo>
                  <a:lnTo>
                    <a:pt x="670" y="568"/>
                  </a:lnTo>
                  <a:lnTo>
                    <a:pt x="666" y="569"/>
                  </a:lnTo>
                  <a:lnTo>
                    <a:pt x="663" y="569"/>
                  </a:lnTo>
                  <a:lnTo>
                    <a:pt x="658" y="576"/>
                  </a:lnTo>
                  <a:lnTo>
                    <a:pt x="652" y="578"/>
                  </a:lnTo>
                  <a:lnTo>
                    <a:pt x="649" y="580"/>
                  </a:lnTo>
                  <a:lnTo>
                    <a:pt x="647" y="578"/>
                  </a:lnTo>
                  <a:lnTo>
                    <a:pt x="645" y="575"/>
                  </a:lnTo>
                  <a:lnTo>
                    <a:pt x="644" y="571"/>
                  </a:lnTo>
                  <a:lnTo>
                    <a:pt x="642" y="569"/>
                  </a:lnTo>
                  <a:lnTo>
                    <a:pt x="640" y="566"/>
                  </a:lnTo>
                  <a:lnTo>
                    <a:pt x="635" y="564"/>
                  </a:lnTo>
                  <a:lnTo>
                    <a:pt x="632" y="563"/>
                  </a:lnTo>
                  <a:lnTo>
                    <a:pt x="625" y="561"/>
                  </a:lnTo>
                  <a:lnTo>
                    <a:pt x="623" y="561"/>
                  </a:lnTo>
                  <a:lnTo>
                    <a:pt x="618" y="559"/>
                  </a:lnTo>
                  <a:lnTo>
                    <a:pt x="613" y="559"/>
                  </a:lnTo>
                  <a:lnTo>
                    <a:pt x="609" y="557"/>
                  </a:lnTo>
                  <a:lnTo>
                    <a:pt x="604" y="556"/>
                  </a:lnTo>
                  <a:lnTo>
                    <a:pt x="601" y="550"/>
                  </a:lnTo>
                  <a:lnTo>
                    <a:pt x="597" y="547"/>
                  </a:lnTo>
                  <a:lnTo>
                    <a:pt x="592" y="545"/>
                  </a:lnTo>
                  <a:lnTo>
                    <a:pt x="588" y="545"/>
                  </a:lnTo>
                  <a:lnTo>
                    <a:pt x="585" y="544"/>
                  </a:lnTo>
                  <a:lnTo>
                    <a:pt x="580" y="550"/>
                  </a:lnTo>
                  <a:lnTo>
                    <a:pt x="578" y="545"/>
                  </a:lnTo>
                  <a:lnTo>
                    <a:pt x="580" y="542"/>
                  </a:lnTo>
                  <a:lnTo>
                    <a:pt x="580" y="538"/>
                  </a:lnTo>
                  <a:lnTo>
                    <a:pt x="580" y="537"/>
                  </a:lnTo>
                  <a:lnTo>
                    <a:pt x="580" y="528"/>
                  </a:lnTo>
                  <a:lnTo>
                    <a:pt x="582" y="523"/>
                  </a:lnTo>
                  <a:lnTo>
                    <a:pt x="585" y="518"/>
                  </a:lnTo>
                  <a:lnTo>
                    <a:pt x="576" y="512"/>
                  </a:lnTo>
                  <a:lnTo>
                    <a:pt x="571" y="511"/>
                  </a:lnTo>
                  <a:lnTo>
                    <a:pt x="569" y="509"/>
                  </a:lnTo>
                  <a:lnTo>
                    <a:pt x="566" y="506"/>
                  </a:lnTo>
                  <a:lnTo>
                    <a:pt x="557" y="504"/>
                  </a:lnTo>
                  <a:lnTo>
                    <a:pt x="552" y="500"/>
                  </a:lnTo>
                  <a:lnTo>
                    <a:pt x="549" y="497"/>
                  </a:lnTo>
                  <a:lnTo>
                    <a:pt x="544" y="494"/>
                  </a:lnTo>
                  <a:lnTo>
                    <a:pt x="540" y="490"/>
                  </a:lnTo>
                  <a:lnTo>
                    <a:pt x="538" y="490"/>
                  </a:lnTo>
                  <a:lnTo>
                    <a:pt x="535" y="494"/>
                  </a:lnTo>
                  <a:lnTo>
                    <a:pt x="533" y="494"/>
                  </a:lnTo>
                  <a:lnTo>
                    <a:pt x="526" y="495"/>
                  </a:lnTo>
                  <a:lnTo>
                    <a:pt x="521" y="497"/>
                  </a:lnTo>
                  <a:lnTo>
                    <a:pt x="514" y="500"/>
                  </a:lnTo>
                  <a:lnTo>
                    <a:pt x="507" y="506"/>
                  </a:lnTo>
                  <a:lnTo>
                    <a:pt x="502" y="509"/>
                  </a:lnTo>
                  <a:lnTo>
                    <a:pt x="495" y="509"/>
                  </a:lnTo>
                  <a:lnTo>
                    <a:pt x="492" y="507"/>
                  </a:lnTo>
                  <a:lnTo>
                    <a:pt x="488" y="502"/>
                  </a:lnTo>
                  <a:lnTo>
                    <a:pt x="485" y="499"/>
                  </a:lnTo>
                  <a:lnTo>
                    <a:pt x="480" y="499"/>
                  </a:lnTo>
                  <a:lnTo>
                    <a:pt x="475" y="497"/>
                  </a:lnTo>
                  <a:lnTo>
                    <a:pt x="469" y="495"/>
                  </a:lnTo>
                  <a:lnTo>
                    <a:pt x="462" y="494"/>
                  </a:lnTo>
                  <a:lnTo>
                    <a:pt x="454" y="494"/>
                  </a:lnTo>
                  <a:lnTo>
                    <a:pt x="449" y="494"/>
                  </a:lnTo>
                  <a:lnTo>
                    <a:pt x="442" y="494"/>
                  </a:lnTo>
                  <a:lnTo>
                    <a:pt x="437" y="492"/>
                  </a:lnTo>
                  <a:lnTo>
                    <a:pt x="430" y="494"/>
                  </a:lnTo>
                  <a:lnTo>
                    <a:pt x="411" y="497"/>
                  </a:lnTo>
                  <a:lnTo>
                    <a:pt x="409" y="495"/>
                  </a:lnTo>
                  <a:lnTo>
                    <a:pt x="407" y="495"/>
                  </a:lnTo>
                  <a:lnTo>
                    <a:pt x="405" y="494"/>
                  </a:lnTo>
                  <a:lnTo>
                    <a:pt x="404" y="492"/>
                  </a:lnTo>
                  <a:lnTo>
                    <a:pt x="402" y="492"/>
                  </a:lnTo>
                  <a:lnTo>
                    <a:pt x="400" y="490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7" y="492"/>
                  </a:lnTo>
                  <a:lnTo>
                    <a:pt x="395" y="492"/>
                  </a:lnTo>
                  <a:lnTo>
                    <a:pt x="393" y="492"/>
                  </a:lnTo>
                  <a:lnTo>
                    <a:pt x="392" y="494"/>
                  </a:lnTo>
                  <a:lnTo>
                    <a:pt x="390" y="494"/>
                  </a:lnTo>
                  <a:lnTo>
                    <a:pt x="388" y="492"/>
                  </a:lnTo>
                  <a:lnTo>
                    <a:pt x="386" y="492"/>
                  </a:lnTo>
                  <a:lnTo>
                    <a:pt x="385" y="492"/>
                  </a:lnTo>
                  <a:lnTo>
                    <a:pt x="385" y="490"/>
                  </a:lnTo>
                  <a:lnTo>
                    <a:pt x="383" y="488"/>
                  </a:lnTo>
                  <a:lnTo>
                    <a:pt x="383" y="487"/>
                  </a:lnTo>
                  <a:lnTo>
                    <a:pt x="381" y="487"/>
                  </a:lnTo>
                  <a:lnTo>
                    <a:pt x="381" y="485"/>
                  </a:lnTo>
                  <a:lnTo>
                    <a:pt x="380" y="485"/>
                  </a:lnTo>
                  <a:lnTo>
                    <a:pt x="378" y="485"/>
                  </a:lnTo>
                  <a:lnTo>
                    <a:pt x="378" y="483"/>
                  </a:lnTo>
                  <a:lnTo>
                    <a:pt x="376" y="483"/>
                  </a:lnTo>
                  <a:lnTo>
                    <a:pt x="374" y="483"/>
                  </a:lnTo>
                  <a:lnTo>
                    <a:pt x="373" y="483"/>
                  </a:lnTo>
                  <a:lnTo>
                    <a:pt x="371" y="483"/>
                  </a:lnTo>
                  <a:lnTo>
                    <a:pt x="369" y="483"/>
                  </a:lnTo>
                  <a:lnTo>
                    <a:pt x="367" y="481"/>
                  </a:lnTo>
                  <a:lnTo>
                    <a:pt x="366" y="481"/>
                  </a:lnTo>
                  <a:lnTo>
                    <a:pt x="364" y="480"/>
                  </a:lnTo>
                  <a:lnTo>
                    <a:pt x="362" y="478"/>
                  </a:lnTo>
                  <a:lnTo>
                    <a:pt x="361" y="478"/>
                  </a:lnTo>
                  <a:lnTo>
                    <a:pt x="359" y="476"/>
                  </a:lnTo>
                  <a:lnTo>
                    <a:pt x="357" y="476"/>
                  </a:lnTo>
                  <a:lnTo>
                    <a:pt x="355" y="475"/>
                  </a:lnTo>
                  <a:lnTo>
                    <a:pt x="354" y="475"/>
                  </a:lnTo>
                  <a:lnTo>
                    <a:pt x="352" y="475"/>
                  </a:lnTo>
                  <a:lnTo>
                    <a:pt x="350" y="475"/>
                  </a:lnTo>
                  <a:lnTo>
                    <a:pt x="348" y="475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2" y="476"/>
                  </a:lnTo>
                  <a:lnTo>
                    <a:pt x="340" y="476"/>
                  </a:lnTo>
                  <a:lnTo>
                    <a:pt x="338" y="475"/>
                  </a:lnTo>
                  <a:lnTo>
                    <a:pt x="336" y="475"/>
                  </a:lnTo>
                  <a:lnTo>
                    <a:pt x="335" y="473"/>
                  </a:lnTo>
                  <a:lnTo>
                    <a:pt x="333" y="471"/>
                  </a:lnTo>
                  <a:lnTo>
                    <a:pt x="331" y="469"/>
                  </a:lnTo>
                  <a:lnTo>
                    <a:pt x="330" y="469"/>
                  </a:lnTo>
                  <a:lnTo>
                    <a:pt x="328" y="468"/>
                  </a:lnTo>
                  <a:lnTo>
                    <a:pt x="326" y="468"/>
                  </a:lnTo>
                  <a:lnTo>
                    <a:pt x="324" y="468"/>
                  </a:lnTo>
                  <a:lnTo>
                    <a:pt x="323" y="468"/>
                  </a:lnTo>
                  <a:lnTo>
                    <a:pt x="321" y="468"/>
                  </a:lnTo>
                  <a:lnTo>
                    <a:pt x="319" y="469"/>
                  </a:lnTo>
                  <a:lnTo>
                    <a:pt x="317" y="469"/>
                  </a:lnTo>
                  <a:lnTo>
                    <a:pt x="316" y="471"/>
                  </a:lnTo>
                  <a:lnTo>
                    <a:pt x="314" y="471"/>
                  </a:lnTo>
                  <a:lnTo>
                    <a:pt x="312" y="473"/>
                  </a:lnTo>
                  <a:lnTo>
                    <a:pt x="311" y="473"/>
                  </a:lnTo>
                  <a:lnTo>
                    <a:pt x="309" y="473"/>
                  </a:lnTo>
                  <a:lnTo>
                    <a:pt x="309" y="471"/>
                  </a:lnTo>
                  <a:lnTo>
                    <a:pt x="307" y="471"/>
                  </a:lnTo>
                  <a:lnTo>
                    <a:pt x="307" y="469"/>
                  </a:lnTo>
                  <a:lnTo>
                    <a:pt x="307" y="468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5" y="464"/>
                  </a:lnTo>
                  <a:lnTo>
                    <a:pt x="305" y="462"/>
                  </a:lnTo>
                  <a:lnTo>
                    <a:pt x="305" y="461"/>
                  </a:lnTo>
                  <a:lnTo>
                    <a:pt x="305" y="459"/>
                  </a:lnTo>
                  <a:lnTo>
                    <a:pt x="304" y="459"/>
                  </a:lnTo>
                  <a:lnTo>
                    <a:pt x="304" y="457"/>
                  </a:lnTo>
                  <a:lnTo>
                    <a:pt x="304" y="456"/>
                  </a:lnTo>
                  <a:lnTo>
                    <a:pt x="302" y="454"/>
                  </a:lnTo>
                  <a:lnTo>
                    <a:pt x="302" y="452"/>
                  </a:lnTo>
                  <a:lnTo>
                    <a:pt x="302" y="450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3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1"/>
                  </a:lnTo>
                  <a:lnTo>
                    <a:pt x="302" y="430"/>
                  </a:lnTo>
                  <a:lnTo>
                    <a:pt x="304" y="428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5" y="424"/>
                  </a:lnTo>
                  <a:lnTo>
                    <a:pt x="305" y="423"/>
                  </a:lnTo>
                  <a:lnTo>
                    <a:pt x="307" y="421"/>
                  </a:lnTo>
                  <a:lnTo>
                    <a:pt x="307" y="419"/>
                  </a:lnTo>
                  <a:lnTo>
                    <a:pt x="309" y="419"/>
                  </a:lnTo>
                  <a:lnTo>
                    <a:pt x="311" y="419"/>
                  </a:lnTo>
                  <a:lnTo>
                    <a:pt x="312" y="418"/>
                  </a:lnTo>
                  <a:lnTo>
                    <a:pt x="314" y="418"/>
                  </a:lnTo>
                  <a:lnTo>
                    <a:pt x="316" y="416"/>
                  </a:lnTo>
                  <a:lnTo>
                    <a:pt x="317" y="416"/>
                  </a:lnTo>
                  <a:lnTo>
                    <a:pt x="319" y="414"/>
                  </a:lnTo>
                  <a:lnTo>
                    <a:pt x="321" y="412"/>
                  </a:lnTo>
                  <a:lnTo>
                    <a:pt x="321" y="411"/>
                  </a:lnTo>
                  <a:lnTo>
                    <a:pt x="323" y="409"/>
                  </a:lnTo>
                  <a:lnTo>
                    <a:pt x="323" y="407"/>
                  </a:lnTo>
                  <a:lnTo>
                    <a:pt x="324" y="407"/>
                  </a:lnTo>
                  <a:lnTo>
                    <a:pt x="324" y="405"/>
                  </a:lnTo>
                  <a:lnTo>
                    <a:pt x="326" y="405"/>
                  </a:lnTo>
                  <a:lnTo>
                    <a:pt x="326" y="404"/>
                  </a:lnTo>
                  <a:lnTo>
                    <a:pt x="328" y="404"/>
                  </a:lnTo>
                  <a:lnTo>
                    <a:pt x="328" y="402"/>
                  </a:lnTo>
                  <a:lnTo>
                    <a:pt x="328" y="400"/>
                  </a:lnTo>
                  <a:lnTo>
                    <a:pt x="330" y="400"/>
                  </a:lnTo>
                  <a:lnTo>
                    <a:pt x="324" y="397"/>
                  </a:lnTo>
                  <a:lnTo>
                    <a:pt x="323" y="395"/>
                  </a:lnTo>
                  <a:lnTo>
                    <a:pt x="321" y="395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12" y="395"/>
                  </a:lnTo>
                  <a:lnTo>
                    <a:pt x="311" y="395"/>
                  </a:lnTo>
                  <a:lnTo>
                    <a:pt x="309" y="393"/>
                  </a:lnTo>
                  <a:lnTo>
                    <a:pt x="307" y="393"/>
                  </a:lnTo>
                  <a:lnTo>
                    <a:pt x="305" y="393"/>
                  </a:lnTo>
                  <a:lnTo>
                    <a:pt x="304" y="393"/>
                  </a:lnTo>
                  <a:lnTo>
                    <a:pt x="302" y="393"/>
                  </a:lnTo>
                  <a:lnTo>
                    <a:pt x="300" y="393"/>
                  </a:lnTo>
                  <a:lnTo>
                    <a:pt x="298" y="393"/>
                  </a:lnTo>
                  <a:lnTo>
                    <a:pt x="297" y="393"/>
                  </a:lnTo>
                  <a:lnTo>
                    <a:pt x="295" y="393"/>
                  </a:lnTo>
                  <a:lnTo>
                    <a:pt x="293" y="393"/>
                  </a:lnTo>
                  <a:lnTo>
                    <a:pt x="292" y="393"/>
                  </a:lnTo>
                  <a:lnTo>
                    <a:pt x="290" y="392"/>
                  </a:lnTo>
                  <a:lnTo>
                    <a:pt x="288" y="392"/>
                  </a:lnTo>
                  <a:lnTo>
                    <a:pt x="286" y="392"/>
                  </a:lnTo>
                  <a:lnTo>
                    <a:pt x="285" y="390"/>
                  </a:lnTo>
                  <a:lnTo>
                    <a:pt x="283" y="390"/>
                  </a:lnTo>
                  <a:lnTo>
                    <a:pt x="281" y="390"/>
                  </a:lnTo>
                  <a:lnTo>
                    <a:pt x="279" y="390"/>
                  </a:lnTo>
                  <a:lnTo>
                    <a:pt x="278" y="390"/>
                  </a:lnTo>
                  <a:lnTo>
                    <a:pt x="276" y="388"/>
                  </a:lnTo>
                  <a:lnTo>
                    <a:pt x="274" y="388"/>
                  </a:lnTo>
                  <a:lnTo>
                    <a:pt x="273" y="388"/>
                  </a:lnTo>
                  <a:lnTo>
                    <a:pt x="271" y="388"/>
                  </a:lnTo>
                  <a:lnTo>
                    <a:pt x="269" y="388"/>
                  </a:lnTo>
                  <a:lnTo>
                    <a:pt x="267" y="388"/>
                  </a:lnTo>
                  <a:lnTo>
                    <a:pt x="266" y="388"/>
                  </a:lnTo>
                  <a:lnTo>
                    <a:pt x="264" y="388"/>
                  </a:lnTo>
                  <a:lnTo>
                    <a:pt x="262" y="388"/>
                  </a:lnTo>
                  <a:lnTo>
                    <a:pt x="260" y="388"/>
                  </a:lnTo>
                  <a:lnTo>
                    <a:pt x="259" y="388"/>
                  </a:lnTo>
                  <a:lnTo>
                    <a:pt x="257" y="386"/>
                  </a:lnTo>
                  <a:lnTo>
                    <a:pt x="255" y="386"/>
                  </a:lnTo>
                  <a:lnTo>
                    <a:pt x="254" y="385"/>
                  </a:lnTo>
                  <a:lnTo>
                    <a:pt x="252" y="385"/>
                  </a:lnTo>
                  <a:lnTo>
                    <a:pt x="250" y="385"/>
                  </a:lnTo>
                  <a:lnTo>
                    <a:pt x="248" y="385"/>
                  </a:lnTo>
                  <a:lnTo>
                    <a:pt x="247" y="383"/>
                  </a:lnTo>
                  <a:lnTo>
                    <a:pt x="245" y="385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0" y="383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1" y="383"/>
                  </a:lnTo>
                  <a:lnTo>
                    <a:pt x="229" y="383"/>
                  </a:lnTo>
                  <a:lnTo>
                    <a:pt x="228" y="383"/>
                  </a:lnTo>
                  <a:lnTo>
                    <a:pt x="226" y="383"/>
                  </a:lnTo>
                  <a:lnTo>
                    <a:pt x="224" y="381"/>
                  </a:lnTo>
                  <a:lnTo>
                    <a:pt x="222" y="381"/>
                  </a:lnTo>
                  <a:lnTo>
                    <a:pt x="221" y="380"/>
                  </a:lnTo>
                  <a:lnTo>
                    <a:pt x="219" y="380"/>
                  </a:lnTo>
                  <a:lnTo>
                    <a:pt x="217" y="378"/>
                  </a:lnTo>
                  <a:lnTo>
                    <a:pt x="216" y="378"/>
                  </a:lnTo>
                  <a:lnTo>
                    <a:pt x="214" y="376"/>
                  </a:lnTo>
                  <a:lnTo>
                    <a:pt x="212" y="376"/>
                  </a:lnTo>
                  <a:lnTo>
                    <a:pt x="210" y="376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3" y="374"/>
                  </a:lnTo>
                  <a:lnTo>
                    <a:pt x="202" y="374"/>
                  </a:lnTo>
                  <a:lnTo>
                    <a:pt x="200" y="374"/>
                  </a:lnTo>
                  <a:lnTo>
                    <a:pt x="198" y="374"/>
                  </a:lnTo>
                  <a:lnTo>
                    <a:pt x="197" y="373"/>
                  </a:lnTo>
                  <a:lnTo>
                    <a:pt x="195" y="373"/>
                  </a:lnTo>
                  <a:lnTo>
                    <a:pt x="193" y="371"/>
                  </a:lnTo>
                  <a:lnTo>
                    <a:pt x="191" y="371"/>
                  </a:lnTo>
                  <a:lnTo>
                    <a:pt x="190" y="369"/>
                  </a:lnTo>
                  <a:lnTo>
                    <a:pt x="188" y="368"/>
                  </a:lnTo>
                  <a:lnTo>
                    <a:pt x="186" y="368"/>
                  </a:lnTo>
                  <a:lnTo>
                    <a:pt x="184" y="366"/>
                  </a:lnTo>
                  <a:lnTo>
                    <a:pt x="183" y="366"/>
                  </a:lnTo>
                  <a:lnTo>
                    <a:pt x="183" y="364"/>
                  </a:lnTo>
                  <a:lnTo>
                    <a:pt x="181" y="364"/>
                  </a:lnTo>
                  <a:lnTo>
                    <a:pt x="181" y="362"/>
                  </a:lnTo>
                  <a:lnTo>
                    <a:pt x="179" y="362"/>
                  </a:lnTo>
                  <a:lnTo>
                    <a:pt x="179" y="361"/>
                  </a:lnTo>
                  <a:lnTo>
                    <a:pt x="178" y="361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4" y="357"/>
                  </a:lnTo>
                  <a:lnTo>
                    <a:pt x="172" y="357"/>
                  </a:lnTo>
                  <a:lnTo>
                    <a:pt x="171" y="357"/>
                  </a:lnTo>
                  <a:lnTo>
                    <a:pt x="171" y="355"/>
                  </a:lnTo>
                  <a:lnTo>
                    <a:pt x="169" y="355"/>
                  </a:lnTo>
                  <a:lnTo>
                    <a:pt x="167" y="355"/>
                  </a:lnTo>
                  <a:lnTo>
                    <a:pt x="167" y="354"/>
                  </a:lnTo>
                  <a:lnTo>
                    <a:pt x="165" y="354"/>
                  </a:lnTo>
                  <a:lnTo>
                    <a:pt x="164" y="354"/>
                  </a:lnTo>
                  <a:lnTo>
                    <a:pt x="164" y="352"/>
                  </a:lnTo>
                  <a:lnTo>
                    <a:pt x="162" y="352"/>
                  </a:lnTo>
                  <a:lnTo>
                    <a:pt x="160" y="350"/>
                  </a:lnTo>
                  <a:lnTo>
                    <a:pt x="159" y="349"/>
                  </a:lnTo>
                  <a:lnTo>
                    <a:pt x="157" y="347"/>
                  </a:lnTo>
                  <a:lnTo>
                    <a:pt x="157" y="345"/>
                  </a:lnTo>
                  <a:lnTo>
                    <a:pt x="157" y="343"/>
                  </a:lnTo>
                  <a:lnTo>
                    <a:pt x="155" y="343"/>
                  </a:lnTo>
                  <a:lnTo>
                    <a:pt x="155" y="342"/>
                  </a:lnTo>
                  <a:lnTo>
                    <a:pt x="153" y="342"/>
                  </a:lnTo>
                  <a:lnTo>
                    <a:pt x="153" y="340"/>
                  </a:lnTo>
                  <a:lnTo>
                    <a:pt x="153" y="338"/>
                  </a:lnTo>
                  <a:lnTo>
                    <a:pt x="153" y="336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4"/>
                  </a:lnTo>
                  <a:lnTo>
                    <a:pt x="155" y="323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7" y="317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3" y="314"/>
                  </a:lnTo>
                  <a:lnTo>
                    <a:pt x="152" y="312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46" y="311"/>
                  </a:lnTo>
                  <a:lnTo>
                    <a:pt x="145" y="309"/>
                  </a:lnTo>
                  <a:lnTo>
                    <a:pt x="143" y="309"/>
                  </a:lnTo>
                  <a:lnTo>
                    <a:pt x="141" y="309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6" y="311"/>
                  </a:lnTo>
                  <a:lnTo>
                    <a:pt x="136" y="312"/>
                  </a:lnTo>
                  <a:lnTo>
                    <a:pt x="134" y="312"/>
                  </a:lnTo>
                  <a:lnTo>
                    <a:pt x="133" y="312"/>
                  </a:lnTo>
                  <a:lnTo>
                    <a:pt x="131" y="314"/>
                  </a:lnTo>
                  <a:lnTo>
                    <a:pt x="129" y="314"/>
                  </a:lnTo>
                  <a:lnTo>
                    <a:pt x="128" y="314"/>
                  </a:lnTo>
                  <a:lnTo>
                    <a:pt x="126" y="316"/>
                  </a:lnTo>
                  <a:lnTo>
                    <a:pt x="124" y="316"/>
                  </a:lnTo>
                  <a:lnTo>
                    <a:pt x="122" y="316"/>
                  </a:lnTo>
                  <a:lnTo>
                    <a:pt x="121" y="316"/>
                  </a:lnTo>
                  <a:lnTo>
                    <a:pt x="119" y="316"/>
                  </a:lnTo>
                  <a:lnTo>
                    <a:pt x="119" y="317"/>
                  </a:lnTo>
                  <a:lnTo>
                    <a:pt x="117" y="317"/>
                  </a:lnTo>
                  <a:lnTo>
                    <a:pt x="115" y="317"/>
                  </a:lnTo>
                  <a:lnTo>
                    <a:pt x="114" y="316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5" y="316"/>
                  </a:lnTo>
                  <a:lnTo>
                    <a:pt x="103" y="316"/>
                  </a:lnTo>
                  <a:lnTo>
                    <a:pt x="102" y="316"/>
                  </a:lnTo>
                  <a:lnTo>
                    <a:pt x="100" y="316"/>
                  </a:lnTo>
                  <a:lnTo>
                    <a:pt x="98" y="316"/>
                  </a:lnTo>
                  <a:lnTo>
                    <a:pt x="96" y="316"/>
                  </a:lnTo>
                  <a:lnTo>
                    <a:pt x="95" y="314"/>
                  </a:lnTo>
                  <a:lnTo>
                    <a:pt x="93" y="314"/>
                  </a:lnTo>
                  <a:lnTo>
                    <a:pt x="91" y="314"/>
                  </a:lnTo>
                  <a:lnTo>
                    <a:pt x="90" y="314"/>
                  </a:lnTo>
                  <a:lnTo>
                    <a:pt x="88" y="314"/>
                  </a:lnTo>
                  <a:lnTo>
                    <a:pt x="86" y="312"/>
                  </a:lnTo>
                  <a:lnTo>
                    <a:pt x="84" y="312"/>
                  </a:lnTo>
                  <a:lnTo>
                    <a:pt x="83" y="312"/>
                  </a:lnTo>
                  <a:lnTo>
                    <a:pt x="81" y="312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1"/>
                  </a:lnTo>
                  <a:lnTo>
                    <a:pt x="74" y="312"/>
                  </a:lnTo>
                  <a:lnTo>
                    <a:pt x="72" y="312"/>
                  </a:lnTo>
                  <a:lnTo>
                    <a:pt x="71" y="312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6"/>
                  </a:lnTo>
                  <a:lnTo>
                    <a:pt x="64" y="316"/>
                  </a:lnTo>
                  <a:lnTo>
                    <a:pt x="62" y="316"/>
                  </a:lnTo>
                  <a:lnTo>
                    <a:pt x="60" y="317"/>
                  </a:lnTo>
                  <a:lnTo>
                    <a:pt x="58" y="317"/>
                  </a:lnTo>
                  <a:lnTo>
                    <a:pt x="57" y="317"/>
                  </a:lnTo>
                  <a:lnTo>
                    <a:pt x="55" y="317"/>
                  </a:lnTo>
                  <a:lnTo>
                    <a:pt x="53" y="317"/>
                  </a:lnTo>
                  <a:lnTo>
                    <a:pt x="52" y="319"/>
                  </a:lnTo>
                  <a:lnTo>
                    <a:pt x="50" y="319"/>
                  </a:lnTo>
                  <a:lnTo>
                    <a:pt x="48" y="319"/>
                  </a:lnTo>
                  <a:lnTo>
                    <a:pt x="46" y="321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1" y="321"/>
                  </a:lnTo>
                  <a:lnTo>
                    <a:pt x="39" y="321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4" y="317"/>
                  </a:lnTo>
                  <a:lnTo>
                    <a:pt x="33" y="317"/>
                  </a:lnTo>
                  <a:lnTo>
                    <a:pt x="31" y="317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7" y="316"/>
                  </a:lnTo>
                  <a:lnTo>
                    <a:pt x="26" y="316"/>
                  </a:lnTo>
                  <a:lnTo>
                    <a:pt x="24" y="316"/>
                  </a:lnTo>
                  <a:lnTo>
                    <a:pt x="22" y="316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7" y="314"/>
                  </a:lnTo>
                  <a:lnTo>
                    <a:pt x="15" y="312"/>
                  </a:lnTo>
                  <a:lnTo>
                    <a:pt x="14" y="311"/>
                  </a:lnTo>
                  <a:lnTo>
                    <a:pt x="14" y="309"/>
                  </a:lnTo>
                  <a:lnTo>
                    <a:pt x="12" y="309"/>
                  </a:lnTo>
                  <a:lnTo>
                    <a:pt x="12" y="307"/>
                  </a:lnTo>
                  <a:lnTo>
                    <a:pt x="10" y="305"/>
                  </a:lnTo>
                  <a:lnTo>
                    <a:pt x="8" y="304"/>
                  </a:lnTo>
                  <a:lnTo>
                    <a:pt x="7" y="302"/>
                  </a:lnTo>
                  <a:lnTo>
                    <a:pt x="5" y="302"/>
                  </a:lnTo>
                  <a:lnTo>
                    <a:pt x="3" y="302"/>
                  </a:lnTo>
                  <a:lnTo>
                    <a:pt x="1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1" y="297"/>
                  </a:lnTo>
                  <a:lnTo>
                    <a:pt x="1" y="295"/>
                  </a:lnTo>
                  <a:lnTo>
                    <a:pt x="3" y="295"/>
                  </a:lnTo>
                  <a:lnTo>
                    <a:pt x="3" y="293"/>
                  </a:lnTo>
                  <a:lnTo>
                    <a:pt x="3" y="292"/>
                  </a:lnTo>
                  <a:lnTo>
                    <a:pt x="5" y="292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2" y="279"/>
                  </a:lnTo>
                  <a:lnTo>
                    <a:pt x="12" y="278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7"/>
                  </a:lnTo>
                  <a:lnTo>
                    <a:pt x="12" y="266"/>
                  </a:lnTo>
                  <a:lnTo>
                    <a:pt x="10" y="264"/>
                  </a:lnTo>
                  <a:lnTo>
                    <a:pt x="8" y="262"/>
                  </a:lnTo>
                  <a:lnTo>
                    <a:pt x="7" y="262"/>
                  </a:lnTo>
                  <a:lnTo>
                    <a:pt x="7" y="260"/>
                  </a:lnTo>
                  <a:lnTo>
                    <a:pt x="5" y="260"/>
                  </a:lnTo>
                  <a:lnTo>
                    <a:pt x="5" y="259"/>
                  </a:lnTo>
                  <a:lnTo>
                    <a:pt x="3" y="259"/>
                  </a:lnTo>
                  <a:lnTo>
                    <a:pt x="3" y="257"/>
                  </a:lnTo>
                  <a:lnTo>
                    <a:pt x="3" y="255"/>
                  </a:lnTo>
                  <a:lnTo>
                    <a:pt x="1" y="254"/>
                  </a:lnTo>
                  <a:lnTo>
                    <a:pt x="1" y="252"/>
                  </a:lnTo>
                  <a:lnTo>
                    <a:pt x="1" y="250"/>
                  </a:lnTo>
                  <a:lnTo>
                    <a:pt x="3" y="248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7" y="242"/>
                  </a:lnTo>
                  <a:lnTo>
                    <a:pt x="7" y="240"/>
                  </a:lnTo>
                  <a:lnTo>
                    <a:pt x="8" y="240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8" y="223"/>
                  </a:lnTo>
                  <a:lnTo>
                    <a:pt x="8" y="221"/>
                  </a:lnTo>
                  <a:lnTo>
                    <a:pt x="8" y="219"/>
                  </a:lnTo>
                  <a:lnTo>
                    <a:pt x="8" y="217"/>
                  </a:lnTo>
                  <a:lnTo>
                    <a:pt x="10" y="217"/>
                  </a:lnTo>
                  <a:lnTo>
                    <a:pt x="10" y="216"/>
                  </a:lnTo>
                  <a:lnTo>
                    <a:pt x="12" y="216"/>
                  </a:lnTo>
                  <a:lnTo>
                    <a:pt x="12" y="214"/>
                  </a:lnTo>
                  <a:lnTo>
                    <a:pt x="14" y="214"/>
                  </a:lnTo>
                  <a:lnTo>
                    <a:pt x="14" y="212"/>
                  </a:lnTo>
                  <a:lnTo>
                    <a:pt x="15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9"/>
                  </a:lnTo>
                  <a:lnTo>
                    <a:pt x="20" y="207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6" y="207"/>
                  </a:lnTo>
                  <a:lnTo>
                    <a:pt x="27" y="207"/>
                  </a:lnTo>
                  <a:lnTo>
                    <a:pt x="29" y="207"/>
                  </a:lnTo>
                  <a:lnTo>
                    <a:pt x="31" y="207"/>
                  </a:lnTo>
                  <a:lnTo>
                    <a:pt x="33" y="207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8" y="209"/>
                  </a:lnTo>
                  <a:lnTo>
                    <a:pt x="39" y="209"/>
                  </a:lnTo>
                  <a:lnTo>
                    <a:pt x="41" y="207"/>
                  </a:lnTo>
                  <a:lnTo>
                    <a:pt x="43" y="207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6" y="204"/>
                  </a:lnTo>
                  <a:lnTo>
                    <a:pt x="46" y="202"/>
                  </a:lnTo>
                  <a:lnTo>
                    <a:pt x="48" y="202"/>
                  </a:lnTo>
                  <a:lnTo>
                    <a:pt x="48" y="200"/>
                  </a:lnTo>
                  <a:lnTo>
                    <a:pt x="50" y="200"/>
                  </a:lnTo>
                  <a:lnTo>
                    <a:pt x="50" y="198"/>
                  </a:lnTo>
                  <a:lnTo>
                    <a:pt x="52" y="197"/>
                  </a:lnTo>
                  <a:lnTo>
                    <a:pt x="53" y="197"/>
                  </a:lnTo>
                  <a:lnTo>
                    <a:pt x="55" y="195"/>
                  </a:lnTo>
                  <a:lnTo>
                    <a:pt x="57" y="195"/>
                  </a:lnTo>
                  <a:lnTo>
                    <a:pt x="58" y="195"/>
                  </a:lnTo>
                  <a:lnTo>
                    <a:pt x="60" y="193"/>
                  </a:lnTo>
                  <a:lnTo>
                    <a:pt x="62" y="193"/>
                  </a:lnTo>
                  <a:lnTo>
                    <a:pt x="64" y="193"/>
                  </a:lnTo>
                  <a:lnTo>
                    <a:pt x="64" y="191"/>
                  </a:lnTo>
                  <a:lnTo>
                    <a:pt x="65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71" y="188"/>
                  </a:lnTo>
                  <a:lnTo>
                    <a:pt x="72" y="188"/>
                  </a:lnTo>
                  <a:lnTo>
                    <a:pt x="72" y="186"/>
                  </a:lnTo>
                  <a:lnTo>
                    <a:pt x="74" y="186"/>
                  </a:lnTo>
                  <a:lnTo>
                    <a:pt x="74" y="185"/>
                  </a:lnTo>
                  <a:lnTo>
                    <a:pt x="76" y="185"/>
                  </a:lnTo>
                  <a:lnTo>
                    <a:pt x="77" y="183"/>
                  </a:lnTo>
                  <a:lnTo>
                    <a:pt x="79" y="183"/>
                  </a:lnTo>
                  <a:lnTo>
                    <a:pt x="81" y="181"/>
                  </a:lnTo>
                  <a:lnTo>
                    <a:pt x="83" y="181"/>
                  </a:lnTo>
                  <a:lnTo>
                    <a:pt x="84" y="181"/>
                  </a:lnTo>
                  <a:lnTo>
                    <a:pt x="86" y="179"/>
                  </a:lnTo>
                  <a:lnTo>
                    <a:pt x="88" y="178"/>
                  </a:lnTo>
                  <a:lnTo>
                    <a:pt x="88" y="176"/>
                  </a:lnTo>
                  <a:lnTo>
                    <a:pt x="88" y="174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0" y="171"/>
                  </a:lnTo>
                  <a:lnTo>
                    <a:pt x="90" y="169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1" y="162"/>
                  </a:lnTo>
                  <a:lnTo>
                    <a:pt x="91" y="160"/>
                  </a:lnTo>
                  <a:lnTo>
                    <a:pt x="93" y="159"/>
                  </a:lnTo>
                  <a:lnTo>
                    <a:pt x="95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3" y="155"/>
                  </a:lnTo>
                  <a:lnTo>
                    <a:pt x="105" y="155"/>
                  </a:lnTo>
                  <a:lnTo>
                    <a:pt x="107" y="155"/>
                  </a:lnTo>
                  <a:lnTo>
                    <a:pt x="109" y="155"/>
                  </a:lnTo>
                  <a:lnTo>
                    <a:pt x="110" y="155"/>
                  </a:lnTo>
                  <a:lnTo>
                    <a:pt x="112" y="155"/>
                  </a:lnTo>
                  <a:lnTo>
                    <a:pt x="114" y="155"/>
                  </a:lnTo>
                  <a:lnTo>
                    <a:pt x="115" y="153"/>
                  </a:lnTo>
                  <a:lnTo>
                    <a:pt x="115" y="152"/>
                  </a:lnTo>
                  <a:lnTo>
                    <a:pt x="115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22" y="145"/>
                  </a:lnTo>
                  <a:lnTo>
                    <a:pt x="124" y="145"/>
                  </a:lnTo>
                  <a:lnTo>
                    <a:pt x="124" y="143"/>
                  </a:lnTo>
                  <a:lnTo>
                    <a:pt x="126" y="143"/>
                  </a:lnTo>
                  <a:lnTo>
                    <a:pt x="128" y="141"/>
                  </a:lnTo>
                  <a:lnTo>
                    <a:pt x="129" y="141"/>
                  </a:lnTo>
                  <a:lnTo>
                    <a:pt x="131" y="140"/>
                  </a:lnTo>
                  <a:lnTo>
                    <a:pt x="133" y="138"/>
                  </a:lnTo>
                  <a:lnTo>
                    <a:pt x="134" y="138"/>
                  </a:lnTo>
                  <a:lnTo>
                    <a:pt x="134" y="136"/>
                  </a:lnTo>
                  <a:lnTo>
                    <a:pt x="134" y="134"/>
                  </a:lnTo>
                  <a:lnTo>
                    <a:pt x="136" y="134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8" y="129"/>
                  </a:lnTo>
                  <a:lnTo>
                    <a:pt x="138" y="128"/>
                  </a:lnTo>
                  <a:lnTo>
                    <a:pt x="138" y="126"/>
                  </a:lnTo>
                  <a:lnTo>
                    <a:pt x="140" y="126"/>
                  </a:lnTo>
                  <a:lnTo>
                    <a:pt x="140" y="124"/>
                  </a:lnTo>
                  <a:lnTo>
                    <a:pt x="141" y="124"/>
                  </a:lnTo>
                  <a:lnTo>
                    <a:pt x="141" y="122"/>
                  </a:lnTo>
                  <a:lnTo>
                    <a:pt x="143" y="122"/>
                  </a:lnTo>
                  <a:lnTo>
                    <a:pt x="143" y="121"/>
                  </a:lnTo>
                  <a:lnTo>
                    <a:pt x="143" y="119"/>
                  </a:lnTo>
                  <a:lnTo>
                    <a:pt x="141" y="117"/>
                  </a:lnTo>
                  <a:lnTo>
                    <a:pt x="141" y="116"/>
                  </a:lnTo>
                  <a:lnTo>
                    <a:pt x="141" y="114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7"/>
                  </a:lnTo>
                  <a:lnTo>
                    <a:pt x="136" y="107"/>
                  </a:lnTo>
                  <a:lnTo>
                    <a:pt x="136" y="105"/>
                  </a:lnTo>
                  <a:lnTo>
                    <a:pt x="136" y="103"/>
                  </a:lnTo>
                  <a:lnTo>
                    <a:pt x="136" y="102"/>
                  </a:lnTo>
                  <a:lnTo>
                    <a:pt x="138" y="102"/>
                  </a:lnTo>
                  <a:lnTo>
                    <a:pt x="138" y="100"/>
                  </a:lnTo>
                  <a:lnTo>
                    <a:pt x="140" y="98"/>
                  </a:lnTo>
                  <a:lnTo>
                    <a:pt x="141" y="98"/>
                  </a:lnTo>
                  <a:lnTo>
                    <a:pt x="143" y="98"/>
                  </a:lnTo>
                  <a:lnTo>
                    <a:pt x="145" y="98"/>
                  </a:lnTo>
                  <a:lnTo>
                    <a:pt x="146" y="98"/>
                  </a:lnTo>
                  <a:lnTo>
                    <a:pt x="148" y="98"/>
                  </a:lnTo>
                  <a:lnTo>
                    <a:pt x="150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5" y="97"/>
                  </a:lnTo>
                  <a:lnTo>
                    <a:pt x="155" y="95"/>
                  </a:lnTo>
                  <a:lnTo>
                    <a:pt x="157" y="95"/>
                  </a:lnTo>
                  <a:lnTo>
                    <a:pt x="157" y="93"/>
                  </a:lnTo>
                  <a:lnTo>
                    <a:pt x="159" y="93"/>
                  </a:lnTo>
                  <a:lnTo>
                    <a:pt x="160" y="91"/>
                  </a:lnTo>
                  <a:lnTo>
                    <a:pt x="162" y="91"/>
                  </a:lnTo>
                  <a:lnTo>
                    <a:pt x="164" y="91"/>
                  </a:lnTo>
                  <a:lnTo>
                    <a:pt x="165" y="91"/>
                  </a:lnTo>
                  <a:lnTo>
                    <a:pt x="167" y="91"/>
                  </a:lnTo>
                  <a:lnTo>
                    <a:pt x="169" y="91"/>
                  </a:lnTo>
                  <a:lnTo>
                    <a:pt x="171" y="91"/>
                  </a:lnTo>
                  <a:lnTo>
                    <a:pt x="172" y="93"/>
                  </a:lnTo>
                  <a:lnTo>
                    <a:pt x="174" y="93"/>
                  </a:lnTo>
                  <a:lnTo>
                    <a:pt x="176" y="93"/>
                  </a:lnTo>
                  <a:lnTo>
                    <a:pt x="178" y="95"/>
                  </a:lnTo>
                  <a:lnTo>
                    <a:pt x="179" y="95"/>
                  </a:lnTo>
                  <a:lnTo>
                    <a:pt x="181" y="95"/>
                  </a:lnTo>
                  <a:lnTo>
                    <a:pt x="183" y="95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8" y="93"/>
                  </a:lnTo>
                  <a:lnTo>
                    <a:pt x="190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5" y="93"/>
                  </a:lnTo>
                  <a:lnTo>
                    <a:pt x="195" y="91"/>
                  </a:lnTo>
                  <a:lnTo>
                    <a:pt x="197" y="91"/>
                  </a:lnTo>
                  <a:lnTo>
                    <a:pt x="198" y="91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5" y="90"/>
                  </a:lnTo>
                  <a:lnTo>
                    <a:pt x="207" y="88"/>
                  </a:lnTo>
                  <a:lnTo>
                    <a:pt x="209" y="88"/>
                  </a:lnTo>
                  <a:lnTo>
                    <a:pt x="210" y="88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6" y="84"/>
                  </a:lnTo>
                  <a:lnTo>
                    <a:pt x="217" y="84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2" y="84"/>
                  </a:lnTo>
                  <a:lnTo>
                    <a:pt x="224" y="84"/>
                  </a:lnTo>
                  <a:lnTo>
                    <a:pt x="226" y="84"/>
                  </a:lnTo>
                  <a:lnTo>
                    <a:pt x="228" y="83"/>
                  </a:lnTo>
                  <a:lnTo>
                    <a:pt x="229" y="84"/>
                  </a:lnTo>
                  <a:lnTo>
                    <a:pt x="231" y="84"/>
                  </a:lnTo>
                  <a:lnTo>
                    <a:pt x="233" y="84"/>
                  </a:lnTo>
                  <a:lnTo>
                    <a:pt x="235" y="86"/>
                  </a:lnTo>
                  <a:lnTo>
                    <a:pt x="236" y="86"/>
                  </a:lnTo>
                  <a:lnTo>
                    <a:pt x="236" y="88"/>
                  </a:lnTo>
                  <a:lnTo>
                    <a:pt x="238" y="88"/>
                  </a:lnTo>
                  <a:lnTo>
                    <a:pt x="240" y="88"/>
                  </a:lnTo>
                  <a:lnTo>
                    <a:pt x="241" y="90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7" y="90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2" y="91"/>
                  </a:lnTo>
                  <a:lnTo>
                    <a:pt x="254" y="91"/>
                  </a:lnTo>
                  <a:lnTo>
                    <a:pt x="255" y="91"/>
                  </a:lnTo>
                  <a:lnTo>
                    <a:pt x="257" y="91"/>
                  </a:lnTo>
                  <a:lnTo>
                    <a:pt x="259" y="91"/>
                  </a:lnTo>
                  <a:lnTo>
                    <a:pt x="260" y="90"/>
                  </a:lnTo>
                  <a:lnTo>
                    <a:pt x="262" y="90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9" y="90"/>
                  </a:lnTo>
                  <a:lnTo>
                    <a:pt x="269" y="91"/>
                  </a:lnTo>
                  <a:lnTo>
                    <a:pt x="271" y="91"/>
                  </a:lnTo>
                  <a:lnTo>
                    <a:pt x="271" y="93"/>
                  </a:lnTo>
                  <a:lnTo>
                    <a:pt x="273" y="95"/>
                  </a:lnTo>
                  <a:lnTo>
                    <a:pt x="276" y="95"/>
                  </a:lnTo>
                  <a:lnTo>
                    <a:pt x="278" y="95"/>
                  </a:lnTo>
                  <a:lnTo>
                    <a:pt x="279" y="95"/>
                  </a:lnTo>
                  <a:lnTo>
                    <a:pt x="281" y="95"/>
                  </a:lnTo>
                  <a:lnTo>
                    <a:pt x="283" y="95"/>
                  </a:lnTo>
                  <a:lnTo>
                    <a:pt x="285" y="97"/>
                  </a:lnTo>
                  <a:lnTo>
                    <a:pt x="286" y="97"/>
                  </a:lnTo>
                  <a:lnTo>
                    <a:pt x="288" y="97"/>
                  </a:lnTo>
                  <a:lnTo>
                    <a:pt x="290" y="97"/>
                  </a:lnTo>
                  <a:lnTo>
                    <a:pt x="292" y="97"/>
                  </a:lnTo>
                  <a:lnTo>
                    <a:pt x="293" y="97"/>
                  </a:lnTo>
                  <a:lnTo>
                    <a:pt x="295" y="95"/>
                  </a:lnTo>
                  <a:lnTo>
                    <a:pt x="297" y="95"/>
                  </a:lnTo>
                  <a:lnTo>
                    <a:pt x="298" y="93"/>
                  </a:lnTo>
                  <a:lnTo>
                    <a:pt x="300" y="93"/>
                  </a:lnTo>
                  <a:lnTo>
                    <a:pt x="302" y="91"/>
                  </a:lnTo>
                  <a:lnTo>
                    <a:pt x="304" y="91"/>
                  </a:lnTo>
                  <a:lnTo>
                    <a:pt x="305" y="91"/>
                  </a:lnTo>
                  <a:lnTo>
                    <a:pt x="307" y="93"/>
                  </a:lnTo>
                  <a:lnTo>
                    <a:pt x="309" y="93"/>
                  </a:lnTo>
                  <a:lnTo>
                    <a:pt x="311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6" y="91"/>
                  </a:lnTo>
                  <a:lnTo>
                    <a:pt x="317" y="91"/>
                  </a:lnTo>
                  <a:lnTo>
                    <a:pt x="319" y="91"/>
                  </a:lnTo>
                  <a:lnTo>
                    <a:pt x="321" y="91"/>
                  </a:lnTo>
                  <a:lnTo>
                    <a:pt x="323" y="91"/>
                  </a:lnTo>
                  <a:lnTo>
                    <a:pt x="324" y="91"/>
                  </a:lnTo>
                  <a:lnTo>
                    <a:pt x="326" y="91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1" y="93"/>
                  </a:lnTo>
                  <a:lnTo>
                    <a:pt x="333" y="95"/>
                  </a:lnTo>
                  <a:lnTo>
                    <a:pt x="335" y="95"/>
                  </a:lnTo>
                  <a:lnTo>
                    <a:pt x="336" y="95"/>
                  </a:lnTo>
                  <a:lnTo>
                    <a:pt x="338" y="95"/>
                  </a:lnTo>
                  <a:lnTo>
                    <a:pt x="340" y="95"/>
                  </a:lnTo>
                  <a:lnTo>
                    <a:pt x="342" y="95"/>
                  </a:lnTo>
                  <a:lnTo>
                    <a:pt x="342" y="93"/>
                  </a:lnTo>
                  <a:lnTo>
                    <a:pt x="342" y="91"/>
                  </a:lnTo>
                  <a:lnTo>
                    <a:pt x="343" y="91"/>
                  </a:lnTo>
                  <a:lnTo>
                    <a:pt x="343" y="90"/>
                  </a:lnTo>
                  <a:lnTo>
                    <a:pt x="343" y="88"/>
                  </a:lnTo>
                  <a:lnTo>
                    <a:pt x="343" y="86"/>
                  </a:lnTo>
                  <a:lnTo>
                    <a:pt x="343" y="84"/>
                  </a:lnTo>
                  <a:lnTo>
                    <a:pt x="343" y="83"/>
                  </a:lnTo>
                  <a:lnTo>
                    <a:pt x="343" y="81"/>
                  </a:lnTo>
                  <a:lnTo>
                    <a:pt x="342" y="79"/>
                  </a:lnTo>
                  <a:lnTo>
                    <a:pt x="342" y="78"/>
                  </a:lnTo>
                  <a:lnTo>
                    <a:pt x="340" y="78"/>
                  </a:lnTo>
                  <a:lnTo>
                    <a:pt x="340" y="76"/>
                  </a:lnTo>
                  <a:lnTo>
                    <a:pt x="338" y="74"/>
                  </a:lnTo>
                  <a:lnTo>
                    <a:pt x="336" y="72"/>
                  </a:lnTo>
                  <a:lnTo>
                    <a:pt x="335" y="71"/>
                  </a:lnTo>
                  <a:lnTo>
                    <a:pt x="333" y="71"/>
                  </a:lnTo>
                  <a:lnTo>
                    <a:pt x="331" y="71"/>
                  </a:lnTo>
                  <a:lnTo>
                    <a:pt x="330" y="71"/>
                  </a:lnTo>
                  <a:lnTo>
                    <a:pt x="328" y="71"/>
                  </a:lnTo>
                  <a:lnTo>
                    <a:pt x="326" y="71"/>
                  </a:lnTo>
                  <a:lnTo>
                    <a:pt x="326" y="69"/>
                  </a:lnTo>
                  <a:lnTo>
                    <a:pt x="324" y="67"/>
                  </a:lnTo>
                  <a:lnTo>
                    <a:pt x="324" y="65"/>
                  </a:lnTo>
                  <a:lnTo>
                    <a:pt x="323" y="64"/>
                  </a:lnTo>
                  <a:lnTo>
                    <a:pt x="321" y="64"/>
                  </a:lnTo>
                  <a:lnTo>
                    <a:pt x="319" y="64"/>
                  </a:lnTo>
                  <a:lnTo>
                    <a:pt x="317" y="64"/>
                  </a:lnTo>
                  <a:lnTo>
                    <a:pt x="316" y="64"/>
                  </a:lnTo>
                  <a:lnTo>
                    <a:pt x="314" y="62"/>
                  </a:lnTo>
                  <a:lnTo>
                    <a:pt x="312" y="62"/>
                  </a:lnTo>
                  <a:lnTo>
                    <a:pt x="311" y="62"/>
                  </a:lnTo>
                  <a:lnTo>
                    <a:pt x="309" y="62"/>
                  </a:lnTo>
                  <a:lnTo>
                    <a:pt x="307" y="62"/>
                  </a:lnTo>
                  <a:lnTo>
                    <a:pt x="305" y="60"/>
                  </a:lnTo>
                  <a:lnTo>
                    <a:pt x="304" y="60"/>
                  </a:lnTo>
                  <a:lnTo>
                    <a:pt x="302" y="60"/>
                  </a:lnTo>
                  <a:lnTo>
                    <a:pt x="302" y="59"/>
                  </a:lnTo>
                  <a:lnTo>
                    <a:pt x="300" y="59"/>
                  </a:lnTo>
                  <a:lnTo>
                    <a:pt x="298" y="57"/>
                  </a:lnTo>
                  <a:lnTo>
                    <a:pt x="297" y="55"/>
                  </a:lnTo>
                  <a:lnTo>
                    <a:pt x="295" y="53"/>
                  </a:lnTo>
                  <a:lnTo>
                    <a:pt x="295" y="52"/>
                  </a:lnTo>
                  <a:lnTo>
                    <a:pt x="295" y="50"/>
                  </a:lnTo>
                  <a:lnTo>
                    <a:pt x="293" y="50"/>
                  </a:lnTo>
                  <a:lnTo>
                    <a:pt x="293" y="48"/>
                  </a:lnTo>
                  <a:lnTo>
                    <a:pt x="288" y="45"/>
                  </a:lnTo>
                  <a:lnTo>
                    <a:pt x="292" y="43"/>
                  </a:lnTo>
                  <a:lnTo>
                    <a:pt x="293" y="43"/>
                  </a:lnTo>
                  <a:lnTo>
                    <a:pt x="295" y="43"/>
                  </a:lnTo>
                  <a:lnTo>
                    <a:pt x="297" y="43"/>
                  </a:lnTo>
                  <a:lnTo>
                    <a:pt x="298" y="43"/>
                  </a:lnTo>
                  <a:lnTo>
                    <a:pt x="300" y="41"/>
                  </a:lnTo>
                  <a:lnTo>
                    <a:pt x="302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7" y="45"/>
                  </a:lnTo>
                  <a:lnTo>
                    <a:pt x="311" y="45"/>
                  </a:lnTo>
                  <a:lnTo>
                    <a:pt x="312" y="45"/>
                  </a:lnTo>
                  <a:lnTo>
                    <a:pt x="314" y="45"/>
                  </a:lnTo>
                  <a:lnTo>
                    <a:pt x="314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5"/>
                  </a:lnTo>
                  <a:lnTo>
                    <a:pt x="319" y="45"/>
                  </a:lnTo>
                  <a:lnTo>
                    <a:pt x="321" y="45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4" y="45"/>
                  </a:lnTo>
                  <a:lnTo>
                    <a:pt x="326" y="46"/>
                  </a:lnTo>
                  <a:lnTo>
                    <a:pt x="328" y="46"/>
                  </a:lnTo>
                  <a:lnTo>
                    <a:pt x="328" y="48"/>
                  </a:lnTo>
                  <a:lnTo>
                    <a:pt x="330" y="48"/>
                  </a:lnTo>
                  <a:lnTo>
                    <a:pt x="331" y="48"/>
                  </a:lnTo>
                  <a:lnTo>
                    <a:pt x="333" y="46"/>
                  </a:lnTo>
                  <a:lnTo>
                    <a:pt x="335" y="46"/>
                  </a:lnTo>
                  <a:lnTo>
                    <a:pt x="335" y="45"/>
                  </a:lnTo>
                  <a:lnTo>
                    <a:pt x="335" y="43"/>
                  </a:lnTo>
                  <a:lnTo>
                    <a:pt x="336" y="40"/>
                  </a:lnTo>
                  <a:lnTo>
                    <a:pt x="338" y="40"/>
                  </a:lnTo>
                  <a:lnTo>
                    <a:pt x="340" y="40"/>
                  </a:lnTo>
                  <a:lnTo>
                    <a:pt x="340" y="41"/>
                  </a:lnTo>
                  <a:lnTo>
                    <a:pt x="343" y="41"/>
                  </a:lnTo>
                  <a:lnTo>
                    <a:pt x="345" y="41"/>
                  </a:lnTo>
                  <a:lnTo>
                    <a:pt x="350" y="43"/>
                  </a:lnTo>
                  <a:lnTo>
                    <a:pt x="352" y="43"/>
                  </a:lnTo>
                  <a:lnTo>
                    <a:pt x="355" y="46"/>
                  </a:lnTo>
                  <a:lnTo>
                    <a:pt x="354" y="48"/>
                  </a:lnTo>
                  <a:lnTo>
                    <a:pt x="352" y="52"/>
                  </a:lnTo>
                  <a:lnTo>
                    <a:pt x="350" y="52"/>
                  </a:lnTo>
                  <a:lnTo>
                    <a:pt x="352" y="52"/>
                  </a:lnTo>
                  <a:lnTo>
                    <a:pt x="355" y="52"/>
                  </a:lnTo>
                  <a:lnTo>
                    <a:pt x="357" y="53"/>
                  </a:lnTo>
                  <a:lnTo>
                    <a:pt x="361" y="53"/>
                  </a:lnTo>
                  <a:lnTo>
                    <a:pt x="364" y="55"/>
                  </a:lnTo>
                  <a:lnTo>
                    <a:pt x="366" y="55"/>
                  </a:lnTo>
                  <a:lnTo>
                    <a:pt x="367" y="57"/>
                  </a:lnTo>
                  <a:lnTo>
                    <a:pt x="367" y="60"/>
                  </a:lnTo>
                  <a:lnTo>
                    <a:pt x="371" y="60"/>
                  </a:lnTo>
                  <a:lnTo>
                    <a:pt x="371" y="62"/>
                  </a:lnTo>
                  <a:lnTo>
                    <a:pt x="373" y="62"/>
                  </a:lnTo>
                  <a:lnTo>
                    <a:pt x="378" y="64"/>
                  </a:lnTo>
                  <a:lnTo>
                    <a:pt x="380" y="62"/>
                  </a:lnTo>
                  <a:lnTo>
                    <a:pt x="385" y="64"/>
                  </a:lnTo>
                  <a:lnTo>
                    <a:pt x="390" y="64"/>
                  </a:lnTo>
                  <a:lnTo>
                    <a:pt x="395" y="60"/>
                  </a:lnTo>
                  <a:lnTo>
                    <a:pt x="397" y="62"/>
                  </a:lnTo>
                  <a:lnTo>
                    <a:pt x="402" y="62"/>
                  </a:lnTo>
                  <a:lnTo>
                    <a:pt x="404" y="60"/>
                  </a:lnTo>
                  <a:lnTo>
                    <a:pt x="405" y="60"/>
                  </a:lnTo>
                  <a:lnTo>
                    <a:pt x="405" y="62"/>
                  </a:lnTo>
                  <a:lnTo>
                    <a:pt x="409" y="62"/>
                  </a:lnTo>
                  <a:lnTo>
                    <a:pt x="411" y="60"/>
                  </a:lnTo>
                  <a:lnTo>
                    <a:pt x="411" y="59"/>
                  </a:lnTo>
                  <a:lnTo>
                    <a:pt x="412" y="59"/>
                  </a:lnTo>
                  <a:lnTo>
                    <a:pt x="412" y="57"/>
                  </a:lnTo>
                  <a:lnTo>
                    <a:pt x="411" y="55"/>
                  </a:lnTo>
                  <a:lnTo>
                    <a:pt x="412" y="53"/>
                  </a:lnTo>
                  <a:lnTo>
                    <a:pt x="416" y="50"/>
                  </a:lnTo>
                  <a:lnTo>
                    <a:pt x="418" y="50"/>
                  </a:lnTo>
                  <a:lnTo>
                    <a:pt x="419" y="50"/>
                  </a:lnTo>
                  <a:lnTo>
                    <a:pt x="418" y="48"/>
                  </a:lnTo>
                  <a:lnTo>
                    <a:pt x="418" y="46"/>
                  </a:lnTo>
                  <a:lnTo>
                    <a:pt x="423" y="45"/>
                  </a:lnTo>
                  <a:lnTo>
                    <a:pt x="423" y="43"/>
                  </a:lnTo>
                  <a:lnTo>
                    <a:pt x="424" y="41"/>
                  </a:lnTo>
                  <a:lnTo>
                    <a:pt x="428" y="43"/>
                  </a:lnTo>
                  <a:lnTo>
                    <a:pt x="430" y="43"/>
                  </a:lnTo>
                  <a:lnTo>
                    <a:pt x="431" y="45"/>
                  </a:lnTo>
                  <a:lnTo>
                    <a:pt x="433" y="45"/>
                  </a:lnTo>
                  <a:lnTo>
                    <a:pt x="437" y="46"/>
                  </a:lnTo>
                  <a:lnTo>
                    <a:pt x="440" y="46"/>
                  </a:lnTo>
                  <a:lnTo>
                    <a:pt x="447" y="45"/>
                  </a:lnTo>
                  <a:lnTo>
                    <a:pt x="447" y="43"/>
                  </a:lnTo>
                  <a:lnTo>
                    <a:pt x="454" y="43"/>
                  </a:lnTo>
                  <a:lnTo>
                    <a:pt x="457" y="41"/>
                  </a:lnTo>
                  <a:lnTo>
                    <a:pt x="459" y="36"/>
                  </a:lnTo>
                  <a:lnTo>
                    <a:pt x="462" y="34"/>
                  </a:lnTo>
                  <a:lnTo>
                    <a:pt x="464" y="33"/>
                  </a:lnTo>
                  <a:lnTo>
                    <a:pt x="466" y="31"/>
                  </a:lnTo>
                  <a:lnTo>
                    <a:pt x="478" y="29"/>
                  </a:lnTo>
                  <a:lnTo>
                    <a:pt x="480" y="27"/>
                  </a:lnTo>
                  <a:lnTo>
                    <a:pt x="485" y="26"/>
                  </a:lnTo>
                  <a:lnTo>
                    <a:pt x="485" y="24"/>
                  </a:lnTo>
                  <a:lnTo>
                    <a:pt x="485" y="22"/>
                  </a:lnTo>
                  <a:lnTo>
                    <a:pt x="485" y="19"/>
                  </a:lnTo>
                  <a:lnTo>
                    <a:pt x="487" y="17"/>
                  </a:lnTo>
                  <a:lnTo>
                    <a:pt x="492" y="21"/>
                  </a:lnTo>
                  <a:lnTo>
                    <a:pt x="494" y="21"/>
                  </a:lnTo>
                  <a:lnTo>
                    <a:pt x="497" y="21"/>
                  </a:lnTo>
                  <a:lnTo>
                    <a:pt x="499" y="24"/>
                  </a:lnTo>
                  <a:lnTo>
                    <a:pt x="504" y="24"/>
                  </a:lnTo>
                  <a:lnTo>
                    <a:pt x="506" y="26"/>
                  </a:lnTo>
                  <a:lnTo>
                    <a:pt x="507" y="29"/>
                  </a:lnTo>
                  <a:lnTo>
                    <a:pt x="513" y="31"/>
                  </a:lnTo>
                  <a:lnTo>
                    <a:pt x="514" y="31"/>
                  </a:lnTo>
                  <a:lnTo>
                    <a:pt x="516" y="29"/>
                  </a:lnTo>
                  <a:lnTo>
                    <a:pt x="516" y="27"/>
                  </a:lnTo>
                  <a:lnTo>
                    <a:pt x="516" y="26"/>
                  </a:lnTo>
                  <a:lnTo>
                    <a:pt x="516" y="24"/>
                  </a:lnTo>
                  <a:lnTo>
                    <a:pt x="513" y="21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4" y="15"/>
                  </a:lnTo>
                  <a:lnTo>
                    <a:pt x="514" y="14"/>
                  </a:lnTo>
                  <a:lnTo>
                    <a:pt x="518" y="14"/>
                  </a:lnTo>
                  <a:lnTo>
                    <a:pt x="519" y="12"/>
                  </a:lnTo>
                  <a:lnTo>
                    <a:pt x="521" y="14"/>
                  </a:lnTo>
                  <a:lnTo>
                    <a:pt x="521" y="12"/>
                  </a:lnTo>
                  <a:lnTo>
                    <a:pt x="523" y="12"/>
                  </a:lnTo>
                  <a:lnTo>
                    <a:pt x="525" y="12"/>
                  </a:lnTo>
                  <a:lnTo>
                    <a:pt x="526" y="12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7" y="9"/>
                  </a:lnTo>
                  <a:lnTo>
                    <a:pt x="537" y="5"/>
                  </a:lnTo>
                  <a:lnTo>
                    <a:pt x="544" y="2"/>
                  </a:lnTo>
                  <a:lnTo>
                    <a:pt x="549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59" y="2"/>
                  </a:lnTo>
                  <a:lnTo>
                    <a:pt x="559" y="3"/>
                  </a:lnTo>
                  <a:lnTo>
                    <a:pt x="561" y="5"/>
                  </a:lnTo>
                  <a:lnTo>
                    <a:pt x="561" y="9"/>
                  </a:lnTo>
                  <a:lnTo>
                    <a:pt x="561" y="10"/>
                  </a:lnTo>
                  <a:lnTo>
                    <a:pt x="563" y="12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499" y="685"/>
              <a:ext cx="1144" cy="647"/>
            </a:xfrm>
            <a:custGeom>
              <a:avLst/>
              <a:gdLst>
                <a:gd name="T0" fmla="*/ 594 w 1144"/>
                <a:gd name="T1" fmla="*/ 12 h 647"/>
                <a:gd name="T2" fmla="*/ 613 w 1144"/>
                <a:gd name="T3" fmla="*/ 21 h 647"/>
                <a:gd name="T4" fmla="*/ 654 w 1144"/>
                <a:gd name="T5" fmla="*/ 14 h 647"/>
                <a:gd name="T6" fmla="*/ 687 w 1144"/>
                <a:gd name="T7" fmla="*/ 22 h 647"/>
                <a:gd name="T8" fmla="*/ 732 w 1144"/>
                <a:gd name="T9" fmla="*/ 36 h 647"/>
                <a:gd name="T10" fmla="*/ 754 w 1144"/>
                <a:gd name="T11" fmla="*/ 85 h 647"/>
                <a:gd name="T12" fmla="*/ 808 w 1144"/>
                <a:gd name="T13" fmla="*/ 78 h 647"/>
                <a:gd name="T14" fmla="*/ 865 w 1144"/>
                <a:gd name="T15" fmla="*/ 109 h 647"/>
                <a:gd name="T16" fmla="*/ 887 w 1144"/>
                <a:gd name="T17" fmla="*/ 173 h 647"/>
                <a:gd name="T18" fmla="*/ 889 w 1144"/>
                <a:gd name="T19" fmla="*/ 211 h 647"/>
                <a:gd name="T20" fmla="*/ 872 w 1144"/>
                <a:gd name="T21" fmla="*/ 243 h 647"/>
                <a:gd name="T22" fmla="*/ 911 w 1144"/>
                <a:gd name="T23" fmla="*/ 264 h 647"/>
                <a:gd name="T24" fmla="*/ 923 w 1144"/>
                <a:gd name="T25" fmla="*/ 307 h 647"/>
                <a:gd name="T26" fmla="*/ 979 w 1144"/>
                <a:gd name="T27" fmla="*/ 312 h 647"/>
                <a:gd name="T28" fmla="*/ 1025 w 1144"/>
                <a:gd name="T29" fmla="*/ 288 h 647"/>
                <a:gd name="T30" fmla="*/ 1034 w 1144"/>
                <a:gd name="T31" fmla="*/ 321 h 647"/>
                <a:gd name="T32" fmla="*/ 1075 w 1144"/>
                <a:gd name="T33" fmla="*/ 349 h 647"/>
                <a:gd name="T34" fmla="*/ 1079 w 1144"/>
                <a:gd name="T35" fmla="*/ 539 h 647"/>
                <a:gd name="T36" fmla="*/ 1020 w 1144"/>
                <a:gd name="T37" fmla="*/ 580 h 647"/>
                <a:gd name="T38" fmla="*/ 916 w 1144"/>
                <a:gd name="T39" fmla="*/ 616 h 647"/>
                <a:gd name="T40" fmla="*/ 801 w 1144"/>
                <a:gd name="T41" fmla="*/ 642 h 647"/>
                <a:gd name="T42" fmla="*/ 709 w 1144"/>
                <a:gd name="T43" fmla="*/ 564 h 647"/>
                <a:gd name="T44" fmla="*/ 647 w 1144"/>
                <a:gd name="T45" fmla="*/ 573 h 647"/>
                <a:gd name="T46" fmla="*/ 585 w 1144"/>
                <a:gd name="T47" fmla="*/ 539 h 647"/>
                <a:gd name="T48" fmla="*/ 540 w 1144"/>
                <a:gd name="T49" fmla="*/ 485 h 647"/>
                <a:gd name="T50" fmla="*/ 454 w 1144"/>
                <a:gd name="T51" fmla="*/ 489 h 647"/>
                <a:gd name="T52" fmla="*/ 392 w 1144"/>
                <a:gd name="T53" fmla="*/ 489 h 647"/>
                <a:gd name="T54" fmla="*/ 369 w 1144"/>
                <a:gd name="T55" fmla="*/ 478 h 647"/>
                <a:gd name="T56" fmla="*/ 340 w 1144"/>
                <a:gd name="T57" fmla="*/ 471 h 647"/>
                <a:gd name="T58" fmla="*/ 311 w 1144"/>
                <a:gd name="T59" fmla="*/ 468 h 647"/>
                <a:gd name="T60" fmla="*/ 302 w 1144"/>
                <a:gd name="T61" fmla="*/ 445 h 647"/>
                <a:gd name="T62" fmla="*/ 305 w 1144"/>
                <a:gd name="T63" fmla="*/ 418 h 647"/>
                <a:gd name="T64" fmla="*/ 326 w 1144"/>
                <a:gd name="T65" fmla="*/ 399 h 647"/>
                <a:gd name="T66" fmla="*/ 305 w 1144"/>
                <a:gd name="T67" fmla="*/ 388 h 647"/>
                <a:gd name="T68" fmla="*/ 276 w 1144"/>
                <a:gd name="T69" fmla="*/ 383 h 647"/>
                <a:gd name="T70" fmla="*/ 247 w 1144"/>
                <a:gd name="T71" fmla="*/ 378 h 647"/>
                <a:gd name="T72" fmla="*/ 217 w 1144"/>
                <a:gd name="T73" fmla="*/ 373 h 647"/>
                <a:gd name="T74" fmla="*/ 186 w 1144"/>
                <a:gd name="T75" fmla="*/ 363 h 647"/>
                <a:gd name="T76" fmla="*/ 167 w 1144"/>
                <a:gd name="T77" fmla="*/ 349 h 647"/>
                <a:gd name="T78" fmla="*/ 153 w 1144"/>
                <a:gd name="T79" fmla="*/ 328 h 647"/>
                <a:gd name="T80" fmla="*/ 145 w 1144"/>
                <a:gd name="T81" fmla="*/ 304 h 647"/>
                <a:gd name="T82" fmla="*/ 119 w 1144"/>
                <a:gd name="T83" fmla="*/ 312 h 647"/>
                <a:gd name="T84" fmla="*/ 90 w 1144"/>
                <a:gd name="T85" fmla="*/ 309 h 647"/>
                <a:gd name="T86" fmla="*/ 60 w 1144"/>
                <a:gd name="T87" fmla="*/ 312 h 647"/>
                <a:gd name="T88" fmla="*/ 31 w 1144"/>
                <a:gd name="T89" fmla="*/ 312 h 647"/>
                <a:gd name="T90" fmla="*/ 7 w 1144"/>
                <a:gd name="T91" fmla="*/ 297 h 647"/>
                <a:gd name="T92" fmla="*/ 8 w 1144"/>
                <a:gd name="T93" fmla="*/ 280 h 647"/>
                <a:gd name="T94" fmla="*/ 5 w 1144"/>
                <a:gd name="T95" fmla="*/ 254 h 647"/>
                <a:gd name="T96" fmla="*/ 8 w 1144"/>
                <a:gd name="T97" fmla="*/ 230 h 647"/>
                <a:gd name="T98" fmla="*/ 14 w 1144"/>
                <a:gd name="T99" fmla="*/ 209 h 647"/>
                <a:gd name="T100" fmla="*/ 39 w 1144"/>
                <a:gd name="T101" fmla="*/ 204 h 647"/>
                <a:gd name="T102" fmla="*/ 62 w 1144"/>
                <a:gd name="T103" fmla="*/ 188 h 647"/>
                <a:gd name="T104" fmla="*/ 83 w 1144"/>
                <a:gd name="T105" fmla="*/ 176 h 647"/>
                <a:gd name="T106" fmla="*/ 96 w 1144"/>
                <a:gd name="T107" fmla="*/ 154 h 647"/>
                <a:gd name="T108" fmla="*/ 115 w 1144"/>
                <a:gd name="T109" fmla="*/ 142 h 647"/>
                <a:gd name="T110" fmla="*/ 136 w 1144"/>
                <a:gd name="T111" fmla="*/ 128 h 647"/>
                <a:gd name="T112" fmla="*/ 138 w 1144"/>
                <a:gd name="T113" fmla="*/ 105 h 647"/>
                <a:gd name="T114" fmla="*/ 152 w 1144"/>
                <a:gd name="T115" fmla="*/ 92 h 647"/>
                <a:gd name="T116" fmla="*/ 178 w 1144"/>
                <a:gd name="T117" fmla="*/ 90 h 647"/>
                <a:gd name="T118" fmla="*/ 205 w 1144"/>
                <a:gd name="T119" fmla="*/ 8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4" h="647">
                  <a:moveTo>
                    <a:pt x="563" y="7"/>
                  </a:moveTo>
                  <a:lnTo>
                    <a:pt x="564" y="9"/>
                  </a:lnTo>
                  <a:lnTo>
                    <a:pt x="566" y="10"/>
                  </a:lnTo>
                  <a:lnTo>
                    <a:pt x="573" y="9"/>
                  </a:lnTo>
                  <a:lnTo>
                    <a:pt x="575" y="10"/>
                  </a:lnTo>
                  <a:lnTo>
                    <a:pt x="578" y="9"/>
                  </a:lnTo>
                  <a:lnTo>
                    <a:pt x="580" y="9"/>
                  </a:lnTo>
                  <a:lnTo>
                    <a:pt x="580" y="7"/>
                  </a:lnTo>
                  <a:lnTo>
                    <a:pt x="580" y="5"/>
                  </a:lnTo>
                  <a:lnTo>
                    <a:pt x="583" y="2"/>
                  </a:lnTo>
                  <a:lnTo>
                    <a:pt x="588" y="2"/>
                  </a:lnTo>
                  <a:lnTo>
                    <a:pt x="592" y="0"/>
                  </a:lnTo>
                  <a:lnTo>
                    <a:pt x="594" y="2"/>
                  </a:lnTo>
                  <a:lnTo>
                    <a:pt x="592" y="5"/>
                  </a:lnTo>
                  <a:lnTo>
                    <a:pt x="594" y="9"/>
                  </a:lnTo>
                  <a:lnTo>
                    <a:pt x="594" y="10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7" y="17"/>
                  </a:lnTo>
                  <a:lnTo>
                    <a:pt x="601" y="22"/>
                  </a:lnTo>
                  <a:lnTo>
                    <a:pt x="602" y="26"/>
                  </a:lnTo>
                  <a:lnTo>
                    <a:pt x="604" y="29"/>
                  </a:lnTo>
                  <a:lnTo>
                    <a:pt x="602" y="31"/>
                  </a:lnTo>
                  <a:lnTo>
                    <a:pt x="604" y="33"/>
                  </a:lnTo>
                  <a:lnTo>
                    <a:pt x="607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1"/>
                  </a:lnTo>
                  <a:lnTo>
                    <a:pt x="611" y="29"/>
                  </a:lnTo>
                  <a:lnTo>
                    <a:pt x="616" y="29"/>
                  </a:lnTo>
                  <a:lnTo>
                    <a:pt x="614" y="26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3" y="21"/>
                  </a:lnTo>
                  <a:lnTo>
                    <a:pt x="614" y="21"/>
                  </a:lnTo>
                  <a:lnTo>
                    <a:pt x="618" y="19"/>
                  </a:lnTo>
                  <a:lnTo>
                    <a:pt x="621" y="19"/>
                  </a:lnTo>
                  <a:lnTo>
                    <a:pt x="625" y="17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28" y="17"/>
                  </a:lnTo>
                  <a:lnTo>
                    <a:pt x="632" y="17"/>
                  </a:lnTo>
                  <a:lnTo>
                    <a:pt x="633" y="16"/>
                  </a:lnTo>
                  <a:lnTo>
                    <a:pt x="637" y="16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4" y="12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51" y="14"/>
                  </a:lnTo>
                  <a:lnTo>
                    <a:pt x="654" y="14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3" y="12"/>
                  </a:lnTo>
                  <a:lnTo>
                    <a:pt x="664" y="12"/>
                  </a:lnTo>
                  <a:lnTo>
                    <a:pt x="666" y="10"/>
                  </a:lnTo>
                  <a:lnTo>
                    <a:pt x="668" y="9"/>
                  </a:lnTo>
                  <a:lnTo>
                    <a:pt x="670" y="9"/>
                  </a:lnTo>
                  <a:lnTo>
                    <a:pt x="671" y="12"/>
                  </a:lnTo>
                  <a:lnTo>
                    <a:pt x="675" y="12"/>
                  </a:lnTo>
                  <a:lnTo>
                    <a:pt x="675" y="14"/>
                  </a:lnTo>
                  <a:lnTo>
                    <a:pt x="673" y="14"/>
                  </a:lnTo>
                  <a:lnTo>
                    <a:pt x="673" y="16"/>
                  </a:lnTo>
                  <a:lnTo>
                    <a:pt x="675" y="19"/>
                  </a:lnTo>
                  <a:lnTo>
                    <a:pt x="677" y="19"/>
                  </a:lnTo>
                  <a:lnTo>
                    <a:pt x="678" y="21"/>
                  </a:lnTo>
                  <a:lnTo>
                    <a:pt x="680" y="21"/>
                  </a:lnTo>
                  <a:lnTo>
                    <a:pt x="687" y="22"/>
                  </a:lnTo>
                  <a:lnTo>
                    <a:pt x="689" y="24"/>
                  </a:lnTo>
                  <a:lnTo>
                    <a:pt x="694" y="26"/>
                  </a:lnTo>
                  <a:lnTo>
                    <a:pt x="699" y="24"/>
                  </a:lnTo>
                  <a:lnTo>
                    <a:pt x="702" y="22"/>
                  </a:lnTo>
                  <a:lnTo>
                    <a:pt x="708" y="22"/>
                  </a:lnTo>
                  <a:lnTo>
                    <a:pt x="711" y="24"/>
                  </a:lnTo>
                  <a:lnTo>
                    <a:pt x="714" y="24"/>
                  </a:lnTo>
                  <a:lnTo>
                    <a:pt x="716" y="26"/>
                  </a:lnTo>
                  <a:lnTo>
                    <a:pt x="725" y="26"/>
                  </a:lnTo>
                  <a:lnTo>
                    <a:pt x="730" y="29"/>
                  </a:lnTo>
                  <a:lnTo>
                    <a:pt x="733" y="28"/>
                  </a:lnTo>
                  <a:lnTo>
                    <a:pt x="735" y="28"/>
                  </a:lnTo>
                  <a:lnTo>
                    <a:pt x="737" y="29"/>
                  </a:lnTo>
                  <a:lnTo>
                    <a:pt x="737" y="31"/>
                  </a:lnTo>
                  <a:lnTo>
                    <a:pt x="733" y="33"/>
                  </a:lnTo>
                  <a:lnTo>
                    <a:pt x="732" y="35"/>
                  </a:lnTo>
                  <a:lnTo>
                    <a:pt x="732" y="36"/>
                  </a:lnTo>
                  <a:lnTo>
                    <a:pt x="732" y="40"/>
                  </a:lnTo>
                  <a:lnTo>
                    <a:pt x="737" y="43"/>
                  </a:lnTo>
                  <a:lnTo>
                    <a:pt x="740" y="45"/>
                  </a:lnTo>
                  <a:lnTo>
                    <a:pt x="739" y="47"/>
                  </a:lnTo>
                  <a:lnTo>
                    <a:pt x="742" y="55"/>
                  </a:lnTo>
                  <a:lnTo>
                    <a:pt x="742" y="59"/>
                  </a:lnTo>
                  <a:lnTo>
                    <a:pt x="740" y="60"/>
                  </a:lnTo>
                  <a:lnTo>
                    <a:pt x="740" y="67"/>
                  </a:lnTo>
                  <a:lnTo>
                    <a:pt x="742" y="67"/>
                  </a:lnTo>
                  <a:lnTo>
                    <a:pt x="740" y="73"/>
                  </a:lnTo>
                  <a:lnTo>
                    <a:pt x="740" y="74"/>
                  </a:lnTo>
                  <a:lnTo>
                    <a:pt x="742" y="76"/>
                  </a:lnTo>
                  <a:lnTo>
                    <a:pt x="744" y="79"/>
                  </a:lnTo>
                  <a:lnTo>
                    <a:pt x="746" y="79"/>
                  </a:lnTo>
                  <a:lnTo>
                    <a:pt x="749" y="86"/>
                  </a:lnTo>
                  <a:lnTo>
                    <a:pt x="752" y="86"/>
                  </a:lnTo>
                  <a:lnTo>
                    <a:pt x="754" y="85"/>
                  </a:lnTo>
                  <a:lnTo>
                    <a:pt x="758" y="83"/>
                  </a:lnTo>
                  <a:lnTo>
                    <a:pt x="761" y="83"/>
                  </a:lnTo>
                  <a:lnTo>
                    <a:pt x="763" y="85"/>
                  </a:lnTo>
                  <a:lnTo>
                    <a:pt x="765" y="86"/>
                  </a:lnTo>
                  <a:lnTo>
                    <a:pt x="768" y="85"/>
                  </a:lnTo>
                  <a:lnTo>
                    <a:pt x="770" y="83"/>
                  </a:lnTo>
                  <a:lnTo>
                    <a:pt x="768" y="79"/>
                  </a:lnTo>
                  <a:lnTo>
                    <a:pt x="768" y="78"/>
                  </a:lnTo>
                  <a:lnTo>
                    <a:pt x="770" y="76"/>
                  </a:lnTo>
                  <a:lnTo>
                    <a:pt x="770" y="74"/>
                  </a:lnTo>
                  <a:lnTo>
                    <a:pt x="773" y="73"/>
                  </a:lnTo>
                  <a:lnTo>
                    <a:pt x="778" y="73"/>
                  </a:lnTo>
                  <a:lnTo>
                    <a:pt x="778" y="74"/>
                  </a:lnTo>
                  <a:lnTo>
                    <a:pt x="794" y="74"/>
                  </a:lnTo>
                  <a:lnTo>
                    <a:pt x="796" y="74"/>
                  </a:lnTo>
                  <a:lnTo>
                    <a:pt x="806" y="76"/>
                  </a:lnTo>
                  <a:lnTo>
                    <a:pt x="808" y="78"/>
                  </a:lnTo>
                  <a:lnTo>
                    <a:pt x="811" y="79"/>
                  </a:lnTo>
                  <a:lnTo>
                    <a:pt x="815" y="79"/>
                  </a:lnTo>
                  <a:lnTo>
                    <a:pt x="816" y="78"/>
                  </a:lnTo>
                  <a:lnTo>
                    <a:pt x="822" y="81"/>
                  </a:lnTo>
                  <a:lnTo>
                    <a:pt x="827" y="85"/>
                  </a:lnTo>
                  <a:lnTo>
                    <a:pt x="834" y="88"/>
                  </a:lnTo>
                  <a:lnTo>
                    <a:pt x="837" y="90"/>
                  </a:lnTo>
                  <a:lnTo>
                    <a:pt x="839" y="92"/>
                  </a:lnTo>
                  <a:lnTo>
                    <a:pt x="842" y="93"/>
                  </a:lnTo>
                  <a:lnTo>
                    <a:pt x="844" y="95"/>
                  </a:lnTo>
                  <a:lnTo>
                    <a:pt x="849" y="98"/>
                  </a:lnTo>
                  <a:lnTo>
                    <a:pt x="853" y="98"/>
                  </a:lnTo>
                  <a:lnTo>
                    <a:pt x="853" y="100"/>
                  </a:lnTo>
                  <a:lnTo>
                    <a:pt x="854" y="102"/>
                  </a:lnTo>
                  <a:lnTo>
                    <a:pt x="858" y="105"/>
                  </a:lnTo>
                  <a:lnTo>
                    <a:pt x="858" y="107"/>
                  </a:lnTo>
                  <a:lnTo>
                    <a:pt x="865" y="109"/>
                  </a:lnTo>
                  <a:lnTo>
                    <a:pt x="868" y="114"/>
                  </a:lnTo>
                  <a:lnTo>
                    <a:pt x="870" y="117"/>
                  </a:lnTo>
                  <a:lnTo>
                    <a:pt x="872" y="117"/>
                  </a:lnTo>
                  <a:lnTo>
                    <a:pt x="868" y="124"/>
                  </a:lnTo>
                  <a:lnTo>
                    <a:pt x="868" y="126"/>
                  </a:lnTo>
                  <a:lnTo>
                    <a:pt x="872" y="128"/>
                  </a:lnTo>
                  <a:lnTo>
                    <a:pt x="875" y="133"/>
                  </a:lnTo>
                  <a:lnTo>
                    <a:pt x="879" y="138"/>
                  </a:lnTo>
                  <a:lnTo>
                    <a:pt x="884" y="142"/>
                  </a:lnTo>
                  <a:lnTo>
                    <a:pt x="884" y="143"/>
                  </a:lnTo>
                  <a:lnTo>
                    <a:pt x="889" y="148"/>
                  </a:lnTo>
                  <a:lnTo>
                    <a:pt x="891" y="154"/>
                  </a:lnTo>
                  <a:lnTo>
                    <a:pt x="892" y="155"/>
                  </a:lnTo>
                  <a:lnTo>
                    <a:pt x="894" y="162"/>
                  </a:lnTo>
                  <a:lnTo>
                    <a:pt x="896" y="166"/>
                  </a:lnTo>
                  <a:lnTo>
                    <a:pt x="894" y="169"/>
                  </a:lnTo>
                  <a:lnTo>
                    <a:pt x="887" y="173"/>
                  </a:lnTo>
                  <a:lnTo>
                    <a:pt x="885" y="180"/>
                  </a:lnTo>
                  <a:lnTo>
                    <a:pt x="884" y="180"/>
                  </a:lnTo>
                  <a:lnTo>
                    <a:pt x="884" y="183"/>
                  </a:lnTo>
                  <a:lnTo>
                    <a:pt x="885" y="185"/>
                  </a:lnTo>
                  <a:lnTo>
                    <a:pt x="887" y="192"/>
                  </a:lnTo>
                  <a:lnTo>
                    <a:pt x="891" y="193"/>
                  </a:lnTo>
                  <a:lnTo>
                    <a:pt x="894" y="200"/>
                  </a:lnTo>
                  <a:lnTo>
                    <a:pt x="897" y="204"/>
                  </a:lnTo>
                  <a:lnTo>
                    <a:pt x="897" y="205"/>
                  </a:lnTo>
                  <a:lnTo>
                    <a:pt x="901" y="209"/>
                  </a:lnTo>
                  <a:lnTo>
                    <a:pt x="903" y="212"/>
                  </a:lnTo>
                  <a:lnTo>
                    <a:pt x="899" y="212"/>
                  </a:lnTo>
                  <a:lnTo>
                    <a:pt x="896" y="212"/>
                  </a:lnTo>
                  <a:lnTo>
                    <a:pt x="896" y="211"/>
                  </a:lnTo>
                  <a:lnTo>
                    <a:pt x="892" y="211"/>
                  </a:lnTo>
                  <a:lnTo>
                    <a:pt x="891" y="211"/>
                  </a:lnTo>
                  <a:lnTo>
                    <a:pt x="889" y="211"/>
                  </a:lnTo>
                  <a:lnTo>
                    <a:pt x="889" y="212"/>
                  </a:lnTo>
                  <a:lnTo>
                    <a:pt x="889" y="221"/>
                  </a:lnTo>
                  <a:lnTo>
                    <a:pt x="891" y="221"/>
                  </a:lnTo>
                  <a:lnTo>
                    <a:pt x="889" y="223"/>
                  </a:lnTo>
                  <a:lnTo>
                    <a:pt x="892" y="224"/>
                  </a:lnTo>
                  <a:lnTo>
                    <a:pt x="894" y="226"/>
                  </a:lnTo>
                  <a:lnTo>
                    <a:pt x="891" y="226"/>
                  </a:lnTo>
                  <a:lnTo>
                    <a:pt x="884" y="228"/>
                  </a:lnTo>
                  <a:lnTo>
                    <a:pt x="880" y="228"/>
                  </a:lnTo>
                  <a:lnTo>
                    <a:pt x="879" y="230"/>
                  </a:lnTo>
                  <a:lnTo>
                    <a:pt x="879" y="231"/>
                  </a:lnTo>
                  <a:lnTo>
                    <a:pt x="870" y="235"/>
                  </a:lnTo>
                  <a:lnTo>
                    <a:pt x="870" y="237"/>
                  </a:lnTo>
                  <a:lnTo>
                    <a:pt x="873" y="240"/>
                  </a:lnTo>
                  <a:lnTo>
                    <a:pt x="873" y="242"/>
                  </a:lnTo>
                  <a:lnTo>
                    <a:pt x="872" y="242"/>
                  </a:lnTo>
                  <a:lnTo>
                    <a:pt x="872" y="243"/>
                  </a:lnTo>
                  <a:lnTo>
                    <a:pt x="873" y="245"/>
                  </a:lnTo>
                  <a:lnTo>
                    <a:pt x="873" y="249"/>
                  </a:lnTo>
                  <a:lnTo>
                    <a:pt x="875" y="249"/>
                  </a:lnTo>
                  <a:lnTo>
                    <a:pt x="875" y="250"/>
                  </a:lnTo>
                  <a:lnTo>
                    <a:pt x="873" y="250"/>
                  </a:lnTo>
                  <a:lnTo>
                    <a:pt x="873" y="252"/>
                  </a:lnTo>
                  <a:lnTo>
                    <a:pt x="875" y="252"/>
                  </a:lnTo>
                  <a:lnTo>
                    <a:pt x="875" y="255"/>
                  </a:lnTo>
                  <a:lnTo>
                    <a:pt x="877" y="257"/>
                  </a:lnTo>
                  <a:lnTo>
                    <a:pt x="877" y="259"/>
                  </a:lnTo>
                  <a:lnTo>
                    <a:pt x="882" y="261"/>
                  </a:lnTo>
                  <a:lnTo>
                    <a:pt x="884" y="262"/>
                  </a:lnTo>
                  <a:lnTo>
                    <a:pt x="889" y="266"/>
                  </a:lnTo>
                  <a:lnTo>
                    <a:pt x="894" y="264"/>
                  </a:lnTo>
                  <a:lnTo>
                    <a:pt x="901" y="264"/>
                  </a:lnTo>
                  <a:lnTo>
                    <a:pt x="906" y="264"/>
                  </a:lnTo>
                  <a:lnTo>
                    <a:pt x="911" y="264"/>
                  </a:lnTo>
                  <a:lnTo>
                    <a:pt x="913" y="266"/>
                  </a:lnTo>
                  <a:lnTo>
                    <a:pt x="913" y="268"/>
                  </a:lnTo>
                  <a:lnTo>
                    <a:pt x="913" y="269"/>
                  </a:lnTo>
                  <a:lnTo>
                    <a:pt x="913" y="271"/>
                  </a:lnTo>
                  <a:lnTo>
                    <a:pt x="915" y="274"/>
                  </a:lnTo>
                  <a:lnTo>
                    <a:pt x="916" y="278"/>
                  </a:lnTo>
                  <a:lnTo>
                    <a:pt x="922" y="281"/>
                  </a:lnTo>
                  <a:lnTo>
                    <a:pt x="925" y="287"/>
                  </a:lnTo>
                  <a:lnTo>
                    <a:pt x="925" y="288"/>
                  </a:lnTo>
                  <a:lnTo>
                    <a:pt x="927" y="290"/>
                  </a:lnTo>
                  <a:lnTo>
                    <a:pt x="927" y="293"/>
                  </a:lnTo>
                  <a:lnTo>
                    <a:pt x="925" y="297"/>
                  </a:lnTo>
                  <a:lnTo>
                    <a:pt x="925" y="299"/>
                  </a:lnTo>
                  <a:lnTo>
                    <a:pt x="925" y="302"/>
                  </a:lnTo>
                  <a:lnTo>
                    <a:pt x="927" y="304"/>
                  </a:lnTo>
                  <a:lnTo>
                    <a:pt x="925" y="306"/>
                  </a:lnTo>
                  <a:lnTo>
                    <a:pt x="923" y="307"/>
                  </a:lnTo>
                  <a:lnTo>
                    <a:pt x="923" y="309"/>
                  </a:lnTo>
                  <a:lnTo>
                    <a:pt x="925" y="311"/>
                  </a:lnTo>
                  <a:lnTo>
                    <a:pt x="930" y="314"/>
                  </a:lnTo>
                  <a:lnTo>
                    <a:pt x="932" y="314"/>
                  </a:lnTo>
                  <a:lnTo>
                    <a:pt x="942" y="314"/>
                  </a:lnTo>
                  <a:lnTo>
                    <a:pt x="944" y="312"/>
                  </a:lnTo>
                  <a:lnTo>
                    <a:pt x="944" y="311"/>
                  </a:lnTo>
                  <a:lnTo>
                    <a:pt x="951" y="309"/>
                  </a:lnTo>
                  <a:lnTo>
                    <a:pt x="953" y="309"/>
                  </a:lnTo>
                  <a:lnTo>
                    <a:pt x="954" y="311"/>
                  </a:lnTo>
                  <a:lnTo>
                    <a:pt x="956" y="309"/>
                  </a:lnTo>
                  <a:lnTo>
                    <a:pt x="960" y="309"/>
                  </a:lnTo>
                  <a:lnTo>
                    <a:pt x="963" y="309"/>
                  </a:lnTo>
                  <a:lnTo>
                    <a:pt x="965" y="312"/>
                  </a:lnTo>
                  <a:lnTo>
                    <a:pt x="968" y="311"/>
                  </a:lnTo>
                  <a:lnTo>
                    <a:pt x="973" y="312"/>
                  </a:lnTo>
                  <a:lnTo>
                    <a:pt x="979" y="312"/>
                  </a:lnTo>
                  <a:lnTo>
                    <a:pt x="977" y="306"/>
                  </a:lnTo>
                  <a:lnTo>
                    <a:pt x="980" y="304"/>
                  </a:lnTo>
                  <a:lnTo>
                    <a:pt x="982" y="306"/>
                  </a:lnTo>
                  <a:lnTo>
                    <a:pt x="986" y="306"/>
                  </a:lnTo>
                  <a:lnTo>
                    <a:pt x="991" y="307"/>
                  </a:lnTo>
                  <a:lnTo>
                    <a:pt x="996" y="307"/>
                  </a:lnTo>
                  <a:lnTo>
                    <a:pt x="998" y="306"/>
                  </a:lnTo>
                  <a:lnTo>
                    <a:pt x="999" y="304"/>
                  </a:lnTo>
                  <a:lnTo>
                    <a:pt x="1001" y="300"/>
                  </a:lnTo>
                  <a:lnTo>
                    <a:pt x="1006" y="297"/>
                  </a:lnTo>
                  <a:lnTo>
                    <a:pt x="1010" y="299"/>
                  </a:lnTo>
                  <a:lnTo>
                    <a:pt x="1013" y="297"/>
                  </a:lnTo>
                  <a:lnTo>
                    <a:pt x="1017" y="299"/>
                  </a:lnTo>
                  <a:lnTo>
                    <a:pt x="1018" y="299"/>
                  </a:lnTo>
                  <a:lnTo>
                    <a:pt x="1022" y="295"/>
                  </a:lnTo>
                  <a:lnTo>
                    <a:pt x="1025" y="293"/>
                  </a:lnTo>
                  <a:lnTo>
                    <a:pt x="1025" y="288"/>
                  </a:lnTo>
                  <a:lnTo>
                    <a:pt x="1030" y="288"/>
                  </a:lnTo>
                  <a:lnTo>
                    <a:pt x="1030" y="290"/>
                  </a:lnTo>
                  <a:lnTo>
                    <a:pt x="1032" y="288"/>
                  </a:lnTo>
                  <a:lnTo>
                    <a:pt x="1036" y="290"/>
                  </a:lnTo>
                  <a:lnTo>
                    <a:pt x="1036" y="292"/>
                  </a:lnTo>
                  <a:lnTo>
                    <a:pt x="1039" y="295"/>
                  </a:lnTo>
                  <a:lnTo>
                    <a:pt x="1036" y="300"/>
                  </a:lnTo>
                  <a:lnTo>
                    <a:pt x="1032" y="302"/>
                  </a:lnTo>
                  <a:lnTo>
                    <a:pt x="1036" y="304"/>
                  </a:lnTo>
                  <a:lnTo>
                    <a:pt x="1037" y="309"/>
                  </a:lnTo>
                  <a:lnTo>
                    <a:pt x="1032" y="312"/>
                  </a:lnTo>
                  <a:lnTo>
                    <a:pt x="1030" y="314"/>
                  </a:lnTo>
                  <a:lnTo>
                    <a:pt x="1030" y="316"/>
                  </a:lnTo>
                  <a:lnTo>
                    <a:pt x="1030" y="318"/>
                  </a:lnTo>
                  <a:lnTo>
                    <a:pt x="1032" y="318"/>
                  </a:lnTo>
                  <a:lnTo>
                    <a:pt x="1034" y="319"/>
                  </a:lnTo>
                  <a:lnTo>
                    <a:pt x="1034" y="321"/>
                  </a:lnTo>
                  <a:lnTo>
                    <a:pt x="1036" y="321"/>
                  </a:lnTo>
                  <a:lnTo>
                    <a:pt x="1037" y="325"/>
                  </a:lnTo>
                  <a:lnTo>
                    <a:pt x="1036" y="326"/>
                  </a:lnTo>
                  <a:lnTo>
                    <a:pt x="1044" y="330"/>
                  </a:lnTo>
                  <a:lnTo>
                    <a:pt x="1048" y="328"/>
                  </a:lnTo>
                  <a:lnTo>
                    <a:pt x="1053" y="330"/>
                  </a:lnTo>
                  <a:lnTo>
                    <a:pt x="1056" y="331"/>
                  </a:lnTo>
                  <a:lnTo>
                    <a:pt x="1060" y="331"/>
                  </a:lnTo>
                  <a:lnTo>
                    <a:pt x="1063" y="333"/>
                  </a:lnTo>
                  <a:lnTo>
                    <a:pt x="1063" y="335"/>
                  </a:lnTo>
                  <a:lnTo>
                    <a:pt x="1063" y="338"/>
                  </a:lnTo>
                  <a:lnTo>
                    <a:pt x="1065" y="338"/>
                  </a:lnTo>
                  <a:lnTo>
                    <a:pt x="1065" y="340"/>
                  </a:lnTo>
                  <a:lnTo>
                    <a:pt x="1072" y="344"/>
                  </a:lnTo>
                  <a:lnTo>
                    <a:pt x="1074" y="345"/>
                  </a:lnTo>
                  <a:lnTo>
                    <a:pt x="1075" y="347"/>
                  </a:lnTo>
                  <a:lnTo>
                    <a:pt x="1075" y="349"/>
                  </a:lnTo>
                  <a:lnTo>
                    <a:pt x="1079" y="350"/>
                  </a:lnTo>
                  <a:lnTo>
                    <a:pt x="1079" y="354"/>
                  </a:lnTo>
                  <a:lnTo>
                    <a:pt x="1081" y="356"/>
                  </a:lnTo>
                  <a:lnTo>
                    <a:pt x="1141" y="514"/>
                  </a:lnTo>
                  <a:lnTo>
                    <a:pt x="1144" y="521"/>
                  </a:lnTo>
                  <a:lnTo>
                    <a:pt x="1144" y="523"/>
                  </a:lnTo>
                  <a:lnTo>
                    <a:pt x="1143" y="526"/>
                  </a:lnTo>
                  <a:lnTo>
                    <a:pt x="1144" y="530"/>
                  </a:lnTo>
                  <a:lnTo>
                    <a:pt x="1141" y="540"/>
                  </a:lnTo>
                  <a:lnTo>
                    <a:pt x="1108" y="528"/>
                  </a:lnTo>
                  <a:lnTo>
                    <a:pt x="1106" y="533"/>
                  </a:lnTo>
                  <a:lnTo>
                    <a:pt x="1098" y="533"/>
                  </a:lnTo>
                  <a:lnTo>
                    <a:pt x="1093" y="537"/>
                  </a:lnTo>
                  <a:lnTo>
                    <a:pt x="1087" y="539"/>
                  </a:lnTo>
                  <a:lnTo>
                    <a:pt x="1084" y="540"/>
                  </a:lnTo>
                  <a:lnTo>
                    <a:pt x="1082" y="540"/>
                  </a:lnTo>
                  <a:lnTo>
                    <a:pt x="1079" y="539"/>
                  </a:lnTo>
                  <a:lnTo>
                    <a:pt x="1077" y="545"/>
                  </a:lnTo>
                  <a:lnTo>
                    <a:pt x="1077" y="547"/>
                  </a:lnTo>
                  <a:lnTo>
                    <a:pt x="1079" y="549"/>
                  </a:lnTo>
                  <a:lnTo>
                    <a:pt x="1079" y="551"/>
                  </a:lnTo>
                  <a:lnTo>
                    <a:pt x="1079" y="552"/>
                  </a:lnTo>
                  <a:lnTo>
                    <a:pt x="1079" y="558"/>
                  </a:lnTo>
                  <a:lnTo>
                    <a:pt x="1077" y="566"/>
                  </a:lnTo>
                  <a:lnTo>
                    <a:pt x="1068" y="571"/>
                  </a:lnTo>
                  <a:lnTo>
                    <a:pt x="1065" y="580"/>
                  </a:lnTo>
                  <a:lnTo>
                    <a:pt x="1062" y="587"/>
                  </a:lnTo>
                  <a:lnTo>
                    <a:pt x="1058" y="587"/>
                  </a:lnTo>
                  <a:lnTo>
                    <a:pt x="1053" y="587"/>
                  </a:lnTo>
                  <a:lnTo>
                    <a:pt x="1049" y="585"/>
                  </a:lnTo>
                  <a:lnTo>
                    <a:pt x="1041" y="589"/>
                  </a:lnTo>
                  <a:lnTo>
                    <a:pt x="1037" y="585"/>
                  </a:lnTo>
                  <a:lnTo>
                    <a:pt x="1027" y="585"/>
                  </a:lnTo>
                  <a:lnTo>
                    <a:pt x="1020" y="580"/>
                  </a:lnTo>
                  <a:lnTo>
                    <a:pt x="1013" y="575"/>
                  </a:lnTo>
                  <a:lnTo>
                    <a:pt x="1006" y="575"/>
                  </a:lnTo>
                  <a:lnTo>
                    <a:pt x="996" y="582"/>
                  </a:lnTo>
                  <a:lnTo>
                    <a:pt x="998" y="587"/>
                  </a:lnTo>
                  <a:lnTo>
                    <a:pt x="977" y="592"/>
                  </a:lnTo>
                  <a:lnTo>
                    <a:pt x="960" y="596"/>
                  </a:lnTo>
                  <a:lnTo>
                    <a:pt x="953" y="596"/>
                  </a:lnTo>
                  <a:lnTo>
                    <a:pt x="953" y="597"/>
                  </a:lnTo>
                  <a:lnTo>
                    <a:pt x="956" y="601"/>
                  </a:lnTo>
                  <a:lnTo>
                    <a:pt x="953" y="601"/>
                  </a:lnTo>
                  <a:lnTo>
                    <a:pt x="951" y="604"/>
                  </a:lnTo>
                  <a:lnTo>
                    <a:pt x="951" y="608"/>
                  </a:lnTo>
                  <a:lnTo>
                    <a:pt x="949" y="606"/>
                  </a:lnTo>
                  <a:lnTo>
                    <a:pt x="934" y="611"/>
                  </a:lnTo>
                  <a:lnTo>
                    <a:pt x="929" y="614"/>
                  </a:lnTo>
                  <a:lnTo>
                    <a:pt x="929" y="616"/>
                  </a:lnTo>
                  <a:lnTo>
                    <a:pt x="916" y="616"/>
                  </a:lnTo>
                  <a:lnTo>
                    <a:pt x="915" y="614"/>
                  </a:lnTo>
                  <a:lnTo>
                    <a:pt x="913" y="613"/>
                  </a:lnTo>
                  <a:lnTo>
                    <a:pt x="913" y="609"/>
                  </a:lnTo>
                  <a:lnTo>
                    <a:pt x="910" y="609"/>
                  </a:lnTo>
                  <a:lnTo>
                    <a:pt x="910" y="608"/>
                  </a:lnTo>
                  <a:lnTo>
                    <a:pt x="903" y="602"/>
                  </a:lnTo>
                  <a:lnTo>
                    <a:pt x="896" y="604"/>
                  </a:lnTo>
                  <a:lnTo>
                    <a:pt x="887" y="613"/>
                  </a:lnTo>
                  <a:lnTo>
                    <a:pt x="884" y="616"/>
                  </a:lnTo>
                  <a:lnTo>
                    <a:pt x="879" y="616"/>
                  </a:lnTo>
                  <a:lnTo>
                    <a:pt x="877" y="616"/>
                  </a:lnTo>
                  <a:lnTo>
                    <a:pt x="861" y="630"/>
                  </a:lnTo>
                  <a:lnTo>
                    <a:pt x="847" y="635"/>
                  </a:lnTo>
                  <a:lnTo>
                    <a:pt x="844" y="637"/>
                  </a:lnTo>
                  <a:lnTo>
                    <a:pt x="832" y="647"/>
                  </a:lnTo>
                  <a:lnTo>
                    <a:pt x="827" y="647"/>
                  </a:lnTo>
                  <a:lnTo>
                    <a:pt x="801" y="642"/>
                  </a:lnTo>
                  <a:lnTo>
                    <a:pt x="780" y="642"/>
                  </a:lnTo>
                  <a:lnTo>
                    <a:pt x="758" y="640"/>
                  </a:lnTo>
                  <a:lnTo>
                    <a:pt x="747" y="635"/>
                  </a:lnTo>
                  <a:lnTo>
                    <a:pt x="744" y="632"/>
                  </a:lnTo>
                  <a:lnTo>
                    <a:pt x="739" y="630"/>
                  </a:lnTo>
                  <a:lnTo>
                    <a:pt x="733" y="628"/>
                  </a:lnTo>
                  <a:lnTo>
                    <a:pt x="728" y="621"/>
                  </a:lnTo>
                  <a:lnTo>
                    <a:pt x="723" y="614"/>
                  </a:lnTo>
                  <a:lnTo>
                    <a:pt x="721" y="609"/>
                  </a:lnTo>
                  <a:lnTo>
                    <a:pt x="720" y="606"/>
                  </a:lnTo>
                  <a:lnTo>
                    <a:pt x="721" y="599"/>
                  </a:lnTo>
                  <a:lnTo>
                    <a:pt x="725" y="592"/>
                  </a:lnTo>
                  <a:lnTo>
                    <a:pt x="723" y="587"/>
                  </a:lnTo>
                  <a:lnTo>
                    <a:pt x="725" y="578"/>
                  </a:lnTo>
                  <a:lnTo>
                    <a:pt x="721" y="571"/>
                  </a:lnTo>
                  <a:lnTo>
                    <a:pt x="716" y="568"/>
                  </a:lnTo>
                  <a:lnTo>
                    <a:pt x="709" y="564"/>
                  </a:lnTo>
                  <a:lnTo>
                    <a:pt x="706" y="559"/>
                  </a:lnTo>
                  <a:lnTo>
                    <a:pt x="704" y="556"/>
                  </a:lnTo>
                  <a:lnTo>
                    <a:pt x="701" y="551"/>
                  </a:lnTo>
                  <a:lnTo>
                    <a:pt x="699" y="547"/>
                  </a:lnTo>
                  <a:lnTo>
                    <a:pt x="696" y="547"/>
                  </a:lnTo>
                  <a:lnTo>
                    <a:pt x="690" y="552"/>
                  </a:lnTo>
                  <a:lnTo>
                    <a:pt x="685" y="559"/>
                  </a:lnTo>
                  <a:lnTo>
                    <a:pt x="682" y="561"/>
                  </a:lnTo>
                  <a:lnTo>
                    <a:pt x="678" y="556"/>
                  </a:lnTo>
                  <a:lnTo>
                    <a:pt x="673" y="559"/>
                  </a:lnTo>
                  <a:lnTo>
                    <a:pt x="670" y="563"/>
                  </a:lnTo>
                  <a:lnTo>
                    <a:pt x="666" y="564"/>
                  </a:lnTo>
                  <a:lnTo>
                    <a:pt x="663" y="564"/>
                  </a:lnTo>
                  <a:lnTo>
                    <a:pt x="658" y="571"/>
                  </a:lnTo>
                  <a:lnTo>
                    <a:pt x="652" y="573"/>
                  </a:lnTo>
                  <a:lnTo>
                    <a:pt x="649" y="575"/>
                  </a:lnTo>
                  <a:lnTo>
                    <a:pt x="647" y="573"/>
                  </a:lnTo>
                  <a:lnTo>
                    <a:pt x="645" y="570"/>
                  </a:lnTo>
                  <a:lnTo>
                    <a:pt x="644" y="566"/>
                  </a:lnTo>
                  <a:lnTo>
                    <a:pt x="642" y="564"/>
                  </a:lnTo>
                  <a:lnTo>
                    <a:pt x="640" y="561"/>
                  </a:lnTo>
                  <a:lnTo>
                    <a:pt x="635" y="559"/>
                  </a:lnTo>
                  <a:lnTo>
                    <a:pt x="632" y="558"/>
                  </a:lnTo>
                  <a:lnTo>
                    <a:pt x="625" y="556"/>
                  </a:lnTo>
                  <a:lnTo>
                    <a:pt x="623" y="556"/>
                  </a:lnTo>
                  <a:lnTo>
                    <a:pt x="618" y="554"/>
                  </a:lnTo>
                  <a:lnTo>
                    <a:pt x="613" y="554"/>
                  </a:lnTo>
                  <a:lnTo>
                    <a:pt x="609" y="552"/>
                  </a:lnTo>
                  <a:lnTo>
                    <a:pt x="604" y="551"/>
                  </a:lnTo>
                  <a:lnTo>
                    <a:pt x="601" y="545"/>
                  </a:lnTo>
                  <a:lnTo>
                    <a:pt x="597" y="542"/>
                  </a:lnTo>
                  <a:lnTo>
                    <a:pt x="592" y="540"/>
                  </a:lnTo>
                  <a:lnTo>
                    <a:pt x="588" y="540"/>
                  </a:lnTo>
                  <a:lnTo>
                    <a:pt x="585" y="539"/>
                  </a:lnTo>
                  <a:lnTo>
                    <a:pt x="580" y="545"/>
                  </a:lnTo>
                  <a:lnTo>
                    <a:pt x="578" y="540"/>
                  </a:lnTo>
                  <a:lnTo>
                    <a:pt x="580" y="537"/>
                  </a:lnTo>
                  <a:lnTo>
                    <a:pt x="580" y="533"/>
                  </a:lnTo>
                  <a:lnTo>
                    <a:pt x="580" y="532"/>
                  </a:lnTo>
                  <a:lnTo>
                    <a:pt x="580" y="523"/>
                  </a:lnTo>
                  <a:lnTo>
                    <a:pt x="582" y="518"/>
                  </a:lnTo>
                  <a:lnTo>
                    <a:pt x="585" y="513"/>
                  </a:lnTo>
                  <a:lnTo>
                    <a:pt x="576" y="507"/>
                  </a:lnTo>
                  <a:lnTo>
                    <a:pt x="571" y="506"/>
                  </a:lnTo>
                  <a:lnTo>
                    <a:pt x="569" y="504"/>
                  </a:lnTo>
                  <a:lnTo>
                    <a:pt x="566" y="501"/>
                  </a:lnTo>
                  <a:lnTo>
                    <a:pt x="557" y="499"/>
                  </a:lnTo>
                  <a:lnTo>
                    <a:pt x="552" y="495"/>
                  </a:lnTo>
                  <a:lnTo>
                    <a:pt x="549" y="492"/>
                  </a:lnTo>
                  <a:lnTo>
                    <a:pt x="544" y="489"/>
                  </a:lnTo>
                  <a:lnTo>
                    <a:pt x="540" y="485"/>
                  </a:lnTo>
                  <a:lnTo>
                    <a:pt x="538" y="485"/>
                  </a:lnTo>
                  <a:lnTo>
                    <a:pt x="535" y="489"/>
                  </a:lnTo>
                  <a:lnTo>
                    <a:pt x="533" y="489"/>
                  </a:lnTo>
                  <a:lnTo>
                    <a:pt x="526" y="490"/>
                  </a:lnTo>
                  <a:lnTo>
                    <a:pt x="521" y="492"/>
                  </a:lnTo>
                  <a:lnTo>
                    <a:pt x="514" y="495"/>
                  </a:lnTo>
                  <a:lnTo>
                    <a:pt x="507" y="501"/>
                  </a:lnTo>
                  <a:lnTo>
                    <a:pt x="502" y="504"/>
                  </a:lnTo>
                  <a:lnTo>
                    <a:pt x="495" y="504"/>
                  </a:lnTo>
                  <a:lnTo>
                    <a:pt x="492" y="502"/>
                  </a:lnTo>
                  <a:lnTo>
                    <a:pt x="488" y="497"/>
                  </a:lnTo>
                  <a:lnTo>
                    <a:pt x="485" y="494"/>
                  </a:lnTo>
                  <a:lnTo>
                    <a:pt x="480" y="494"/>
                  </a:lnTo>
                  <a:lnTo>
                    <a:pt x="475" y="492"/>
                  </a:lnTo>
                  <a:lnTo>
                    <a:pt x="469" y="490"/>
                  </a:lnTo>
                  <a:lnTo>
                    <a:pt x="462" y="489"/>
                  </a:lnTo>
                  <a:lnTo>
                    <a:pt x="454" y="489"/>
                  </a:lnTo>
                  <a:lnTo>
                    <a:pt x="449" y="489"/>
                  </a:lnTo>
                  <a:lnTo>
                    <a:pt x="442" y="489"/>
                  </a:lnTo>
                  <a:lnTo>
                    <a:pt x="437" y="487"/>
                  </a:lnTo>
                  <a:lnTo>
                    <a:pt x="430" y="489"/>
                  </a:lnTo>
                  <a:lnTo>
                    <a:pt x="411" y="492"/>
                  </a:lnTo>
                  <a:lnTo>
                    <a:pt x="409" y="490"/>
                  </a:lnTo>
                  <a:lnTo>
                    <a:pt x="407" y="490"/>
                  </a:lnTo>
                  <a:lnTo>
                    <a:pt x="405" y="489"/>
                  </a:lnTo>
                  <a:lnTo>
                    <a:pt x="404" y="487"/>
                  </a:lnTo>
                  <a:lnTo>
                    <a:pt x="402" y="487"/>
                  </a:lnTo>
                  <a:lnTo>
                    <a:pt x="400" y="485"/>
                  </a:lnTo>
                  <a:lnTo>
                    <a:pt x="399" y="485"/>
                  </a:lnTo>
                  <a:lnTo>
                    <a:pt x="397" y="485"/>
                  </a:lnTo>
                  <a:lnTo>
                    <a:pt x="397" y="487"/>
                  </a:lnTo>
                  <a:lnTo>
                    <a:pt x="395" y="487"/>
                  </a:lnTo>
                  <a:lnTo>
                    <a:pt x="393" y="487"/>
                  </a:lnTo>
                  <a:lnTo>
                    <a:pt x="392" y="489"/>
                  </a:lnTo>
                  <a:lnTo>
                    <a:pt x="390" y="489"/>
                  </a:lnTo>
                  <a:lnTo>
                    <a:pt x="388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5" y="485"/>
                  </a:lnTo>
                  <a:lnTo>
                    <a:pt x="383" y="483"/>
                  </a:lnTo>
                  <a:lnTo>
                    <a:pt x="383" y="482"/>
                  </a:lnTo>
                  <a:lnTo>
                    <a:pt x="381" y="482"/>
                  </a:lnTo>
                  <a:lnTo>
                    <a:pt x="381" y="480"/>
                  </a:lnTo>
                  <a:lnTo>
                    <a:pt x="380" y="480"/>
                  </a:lnTo>
                  <a:lnTo>
                    <a:pt x="378" y="480"/>
                  </a:lnTo>
                  <a:lnTo>
                    <a:pt x="378" y="478"/>
                  </a:lnTo>
                  <a:lnTo>
                    <a:pt x="376" y="478"/>
                  </a:lnTo>
                  <a:lnTo>
                    <a:pt x="374" y="478"/>
                  </a:lnTo>
                  <a:lnTo>
                    <a:pt x="373" y="478"/>
                  </a:lnTo>
                  <a:lnTo>
                    <a:pt x="371" y="478"/>
                  </a:lnTo>
                  <a:lnTo>
                    <a:pt x="369" y="478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4" y="475"/>
                  </a:lnTo>
                  <a:lnTo>
                    <a:pt x="362" y="473"/>
                  </a:lnTo>
                  <a:lnTo>
                    <a:pt x="361" y="473"/>
                  </a:lnTo>
                  <a:lnTo>
                    <a:pt x="359" y="471"/>
                  </a:lnTo>
                  <a:lnTo>
                    <a:pt x="357" y="471"/>
                  </a:lnTo>
                  <a:lnTo>
                    <a:pt x="355" y="470"/>
                  </a:lnTo>
                  <a:lnTo>
                    <a:pt x="354" y="470"/>
                  </a:lnTo>
                  <a:lnTo>
                    <a:pt x="352" y="470"/>
                  </a:lnTo>
                  <a:lnTo>
                    <a:pt x="350" y="470"/>
                  </a:lnTo>
                  <a:lnTo>
                    <a:pt x="348" y="470"/>
                  </a:lnTo>
                  <a:lnTo>
                    <a:pt x="347" y="471"/>
                  </a:lnTo>
                  <a:lnTo>
                    <a:pt x="345" y="471"/>
                  </a:lnTo>
                  <a:lnTo>
                    <a:pt x="343" y="471"/>
                  </a:lnTo>
                  <a:lnTo>
                    <a:pt x="342" y="471"/>
                  </a:lnTo>
                  <a:lnTo>
                    <a:pt x="340" y="471"/>
                  </a:lnTo>
                  <a:lnTo>
                    <a:pt x="338" y="470"/>
                  </a:lnTo>
                  <a:lnTo>
                    <a:pt x="336" y="470"/>
                  </a:lnTo>
                  <a:lnTo>
                    <a:pt x="335" y="468"/>
                  </a:lnTo>
                  <a:lnTo>
                    <a:pt x="333" y="466"/>
                  </a:lnTo>
                  <a:lnTo>
                    <a:pt x="331" y="464"/>
                  </a:lnTo>
                  <a:lnTo>
                    <a:pt x="330" y="464"/>
                  </a:lnTo>
                  <a:lnTo>
                    <a:pt x="328" y="463"/>
                  </a:lnTo>
                  <a:lnTo>
                    <a:pt x="326" y="463"/>
                  </a:lnTo>
                  <a:lnTo>
                    <a:pt x="324" y="463"/>
                  </a:lnTo>
                  <a:lnTo>
                    <a:pt x="323" y="463"/>
                  </a:lnTo>
                  <a:lnTo>
                    <a:pt x="321" y="463"/>
                  </a:lnTo>
                  <a:lnTo>
                    <a:pt x="319" y="464"/>
                  </a:lnTo>
                  <a:lnTo>
                    <a:pt x="317" y="464"/>
                  </a:lnTo>
                  <a:lnTo>
                    <a:pt x="316" y="466"/>
                  </a:lnTo>
                  <a:lnTo>
                    <a:pt x="314" y="466"/>
                  </a:lnTo>
                  <a:lnTo>
                    <a:pt x="312" y="468"/>
                  </a:lnTo>
                  <a:lnTo>
                    <a:pt x="311" y="468"/>
                  </a:lnTo>
                  <a:lnTo>
                    <a:pt x="309" y="468"/>
                  </a:lnTo>
                  <a:lnTo>
                    <a:pt x="309" y="466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7" y="463"/>
                  </a:lnTo>
                  <a:lnTo>
                    <a:pt x="307" y="461"/>
                  </a:lnTo>
                  <a:lnTo>
                    <a:pt x="307" y="459"/>
                  </a:lnTo>
                  <a:lnTo>
                    <a:pt x="305" y="459"/>
                  </a:lnTo>
                  <a:lnTo>
                    <a:pt x="305" y="457"/>
                  </a:lnTo>
                  <a:lnTo>
                    <a:pt x="305" y="456"/>
                  </a:lnTo>
                  <a:lnTo>
                    <a:pt x="305" y="454"/>
                  </a:lnTo>
                  <a:lnTo>
                    <a:pt x="304" y="454"/>
                  </a:lnTo>
                  <a:lnTo>
                    <a:pt x="304" y="452"/>
                  </a:lnTo>
                  <a:lnTo>
                    <a:pt x="304" y="451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2"/>
                  </a:lnTo>
                  <a:lnTo>
                    <a:pt x="302" y="430"/>
                  </a:lnTo>
                  <a:lnTo>
                    <a:pt x="302" y="428"/>
                  </a:lnTo>
                  <a:lnTo>
                    <a:pt x="302" y="426"/>
                  </a:lnTo>
                  <a:lnTo>
                    <a:pt x="302" y="425"/>
                  </a:lnTo>
                  <a:lnTo>
                    <a:pt x="304" y="423"/>
                  </a:lnTo>
                  <a:lnTo>
                    <a:pt x="304" y="421"/>
                  </a:lnTo>
                  <a:lnTo>
                    <a:pt x="304" y="419"/>
                  </a:lnTo>
                  <a:lnTo>
                    <a:pt x="305" y="419"/>
                  </a:lnTo>
                  <a:lnTo>
                    <a:pt x="305" y="418"/>
                  </a:lnTo>
                  <a:lnTo>
                    <a:pt x="307" y="416"/>
                  </a:lnTo>
                  <a:lnTo>
                    <a:pt x="307" y="414"/>
                  </a:lnTo>
                  <a:lnTo>
                    <a:pt x="309" y="414"/>
                  </a:lnTo>
                  <a:lnTo>
                    <a:pt x="311" y="414"/>
                  </a:lnTo>
                  <a:lnTo>
                    <a:pt x="312" y="413"/>
                  </a:lnTo>
                  <a:lnTo>
                    <a:pt x="314" y="413"/>
                  </a:lnTo>
                  <a:lnTo>
                    <a:pt x="316" y="411"/>
                  </a:lnTo>
                  <a:lnTo>
                    <a:pt x="317" y="411"/>
                  </a:lnTo>
                  <a:lnTo>
                    <a:pt x="319" y="409"/>
                  </a:lnTo>
                  <a:lnTo>
                    <a:pt x="321" y="407"/>
                  </a:lnTo>
                  <a:lnTo>
                    <a:pt x="321" y="406"/>
                  </a:lnTo>
                  <a:lnTo>
                    <a:pt x="323" y="404"/>
                  </a:lnTo>
                  <a:lnTo>
                    <a:pt x="323" y="402"/>
                  </a:lnTo>
                  <a:lnTo>
                    <a:pt x="324" y="402"/>
                  </a:lnTo>
                  <a:lnTo>
                    <a:pt x="324" y="400"/>
                  </a:lnTo>
                  <a:lnTo>
                    <a:pt x="326" y="400"/>
                  </a:lnTo>
                  <a:lnTo>
                    <a:pt x="326" y="399"/>
                  </a:lnTo>
                  <a:lnTo>
                    <a:pt x="328" y="399"/>
                  </a:lnTo>
                  <a:lnTo>
                    <a:pt x="328" y="397"/>
                  </a:lnTo>
                  <a:lnTo>
                    <a:pt x="328" y="395"/>
                  </a:lnTo>
                  <a:lnTo>
                    <a:pt x="330" y="395"/>
                  </a:lnTo>
                  <a:lnTo>
                    <a:pt x="324" y="392"/>
                  </a:lnTo>
                  <a:lnTo>
                    <a:pt x="323" y="390"/>
                  </a:lnTo>
                  <a:lnTo>
                    <a:pt x="321" y="390"/>
                  </a:lnTo>
                  <a:lnTo>
                    <a:pt x="319" y="392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4" y="392"/>
                  </a:lnTo>
                  <a:lnTo>
                    <a:pt x="312" y="392"/>
                  </a:lnTo>
                  <a:lnTo>
                    <a:pt x="312" y="390"/>
                  </a:lnTo>
                  <a:lnTo>
                    <a:pt x="311" y="390"/>
                  </a:lnTo>
                  <a:lnTo>
                    <a:pt x="309" y="388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4" y="388"/>
                  </a:lnTo>
                  <a:lnTo>
                    <a:pt x="302" y="388"/>
                  </a:lnTo>
                  <a:lnTo>
                    <a:pt x="300" y="388"/>
                  </a:lnTo>
                  <a:lnTo>
                    <a:pt x="298" y="388"/>
                  </a:lnTo>
                  <a:lnTo>
                    <a:pt x="297" y="388"/>
                  </a:lnTo>
                  <a:lnTo>
                    <a:pt x="295" y="388"/>
                  </a:lnTo>
                  <a:lnTo>
                    <a:pt x="293" y="388"/>
                  </a:lnTo>
                  <a:lnTo>
                    <a:pt x="292" y="388"/>
                  </a:lnTo>
                  <a:lnTo>
                    <a:pt x="290" y="387"/>
                  </a:lnTo>
                  <a:lnTo>
                    <a:pt x="288" y="387"/>
                  </a:lnTo>
                  <a:lnTo>
                    <a:pt x="286" y="387"/>
                  </a:lnTo>
                  <a:lnTo>
                    <a:pt x="285" y="385"/>
                  </a:lnTo>
                  <a:lnTo>
                    <a:pt x="283" y="385"/>
                  </a:lnTo>
                  <a:lnTo>
                    <a:pt x="281" y="385"/>
                  </a:lnTo>
                  <a:lnTo>
                    <a:pt x="279" y="385"/>
                  </a:lnTo>
                  <a:lnTo>
                    <a:pt x="278" y="385"/>
                  </a:lnTo>
                  <a:lnTo>
                    <a:pt x="276" y="383"/>
                  </a:lnTo>
                  <a:lnTo>
                    <a:pt x="274" y="383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69" y="383"/>
                  </a:lnTo>
                  <a:lnTo>
                    <a:pt x="267" y="383"/>
                  </a:lnTo>
                  <a:lnTo>
                    <a:pt x="266" y="383"/>
                  </a:lnTo>
                  <a:lnTo>
                    <a:pt x="264" y="383"/>
                  </a:lnTo>
                  <a:lnTo>
                    <a:pt x="262" y="383"/>
                  </a:lnTo>
                  <a:lnTo>
                    <a:pt x="260" y="383"/>
                  </a:lnTo>
                  <a:lnTo>
                    <a:pt x="259" y="383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4" y="380"/>
                  </a:lnTo>
                  <a:lnTo>
                    <a:pt x="252" y="380"/>
                  </a:lnTo>
                  <a:lnTo>
                    <a:pt x="250" y="380"/>
                  </a:lnTo>
                  <a:lnTo>
                    <a:pt x="248" y="380"/>
                  </a:lnTo>
                  <a:lnTo>
                    <a:pt x="247" y="378"/>
                  </a:lnTo>
                  <a:lnTo>
                    <a:pt x="245" y="380"/>
                  </a:lnTo>
                  <a:lnTo>
                    <a:pt x="243" y="378"/>
                  </a:lnTo>
                  <a:lnTo>
                    <a:pt x="241" y="378"/>
                  </a:lnTo>
                  <a:lnTo>
                    <a:pt x="240" y="378"/>
                  </a:lnTo>
                  <a:lnTo>
                    <a:pt x="238" y="378"/>
                  </a:lnTo>
                  <a:lnTo>
                    <a:pt x="236" y="378"/>
                  </a:lnTo>
                  <a:lnTo>
                    <a:pt x="235" y="378"/>
                  </a:lnTo>
                  <a:lnTo>
                    <a:pt x="233" y="378"/>
                  </a:lnTo>
                  <a:lnTo>
                    <a:pt x="231" y="378"/>
                  </a:lnTo>
                  <a:lnTo>
                    <a:pt x="229" y="378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6"/>
                  </a:lnTo>
                  <a:lnTo>
                    <a:pt x="221" y="375"/>
                  </a:lnTo>
                  <a:lnTo>
                    <a:pt x="219" y="375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1"/>
                  </a:lnTo>
                  <a:lnTo>
                    <a:pt x="212" y="371"/>
                  </a:lnTo>
                  <a:lnTo>
                    <a:pt x="210" y="371"/>
                  </a:lnTo>
                  <a:lnTo>
                    <a:pt x="209" y="371"/>
                  </a:lnTo>
                  <a:lnTo>
                    <a:pt x="207" y="371"/>
                  </a:lnTo>
                  <a:lnTo>
                    <a:pt x="203" y="369"/>
                  </a:lnTo>
                  <a:lnTo>
                    <a:pt x="202" y="369"/>
                  </a:lnTo>
                  <a:lnTo>
                    <a:pt x="200" y="369"/>
                  </a:lnTo>
                  <a:lnTo>
                    <a:pt x="198" y="369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3" y="366"/>
                  </a:lnTo>
                  <a:lnTo>
                    <a:pt x="191" y="366"/>
                  </a:lnTo>
                  <a:lnTo>
                    <a:pt x="190" y="364"/>
                  </a:lnTo>
                  <a:lnTo>
                    <a:pt x="188" y="363"/>
                  </a:lnTo>
                  <a:lnTo>
                    <a:pt x="186" y="363"/>
                  </a:lnTo>
                  <a:lnTo>
                    <a:pt x="184" y="361"/>
                  </a:lnTo>
                  <a:lnTo>
                    <a:pt x="183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4"/>
                  </a:lnTo>
                  <a:lnTo>
                    <a:pt x="174" y="354"/>
                  </a:lnTo>
                  <a:lnTo>
                    <a:pt x="174" y="352"/>
                  </a:lnTo>
                  <a:lnTo>
                    <a:pt x="172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69" y="350"/>
                  </a:lnTo>
                  <a:lnTo>
                    <a:pt x="167" y="350"/>
                  </a:lnTo>
                  <a:lnTo>
                    <a:pt x="167" y="349"/>
                  </a:lnTo>
                  <a:lnTo>
                    <a:pt x="165" y="349"/>
                  </a:lnTo>
                  <a:lnTo>
                    <a:pt x="164" y="349"/>
                  </a:lnTo>
                  <a:lnTo>
                    <a:pt x="164" y="347"/>
                  </a:lnTo>
                  <a:lnTo>
                    <a:pt x="162" y="347"/>
                  </a:lnTo>
                  <a:lnTo>
                    <a:pt x="160" y="345"/>
                  </a:lnTo>
                  <a:lnTo>
                    <a:pt x="159" y="344"/>
                  </a:lnTo>
                  <a:lnTo>
                    <a:pt x="157" y="342"/>
                  </a:lnTo>
                  <a:lnTo>
                    <a:pt x="157" y="340"/>
                  </a:lnTo>
                  <a:lnTo>
                    <a:pt x="157" y="338"/>
                  </a:lnTo>
                  <a:lnTo>
                    <a:pt x="155" y="338"/>
                  </a:lnTo>
                  <a:lnTo>
                    <a:pt x="155" y="337"/>
                  </a:lnTo>
                  <a:lnTo>
                    <a:pt x="153" y="337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5"/>
                  </a:lnTo>
                  <a:lnTo>
                    <a:pt x="153" y="323"/>
                  </a:lnTo>
                  <a:lnTo>
                    <a:pt x="153" y="321"/>
                  </a:lnTo>
                  <a:lnTo>
                    <a:pt x="153" y="319"/>
                  </a:lnTo>
                  <a:lnTo>
                    <a:pt x="155" y="318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7" y="312"/>
                  </a:lnTo>
                  <a:lnTo>
                    <a:pt x="155" y="311"/>
                  </a:lnTo>
                  <a:lnTo>
                    <a:pt x="155" y="309"/>
                  </a:lnTo>
                  <a:lnTo>
                    <a:pt x="153" y="309"/>
                  </a:lnTo>
                  <a:lnTo>
                    <a:pt x="152" y="307"/>
                  </a:lnTo>
                  <a:lnTo>
                    <a:pt x="150" y="306"/>
                  </a:lnTo>
                  <a:lnTo>
                    <a:pt x="148" y="306"/>
                  </a:lnTo>
                  <a:lnTo>
                    <a:pt x="146" y="306"/>
                  </a:lnTo>
                  <a:lnTo>
                    <a:pt x="145" y="304"/>
                  </a:lnTo>
                  <a:lnTo>
                    <a:pt x="143" y="304"/>
                  </a:lnTo>
                  <a:lnTo>
                    <a:pt x="141" y="304"/>
                  </a:lnTo>
                  <a:lnTo>
                    <a:pt x="140" y="306"/>
                  </a:lnTo>
                  <a:lnTo>
                    <a:pt x="138" y="306"/>
                  </a:lnTo>
                  <a:lnTo>
                    <a:pt x="136" y="306"/>
                  </a:lnTo>
                  <a:lnTo>
                    <a:pt x="136" y="307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9"/>
                  </a:lnTo>
                  <a:lnTo>
                    <a:pt x="129" y="309"/>
                  </a:lnTo>
                  <a:lnTo>
                    <a:pt x="128" y="309"/>
                  </a:lnTo>
                  <a:lnTo>
                    <a:pt x="126" y="311"/>
                  </a:lnTo>
                  <a:lnTo>
                    <a:pt x="124" y="311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19" y="311"/>
                  </a:lnTo>
                  <a:lnTo>
                    <a:pt x="119" y="312"/>
                  </a:lnTo>
                  <a:lnTo>
                    <a:pt x="117" y="312"/>
                  </a:lnTo>
                  <a:lnTo>
                    <a:pt x="115" y="312"/>
                  </a:lnTo>
                  <a:lnTo>
                    <a:pt x="114" y="311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09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3" y="311"/>
                  </a:lnTo>
                  <a:lnTo>
                    <a:pt x="102" y="311"/>
                  </a:lnTo>
                  <a:lnTo>
                    <a:pt x="100" y="311"/>
                  </a:lnTo>
                  <a:lnTo>
                    <a:pt x="98" y="311"/>
                  </a:lnTo>
                  <a:lnTo>
                    <a:pt x="96" y="311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1" y="309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6" y="307"/>
                  </a:lnTo>
                  <a:lnTo>
                    <a:pt x="84" y="307"/>
                  </a:lnTo>
                  <a:lnTo>
                    <a:pt x="83" y="307"/>
                  </a:lnTo>
                  <a:lnTo>
                    <a:pt x="81" y="307"/>
                  </a:lnTo>
                  <a:lnTo>
                    <a:pt x="79" y="306"/>
                  </a:lnTo>
                  <a:lnTo>
                    <a:pt x="77" y="306"/>
                  </a:lnTo>
                  <a:lnTo>
                    <a:pt x="76" y="306"/>
                  </a:lnTo>
                  <a:lnTo>
                    <a:pt x="74" y="307"/>
                  </a:lnTo>
                  <a:lnTo>
                    <a:pt x="72" y="307"/>
                  </a:lnTo>
                  <a:lnTo>
                    <a:pt x="71" y="307"/>
                  </a:lnTo>
                  <a:lnTo>
                    <a:pt x="69" y="309"/>
                  </a:lnTo>
                  <a:lnTo>
                    <a:pt x="67" y="309"/>
                  </a:lnTo>
                  <a:lnTo>
                    <a:pt x="65" y="311"/>
                  </a:lnTo>
                  <a:lnTo>
                    <a:pt x="64" y="311"/>
                  </a:lnTo>
                  <a:lnTo>
                    <a:pt x="62" y="311"/>
                  </a:lnTo>
                  <a:lnTo>
                    <a:pt x="60" y="312"/>
                  </a:lnTo>
                  <a:lnTo>
                    <a:pt x="58" y="312"/>
                  </a:lnTo>
                  <a:lnTo>
                    <a:pt x="57" y="312"/>
                  </a:lnTo>
                  <a:lnTo>
                    <a:pt x="55" y="312"/>
                  </a:lnTo>
                  <a:lnTo>
                    <a:pt x="53" y="312"/>
                  </a:lnTo>
                  <a:lnTo>
                    <a:pt x="52" y="314"/>
                  </a:lnTo>
                  <a:lnTo>
                    <a:pt x="50" y="314"/>
                  </a:lnTo>
                  <a:lnTo>
                    <a:pt x="48" y="314"/>
                  </a:lnTo>
                  <a:lnTo>
                    <a:pt x="46" y="316"/>
                  </a:lnTo>
                  <a:lnTo>
                    <a:pt x="45" y="316"/>
                  </a:lnTo>
                  <a:lnTo>
                    <a:pt x="43" y="316"/>
                  </a:lnTo>
                  <a:lnTo>
                    <a:pt x="41" y="316"/>
                  </a:lnTo>
                  <a:lnTo>
                    <a:pt x="39" y="316"/>
                  </a:lnTo>
                  <a:lnTo>
                    <a:pt x="38" y="314"/>
                  </a:lnTo>
                  <a:lnTo>
                    <a:pt x="36" y="314"/>
                  </a:lnTo>
                  <a:lnTo>
                    <a:pt x="34" y="312"/>
                  </a:lnTo>
                  <a:lnTo>
                    <a:pt x="33" y="312"/>
                  </a:lnTo>
                  <a:lnTo>
                    <a:pt x="31" y="312"/>
                  </a:lnTo>
                  <a:lnTo>
                    <a:pt x="29" y="312"/>
                  </a:lnTo>
                  <a:lnTo>
                    <a:pt x="29" y="311"/>
                  </a:lnTo>
                  <a:lnTo>
                    <a:pt x="27" y="311"/>
                  </a:lnTo>
                  <a:lnTo>
                    <a:pt x="26" y="311"/>
                  </a:lnTo>
                  <a:lnTo>
                    <a:pt x="24" y="311"/>
                  </a:lnTo>
                  <a:lnTo>
                    <a:pt x="22" y="311"/>
                  </a:lnTo>
                  <a:lnTo>
                    <a:pt x="20" y="309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5" y="307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2" y="304"/>
                  </a:lnTo>
                  <a:lnTo>
                    <a:pt x="12" y="302"/>
                  </a:lnTo>
                  <a:lnTo>
                    <a:pt x="10" y="300"/>
                  </a:lnTo>
                  <a:lnTo>
                    <a:pt x="8" y="299"/>
                  </a:lnTo>
                  <a:lnTo>
                    <a:pt x="7" y="297"/>
                  </a:lnTo>
                  <a:lnTo>
                    <a:pt x="5" y="297"/>
                  </a:lnTo>
                  <a:lnTo>
                    <a:pt x="3" y="297"/>
                  </a:lnTo>
                  <a:lnTo>
                    <a:pt x="1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1" y="292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3" y="288"/>
                  </a:lnTo>
                  <a:lnTo>
                    <a:pt x="3" y="287"/>
                  </a:lnTo>
                  <a:lnTo>
                    <a:pt x="5" y="287"/>
                  </a:lnTo>
                  <a:lnTo>
                    <a:pt x="5" y="285"/>
                  </a:lnTo>
                  <a:lnTo>
                    <a:pt x="5" y="283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10" y="276"/>
                  </a:lnTo>
                  <a:lnTo>
                    <a:pt x="12" y="274"/>
                  </a:lnTo>
                  <a:lnTo>
                    <a:pt x="12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6"/>
                  </a:lnTo>
                  <a:lnTo>
                    <a:pt x="14" y="264"/>
                  </a:lnTo>
                  <a:lnTo>
                    <a:pt x="14" y="262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8" y="257"/>
                  </a:lnTo>
                  <a:lnTo>
                    <a:pt x="7" y="257"/>
                  </a:lnTo>
                  <a:lnTo>
                    <a:pt x="7" y="255"/>
                  </a:lnTo>
                  <a:lnTo>
                    <a:pt x="5" y="255"/>
                  </a:lnTo>
                  <a:lnTo>
                    <a:pt x="5" y="254"/>
                  </a:lnTo>
                  <a:lnTo>
                    <a:pt x="3" y="254"/>
                  </a:lnTo>
                  <a:lnTo>
                    <a:pt x="3" y="252"/>
                  </a:lnTo>
                  <a:lnTo>
                    <a:pt x="3" y="250"/>
                  </a:lnTo>
                  <a:lnTo>
                    <a:pt x="1" y="249"/>
                  </a:lnTo>
                  <a:lnTo>
                    <a:pt x="1" y="247"/>
                  </a:lnTo>
                  <a:lnTo>
                    <a:pt x="1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0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7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7" y="221"/>
                  </a:lnTo>
                  <a:lnTo>
                    <a:pt x="7" y="219"/>
                  </a:lnTo>
                  <a:lnTo>
                    <a:pt x="7" y="218"/>
                  </a:lnTo>
                  <a:lnTo>
                    <a:pt x="8" y="218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2"/>
                  </a:lnTo>
                  <a:lnTo>
                    <a:pt x="10" y="212"/>
                  </a:lnTo>
                  <a:lnTo>
                    <a:pt x="10" y="211"/>
                  </a:lnTo>
                  <a:lnTo>
                    <a:pt x="12" y="211"/>
                  </a:lnTo>
                  <a:lnTo>
                    <a:pt x="12" y="209"/>
                  </a:lnTo>
                  <a:lnTo>
                    <a:pt x="14" y="209"/>
                  </a:lnTo>
                  <a:lnTo>
                    <a:pt x="14" y="207"/>
                  </a:lnTo>
                  <a:lnTo>
                    <a:pt x="15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9" y="204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4" y="202"/>
                  </a:lnTo>
                  <a:lnTo>
                    <a:pt x="26" y="202"/>
                  </a:lnTo>
                  <a:lnTo>
                    <a:pt x="27" y="202"/>
                  </a:lnTo>
                  <a:lnTo>
                    <a:pt x="29" y="202"/>
                  </a:lnTo>
                  <a:lnTo>
                    <a:pt x="31" y="202"/>
                  </a:lnTo>
                  <a:lnTo>
                    <a:pt x="33" y="202"/>
                  </a:lnTo>
                  <a:lnTo>
                    <a:pt x="34" y="204"/>
                  </a:lnTo>
                  <a:lnTo>
                    <a:pt x="36" y="204"/>
                  </a:lnTo>
                  <a:lnTo>
                    <a:pt x="38" y="204"/>
                  </a:lnTo>
                  <a:lnTo>
                    <a:pt x="39" y="204"/>
                  </a:lnTo>
                  <a:lnTo>
                    <a:pt x="41" y="202"/>
                  </a:lnTo>
                  <a:lnTo>
                    <a:pt x="43" y="202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6" y="199"/>
                  </a:lnTo>
                  <a:lnTo>
                    <a:pt x="46" y="197"/>
                  </a:lnTo>
                  <a:lnTo>
                    <a:pt x="48" y="197"/>
                  </a:lnTo>
                  <a:lnTo>
                    <a:pt x="48" y="195"/>
                  </a:lnTo>
                  <a:lnTo>
                    <a:pt x="50" y="195"/>
                  </a:lnTo>
                  <a:lnTo>
                    <a:pt x="50" y="193"/>
                  </a:lnTo>
                  <a:lnTo>
                    <a:pt x="52" y="192"/>
                  </a:lnTo>
                  <a:lnTo>
                    <a:pt x="53" y="192"/>
                  </a:lnTo>
                  <a:lnTo>
                    <a:pt x="55" y="190"/>
                  </a:lnTo>
                  <a:lnTo>
                    <a:pt x="57" y="190"/>
                  </a:lnTo>
                  <a:lnTo>
                    <a:pt x="58" y="190"/>
                  </a:lnTo>
                  <a:lnTo>
                    <a:pt x="60" y="188"/>
                  </a:lnTo>
                  <a:lnTo>
                    <a:pt x="62" y="188"/>
                  </a:lnTo>
                  <a:lnTo>
                    <a:pt x="64" y="188"/>
                  </a:lnTo>
                  <a:lnTo>
                    <a:pt x="64" y="186"/>
                  </a:lnTo>
                  <a:lnTo>
                    <a:pt x="65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2" y="183"/>
                  </a:lnTo>
                  <a:lnTo>
                    <a:pt x="72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6" y="180"/>
                  </a:lnTo>
                  <a:lnTo>
                    <a:pt x="77" y="178"/>
                  </a:lnTo>
                  <a:lnTo>
                    <a:pt x="79" y="178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4" y="176"/>
                  </a:lnTo>
                  <a:lnTo>
                    <a:pt x="86" y="174"/>
                  </a:lnTo>
                  <a:lnTo>
                    <a:pt x="88" y="173"/>
                  </a:lnTo>
                  <a:lnTo>
                    <a:pt x="88" y="171"/>
                  </a:lnTo>
                  <a:lnTo>
                    <a:pt x="88" y="169"/>
                  </a:lnTo>
                  <a:lnTo>
                    <a:pt x="88" y="167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0" y="162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1" y="157"/>
                  </a:lnTo>
                  <a:lnTo>
                    <a:pt x="91" y="155"/>
                  </a:lnTo>
                  <a:lnTo>
                    <a:pt x="93" y="154"/>
                  </a:lnTo>
                  <a:lnTo>
                    <a:pt x="95" y="154"/>
                  </a:lnTo>
                  <a:lnTo>
                    <a:pt x="96" y="154"/>
                  </a:lnTo>
                  <a:lnTo>
                    <a:pt x="96" y="152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3" y="150"/>
                  </a:lnTo>
                  <a:lnTo>
                    <a:pt x="105" y="150"/>
                  </a:lnTo>
                  <a:lnTo>
                    <a:pt x="107" y="150"/>
                  </a:lnTo>
                  <a:lnTo>
                    <a:pt x="109" y="150"/>
                  </a:lnTo>
                  <a:lnTo>
                    <a:pt x="110" y="150"/>
                  </a:lnTo>
                  <a:lnTo>
                    <a:pt x="112" y="150"/>
                  </a:lnTo>
                  <a:lnTo>
                    <a:pt x="114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5" y="145"/>
                  </a:lnTo>
                  <a:lnTo>
                    <a:pt x="115" y="143"/>
                  </a:lnTo>
                  <a:lnTo>
                    <a:pt x="115" y="142"/>
                  </a:lnTo>
                  <a:lnTo>
                    <a:pt x="117" y="142"/>
                  </a:lnTo>
                  <a:lnTo>
                    <a:pt x="119" y="142"/>
                  </a:lnTo>
                  <a:lnTo>
                    <a:pt x="121" y="142"/>
                  </a:lnTo>
                  <a:lnTo>
                    <a:pt x="121" y="140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6"/>
                  </a:lnTo>
                  <a:lnTo>
                    <a:pt x="129" y="136"/>
                  </a:lnTo>
                  <a:lnTo>
                    <a:pt x="131" y="135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4" y="131"/>
                  </a:lnTo>
                  <a:lnTo>
                    <a:pt x="134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6"/>
                  </a:lnTo>
                  <a:lnTo>
                    <a:pt x="138" y="124"/>
                  </a:lnTo>
                  <a:lnTo>
                    <a:pt x="138" y="123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0" y="119"/>
                  </a:lnTo>
                  <a:lnTo>
                    <a:pt x="141" y="119"/>
                  </a:lnTo>
                  <a:lnTo>
                    <a:pt x="141" y="117"/>
                  </a:lnTo>
                  <a:lnTo>
                    <a:pt x="143" y="117"/>
                  </a:lnTo>
                  <a:lnTo>
                    <a:pt x="143" y="116"/>
                  </a:lnTo>
                  <a:lnTo>
                    <a:pt x="143" y="114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8" y="102"/>
                  </a:lnTo>
                  <a:lnTo>
                    <a:pt x="136" y="102"/>
                  </a:lnTo>
                  <a:lnTo>
                    <a:pt x="136" y="100"/>
                  </a:lnTo>
                  <a:lnTo>
                    <a:pt x="136" y="98"/>
                  </a:lnTo>
                  <a:lnTo>
                    <a:pt x="136" y="97"/>
                  </a:lnTo>
                  <a:lnTo>
                    <a:pt x="138" y="97"/>
                  </a:lnTo>
                  <a:lnTo>
                    <a:pt x="138" y="95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3" y="93"/>
                  </a:lnTo>
                  <a:lnTo>
                    <a:pt x="145" y="93"/>
                  </a:lnTo>
                  <a:lnTo>
                    <a:pt x="146" y="93"/>
                  </a:lnTo>
                  <a:lnTo>
                    <a:pt x="148" y="93"/>
                  </a:lnTo>
                  <a:lnTo>
                    <a:pt x="150" y="93"/>
                  </a:lnTo>
                  <a:lnTo>
                    <a:pt x="152" y="93"/>
                  </a:lnTo>
                  <a:lnTo>
                    <a:pt x="152" y="92"/>
                  </a:lnTo>
                  <a:lnTo>
                    <a:pt x="153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60" y="86"/>
                  </a:lnTo>
                  <a:lnTo>
                    <a:pt x="162" y="86"/>
                  </a:lnTo>
                  <a:lnTo>
                    <a:pt x="164" y="86"/>
                  </a:lnTo>
                  <a:lnTo>
                    <a:pt x="165" y="86"/>
                  </a:lnTo>
                  <a:lnTo>
                    <a:pt x="167" y="86"/>
                  </a:lnTo>
                  <a:lnTo>
                    <a:pt x="169" y="86"/>
                  </a:lnTo>
                  <a:lnTo>
                    <a:pt x="171" y="86"/>
                  </a:lnTo>
                  <a:lnTo>
                    <a:pt x="172" y="88"/>
                  </a:lnTo>
                  <a:lnTo>
                    <a:pt x="174" y="88"/>
                  </a:lnTo>
                  <a:lnTo>
                    <a:pt x="176" y="88"/>
                  </a:lnTo>
                  <a:lnTo>
                    <a:pt x="178" y="90"/>
                  </a:lnTo>
                  <a:lnTo>
                    <a:pt x="179" y="90"/>
                  </a:lnTo>
                  <a:lnTo>
                    <a:pt x="181" y="90"/>
                  </a:lnTo>
                  <a:lnTo>
                    <a:pt x="183" y="90"/>
                  </a:lnTo>
                  <a:lnTo>
                    <a:pt x="184" y="90"/>
                  </a:lnTo>
                  <a:lnTo>
                    <a:pt x="186" y="90"/>
                  </a:lnTo>
                  <a:lnTo>
                    <a:pt x="188" y="88"/>
                  </a:lnTo>
                  <a:lnTo>
                    <a:pt x="190" y="88"/>
                  </a:lnTo>
                  <a:lnTo>
                    <a:pt x="191" y="88"/>
                  </a:lnTo>
                  <a:lnTo>
                    <a:pt x="193" y="88"/>
                  </a:lnTo>
                  <a:lnTo>
                    <a:pt x="195" y="88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8" y="86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3" y="85"/>
                  </a:lnTo>
                  <a:lnTo>
                    <a:pt x="205" y="85"/>
                  </a:lnTo>
                  <a:lnTo>
                    <a:pt x="207" y="83"/>
                  </a:lnTo>
                  <a:lnTo>
                    <a:pt x="209" y="83"/>
                  </a:lnTo>
                  <a:lnTo>
                    <a:pt x="210" y="83"/>
                  </a:lnTo>
                  <a:lnTo>
                    <a:pt x="210" y="8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3709" y="680"/>
              <a:ext cx="353" cy="97"/>
            </a:xfrm>
            <a:custGeom>
              <a:avLst/>
              <a:gdLst>
                <a:gd name="T0" fmla="*/ 7 w 353"/>
                <a:gd name="T1" fmla="*/ 84 h 97"/>
                <a:gd name="T2" fmla="*/ 16 w 353"/>
                <a:gd name="T3" fmla="*/ 84 h 97"/>
                <a:gd name="T4" fmla="*/ 25 w 353"/>
                <a:gd name="T5" fmla="*/ 86 h 97"/>
                <a:gd name="T6" fmla="*/ 31 w 353"/>
                <a:gd name="T7" fmla="*/ 90 h 97"/>
                <a:gd name="T8" fmla="*/ 40 w 353"/>
                <a:gd name="T9" fmla="*/ 90 h 97"/>
                <a:gd name="T10" fmla="*/ 49 w 353"/>
                <a:gd name="T11" fmla="*/ 91 h 97"/>
                <a:gd name="T12" fmla="*/ 57 w 353"/>
                <a:gd name="T13" fmla="*/ 90 h 97"/>
                <a:gd name="T14" fmla="*/ 63 w 353"/>
                <a:gd name="T15" fmla="*/ 95 h 97"/>
                <a:gd name="T16" fmla="*/ 73 w 353"/>
                <a:gd name="T17" fmla="*/ 95 h 97"/>
                <a:gd name="T18" fmla="*/ 82 w 353"/>
                <a:gd name="T19" fmla="*/ 97 h 97"/>
                <a:gd name="T20" fmla="*/ 90 w 353"/>
                <a:gd name="T21" fmla="*/ 93 h 97"/>
                <a:gd name="T22" fmla="*/ 99 w 353"/>
                <a:gd name="T23" fmla="*/ 93 h 97"/>
                <a:gd name="T24" fmla="*/ 107 w 353"/>
                <a:gd name="T25" fmla="*/ 91 h 97"/>
                <a:gd name="T26" fmla="*/ 116 w 353"/>
                <a:gd name="T27" fmla="*/ 91 h 97"/>
                <a:gd name="T28" fmla="*/ 125 w 353"/>
                <a:gd name="T29" fmla="*/ 95 h 97"/>
                <a:gd name="T30" fmla="*/ 132 w 353"/>
                <a:gd name="T31" fmla="*/ 93 h 97"/>
                <a:gd name="T32" fmla="*/ 133 w 353"/>
                <a:gd name="T33" fmla="*/ 86 h 97"/>
                <a:gd name="T34" fmla="*/ 132 w 353"/>
                <a:gd name="T35" fmla="*/ 78 h 97"/>
                <a:gd name="T36" fmla="*/ 125 w 353"/>
                <a:gd name="T37" fmla="*/ 71 h 97"/>
                <a:gd name="T38" fmla="*/ 116 w 353"/>
                <a:gd name="T39" fmla="*/ 71 h 97"/>
                <a:gd name="T40" fmla="*/ 111 w 353"/>
                <a:gd name="T41" fmla="*/ 64 h 97"/>
                <a:gd name="T42" fmla="*/ 102 w 353"/>
                <a:gd name="T43" fmla="*/ 62 h 97"/>
                <a:gd name="T44" fmla="*/ 94 w 353"/>
                <a:gd name="T45" fmla="*/ 60 h 97"/>
                <a:gd name="T46" fmla="*/ 87 w 353"/>
                <a:gd name="T47" fmla="*/ 55 h 97"/>
                <a:gd name="T48" fmla="*/ 83 w 353"/>
                <a:gd name="T49" fmla="*/ 48 h 97"/>
                <a:gd name="T50" fmla="*/ 87 w 353"/>
                <a:gd name="T51" fmla="*/ 43 h 97"/>
                <a:gd name="T52" fmla="*/ 95 w 353"/>
                <a:gd name="T53" fmla="*/ 43 h 97"/>
                <a:gd name="T54" fmla="*/ 104 w 353"/>
                <a:gd name="T55" fmla="*/ 43 h 97"/>
                <a:gd name="T56" fmla="*/ 111 w 353"/>
                <a:gd name="T57" fmla="*/ 45 h 97"/>
                <a:gd name="T58" fmla="*/ 116 w 353"/>
                <a:gd name="T59" fmla="*/ 46 h 97"/>
                <a:gd name="T60" fmla="*/ 123 w 353"/>
                <a:gd name="T61" fmla="*/ 46 h 97"/>
                <a:gd name="T62" fmla="*/ 128 w 353"/>
                <a:gd name="T63" fmla="*/ 40 h 97"/>
                <a:gd name="T64" fmla="*/ 140 w 353"/>
                <a:gd name="T65" fmla="*/ 43 h 97"/>
                <a:gd name="T66" fmla="*/ 140 w 353"/>
                <a:gd name="T67" fmla="*/ 52 h 97"/>
                <a:gd name="T68" fmla="*/ 154 w 353"/>
                <a:gd name="T69" fmla="*/ 55 h 97"/>
                <a:gd name="T70" fmla="*/ 161 w 353"/>
                <a:gd name="T71" fmla="*/ 62 h 97"/>
                <a:gd name="T72" fmla="*/ 180 w 353"/>
                <a:gd name="T73" fmla="*/ 64 h 97"/>
                <a:gd name="T74" fmla="*/ 195 w 353"/>
                <a:gd name="T75" fmla="*/ 60 h 97"/>
                <a:gd name="T76" fmla="*/ 202 w 353"/>
                <a:gd name="T77" fmla="*/ 59 h 97"/>
                <a:gd name="T78" fmla="*/ 208 w 353"/>
                <a:gd name="T79" fmla="*/ 50 h 97"/>
                <a:gd name="T80" fmla="*/ 213 w 353"/>
                <a:gd name="T81" fmla="*/ 43 h 97"/>
                <a:gd name="T82" fmla="*/ 223 w 353"/>
                <a:gd name="T83" fmla="*/ 45 h 97"/>
                <a:gd name="T84" fmla="*/ 244 w 353"/>
                <a:gd name="T85" fmla="*/ 43 h 97"/>
                <a:gd name="T86" fmla="*/ 256 w 353"/>
                <a:gd name="T87" fmla="*/ 31 h 97"/>
                <a:gd name="T88" fmla="*/ 275 w 353"/>
                <a:gd name="T89" fmla="*/ 22 h 97"/>
                <a:gd name="T90" fmla="*/ 287 w 353"/>
                <a:gd name="T91" fmla="*/ 21 h 97"/>
                <a:gd name="T92" fmla="*/ 303 w 353"/>
                <a:gd name="T93" fmla="*/ 31 h 97"/>
                <a:gd name="T94" fmla="*/ 306 w 353"/>
                <a:gd name="T95" fmla="*/ 24 h 97"/>
                <a:gd name="T96" fmla="*/ 304 w 353"/>
                <a:gd name="T97" fmla="*/ 14 h 97"/>
                <a:gd name="T98" fmla="*/ 313 w 353"/>
                <a:gd name="T99" fmla="*/ 12 h 97"/>
                <a:gd name="T100" fmla="*/ 327 w 353"/>
                <a:gd name="T101" fmla="*/ 9 h 97"/>
                <a:gd name="T102" fmla="*/ 347 w 353"/>
                <a:gd name="T103" fmla="*/ 0 h 97"/>
                <a:gd name="T104" fmla="*/ 351 w 353"/>
                <a:gd name="T105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3" h="97">
                  <a:moveTo>
                    <a:pt x="0" y="86"/>
                  </a:moveTo>
                  <a:lnTo>
                    <a:pt x="2" y="86"/>
                  </a:lnTo>
                  <a:lnTo>
                    <a:pt x="4" y="86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9" y="84"/>
                  </a:lnTo>
                  <a:lnTo>
                    <a:pt x="11" y="84"/>
                  </a:lnTo>
                  <a:lnTo>
                    <a:pt x="12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8" y="83"/>
                  </a:lnTo>
                  <a:lnTo>
                    <a:pt x="19" y="84"/>
                  </a:lnTo>
                  <a:lnTo>
                    <a:pt x="21" y="84"/>
                  </a:lnTo>
                  <a:lnTo>
                    <a:pt x="23" y="84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0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5" y="90"/>
                  </a:lnTo>
                  <a:lnTo>
                    <a:pt x="37" y="90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42" y="91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7" y="91"/>
                  </a:lnTo>
                  <a:lnTo>
                    <a:pt x="49" y="91"/>
                  </a:lnTo>
                  <a:lnTo>
                    <a:pt x="50" y="90"/>
                  </a:lnTo>
                  <a:lnTo>
                    <a:pt x="52" y="90"/>
                  </a:lnTo>
                  <a:lnTo>
                    <a:pt x="54" y="90"/>
                  </a:lnTo>
                  <a:lnTo>
                    <a:pt x="56" y="90"/>
                  </a:lnTo>
                  <a:lnTo>
                    <a:pt x="57" y="90"/>
                  </a:lnTo>
                  <a:lnTo>
                    <a:pt x="59" y="90"/>
                  </a:lnTo>
                  <a:lnTo>
                    <a:pt x="59" y="91"/>
                  </a:lnTo>
                  <a:lnTo>
                    <a:pt x="61" y="91"/>
                  </a:lnTo>
                  <a:lnTo>
                    <a:pt x="61" y="93"/>
                  </a:lnTo>
                  <a:lnTo>
                    <a:pt x="63" y="95"/>
                  </a:lnTo>
                  <a:lnTo>
                    <a:pt x="66" y="95"/>
                  </a:lnTo>
                  <a:lnTo>
                    <a:pt x="68" y="95"/>
                  </a:lnTo>
                  <a:lnTo>
                    <a:pt x="69" y="95"/>
                  </a:lnTo>
                  <a:lnTo>
                    <a:pt x="71" y="95"/>
                  </a:lnTo>
                  <a:lnTo>
                    <a:pt x="73" y="95"/>
                  </a:lnTo>
                  <a:lnTo>
                    <a:pt x="75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80" y="97"/>
                  </a:lnTo>
                  <a:lnTo>
                    <a:pt x="82" y="97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8" y="93"/>
                  </a:lnTo>
                  <a:lnTo>
                    <a:pt x="90" y="93"/>
                  </a:lnTo>
                  <a:lnTo>
                    <a:pt x="92" y="91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7" y="93"/>
                  </a:lnTo>
                  <a:lnTo>
                    <a:pt x="99" y="93"/>
                  </a:lnTo>
                  <a:lnTo>
                    <a:pt x="101" y="93"/>
                  </a:lnTo>
                  <a:lnTo>
                    <a:pt x="102" y="93"/>
                  </a:lnTo>
                  <a:lnTo>
                    <a:pt x="104" y="93"/>
                  </a:lnTo>
                  <a:lnTo>
                    <a:pt x="106" y="91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4" y="91"/>
                  </a:lnTo>
                  <a:lnTo>
                    <a:pt x="116" y="91"/>
                  </a:lnTo>
                  <a:lnTo>
                    <a:pt x="118" y="93"/>
                  </a:lnTo>
                  <a:lnTo>
                    <a:pt x="120" y="93"/>
                  </a:lnTo>
                  <a:lnTo>
                    <a:pt x="121" y="93"/>
                  </a:lnTo>
                  <a:lnTo>
                    <a:pt x="123" y="95"/>
                  </a:lnTo>
                  <a:lnTo>
                    <a:pt x="125" y="95"/>
                  </a:lnTo>
                  <a:lnTo>
                    <a:pt x="126" y="95"/>
                  </a:lnTo>
                  <a:lnTo>
                    <a:pt x="128" y="95"/>
                  </a:lnTo>
                  <a:lnTo>
                    <a:pt x="130" y="95"/>
                  </a:lnTo>
                  <a:lnTo>
                    <a:pt x="132" y="95"/>
                  </a:lnTo>
                  <a:lnTo>
                    <a:pt x="132" y="93"/>
                  </a:lnTo>
                  <a:lnTo>
                    <a:pt x="132" y="91"/>
                  </a:lnTo>
                  <a:lnTo>
                    <a:pt x="133" y="91"/>
                  </a:lnTo>
                  <a:lnTo>
                    <a:pt x="133" y="90"/>
                  </a:lnTo>
                  <a:lnTo>
                    <a:pt x="133" y="88"/>
                  </a:lnTo>
                  <a:lnTo>
                    <a:pt x="133" y="86"/>
                  </a:lnTo>
                  <a:lnTo>
                    <a:pt x="133" y="84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32" y="78"/>
                  </a:lnTo>
                  <a:lnTo>
                    <a:pt x="130" y="78"/>
                  </a:lnTo>
                  <a:lnTo>
                    <a:pt x="130" y="76"/>
                  </a:lnTo>
                  <a:lnTo>
                    <a:pt x="128" y="74"/>
                  </a:lnTo>
                  <a:lnTo>
                    <a:pt x="126" y="72"/>
                  </a:lnTo>
                  <a:lnTo>
                    <a:pt x="125" y="71"/>
                  </a:lnTo>
                  <a:lnTo>
                    <a:pt x="123" y="71"/>
                  </a:lnTo>
                  <a:lnTo>
                    <a:pt x="121" y="71"/>
                  </a:lnTo>
                  <a:lnTo>
                    <a:pt x="120" y="71"/>
                  </a:lnTo>
                  <a:lnTo>
                    <a:pt x="118" y="71"/>
                  </a:lnTo>
                  <a:lnTo>
                    <a:pt x="116" y="71"/>
                  </a:lnTo>
                  <a:lnTo>
                    <a:pt x="116" y="69"/>
                  </a:lnTo>
                  <a:lnTo>
                    <a:pt x="114" y="67"/>
                  </a:lnTo>
                  <a:lnTo>
                    <a:pt x="114" y="65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7" y="64"/>
                  </a:lnTo>
                  <a:lnTo>
                    <a:pt x="106" y="64"/>
                  </a:lnTo>
                  <a:lnTo>
                    <a:pt x="104" y="62"/>
                  </a:lnTo>
                  <a:lnTo>
                    <a:pt x="102" y="62"/>
                  </a:lnTo>
                  <a:lnTo>
                    <a:pt x="101" y="62"/>
                  </a:lnTo>
                  <a:lnTo>
                    <a:pt x="99" y="62"/>
                  </a:lnTo>
                  <a:lnTo>
                    <a:pt x="97" y="62"/>
                  </a:lnTo>
                  <a:lnTo>
                    <a:pt x="95" y="60"/>
                  </a:lnTo>
                  <a:lnTo>
                    <a:pt x="94" y="60"/>
                  </a:lnTo>
                  <a:lnTo>
                    <a:pt x="92" y="60"/>
                  </a:lnTo>
                  <a:lnTo>
                    <a:pt x="92" y="59"/>
                  </a:lnTo>
                  <a:lnTo>
                    <a:pt x="90" y="59"/>
                  </a:lnTo>
                  <a:lnTo>
                    <a:pt x="88" y="57"/>
                  </a:lnTo>
                  <a:lnTo>
                    <a:pt x="87" y="55"/>
                  </a:lnTo>
                  <a:lnTo>
                    <a:pt x="85" y="53"/>
                  </a:lnTo>
                  <a:lnTo>
                    <a:pt x="85" y="52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48"/>
                  </a:lnTo>
                  <a:lnTo>
                    <a:pt x="78" y="45"/>
                  </a:lnTo>
                  <a:lnTo>
                    <a:pt x="82" y="43"/>
                  </a:lnTo>
                  <a:lnTo>
                    <a:pt x="83" y="43"/>
                  </a:lnTo>
                  <a:lnTo>
                    <a:pt x="85" y="43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90" y="41"/>
                  </a:lnTo>
                  <a:lnTo>
                    <a:pt x="92" y="43"/>
                  </a:lnTo>
                  <a:lnTo>
                    <a:pt x="94" y="43"/>
                  </a:lnTo>
                  <a:lnTo>
                    <a:pt x="95" y="43"/>
                  </a:lnTo>
                  <a:lnTo>
                    <a:pt x="97" y="45"/>
                  </a:lnTo>
                  <a:lnTo>
                    <a:pt x="101" y="45"/>
                  </a:lnTo>
                  <a:lnTo>
                    <a:pt x="102" y="45"/>
                  </a:lnTo>
                  <a:lnTo>
                    <a:pt x="104" y="45"/>
                  </a:lnTo>
                  <a:lnTo>
                    <a:pt x="104" y="43"/>
                  </a:lnTo>
                  <a:lnTo>
                    <a:pt x="106" y="43"/>
                  </a:lnTo>
                  <a:lnTo>
                    <a:pt x="107" y="43"/>
                  </a:lnTo>
                  <a:lnTo>
                    <a:pt x="107" y="45"/>
                  </a:lnTo>
                  <a:lnTo>
                    <a:pt x="109" y="45"/>
                  </a:lnTo>
                  <a:lnTo>
                    <a:pt x="111" y="45"/>
                  </a:lnTo>
                  <a:lnTo>
                    <a:pt x="111" y="46"/>
                  </a:lnTo>
                  <a:lnTo>
                    <a:pt x="113" y="46"/>
                  </a:lnTo>
                  <a:lnTo>
                    <a:pt x="114" y="46"/>
                  </a:lnTo>
                  <a:lnTo>
                    <a:pt x="114" y="45"/>
                  </a:lnTo>
                  <a:lnTo>
                    <a:pt x="116" y="46"/>
                  </a:lnTo>
                  <a:lnTo>
                    <a:pt x="118" y="46"/>
                  </a:lnTo>
                  <a:lnTo>
                    <a:pt x="118" y="48"/>
                  </a:lnTo>
                  <a:lnTo>
                    <a:pt x="120" y="48"/>
                  </a:lnTo>
                  <a:lnTo>
                    <a:pt x="121" y="48"/>
                  </a:lnTo>
                  <a:lnTo>
                    <a:pt x="123" y="46"/>
                  </a:lnTo>
                  <a:lnTo>
                    <a:pt x="125" y="46"/>
                  </a:lnTo>
                  <a:lnTo>
                    <a:pt x="125" y="45"/>
                  </a:lnTo>
                  <a:lnTo>
                    <a:pt x="125" y="43"/>
                  </a:lnTo>
                  <a:lnTo>
                    <a:pt x="126" y="40"/>
                  </a:lnTo>
                  <a:lnTo>
                    <a:pt x="128" y="40"/>
                  </a:lnTo>
                  <a:lnTo>
                    <a:pt x="130" y="40"/>
                  </a:lnTo>
                  <a:lnTo>
                    <a:pt x="130" y="41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40" y="43"/>
                  </a:lnTo>
                  <a:lnTo>
                    <a:pt x="142" y="43"/>
                  </a:lnTo>
                  <a:lnTo>
                    <a:pt x="145" y="46"/>
                  </a:lnTo>
                  <a:lnTo>
                    <a:pt x="144" y="48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42" y="52"/>
                  </a:lnTo>
                  <a:lnTo>
                    <a:pt x="145" y="52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4" y="55"/>
                  </a:lnTo>
                  <a:lnTo>
                    <a:pt x="156" y="55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61" y="60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8" y="64"/>
                  </a:lnTo>
                  <a:lnTo>
                    <a:pt x="170" y="62"/>
                  </a:lnTo>
                  <a:lnTo>
                    <a:pt x="175" y="64"/>
                  </a:lnTo>
                  <a:lnTo>
                    <a:pt x="180" y="64"/>
                  </a:lnTo>
                  <a:lnTo>
                    <a:pt x="185" y="60"/>
                  </a:lnTo>
                  <a:lnTo>
                    <a:pt x="187" y="62"/>
                  </a:lnTo>
                  <a:lnTo>
                    <a:pt x="192" y="62"/>
                  </a:lnTo>
                  <a:lnTo>
                    <a:pt x="194" y="60"/>
                  </a:lnTo>
                  <a:lnTo>
                    <a:pt x="195" y="60"/>
                  </a:lnTo>
                  <a:lnTo>
                    <a:pt x="195" y="62"/>
                  </a:lnTo>
                  <a:lnTo>
                    <a:pt x="199" y="62"/>
                  </a:lnTo>
                  <a:lnTo>
                    <a:pt x="201" y="60"/>
                  </a:lnTo>
                  <a:lnTo>
                    <a:pt x="201" y="59"/>
                  </a:lnTo>
                  <a:lnTo>
                    <a:pt x="202" y="59"/>
                  </a:lnTo>
                  <a:lnTo>
                    <a:pt x="202" y="57"/>
                  </a:lnTo>
                  <a:lnTo>
                    <a:pt x="201" y="55"/>
                  </a:lnTo>
                  <a:lnTo>
                    <a:pt x="202" y="53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9" y="50"/>
                  </a:lnTo>
                  <a:lnTo>
                    <a:pt x="208" y="48"/>
                  </a:lnTo>
                  <a:lnTo>
                    <a:pt x="208" y="46"/>
                  </a:lnTo>
                  <a:lnTo>
                    <a:pt x="213" y="45"/>
                  </a:lnTo>
                  <a:lnTo>
                    <a:pt x="213" y="43"/>
                  </a:lnTo>
                  <a:lnTo>
                    <a:pt x="214" y="41"/>
                  </a:lnTo>
                  <a:lnTo>
                    <a:pt x="218" y="43"/>
                  </a:lnTo>
                  <a:lnTo>
                    <a:pt x="220" y="43"/>
                  </a:lnTo>
                  <a:lnTo>
                    <a:pt x="221" y="45"/>
                  </a:lnTo>
                  <a:lnTo>
                    <a:pt x="223" y="45"/>
                  </a:lnTo>
                  <a:lnTo>
                    <a:pt x="227" y="46"/>
                  </a:lnTo>
                  <a:lnTo>
                    <a:pt x="230" y="46"/>
                  </a:lnTo>
                  <a:lnTo>
                    <a:pt x="237" y="45"/>
                  </a:lnTo>
                  <a:lnTo>
                    <a:pt x="237" y="43"/>
                  </a:lnTo>
                  <a:lnTo>
                    <a:pt x="244" y="43"/>
                  </a:lnTo>
                  <a:lnTo>
                    <a:pt x="247" y="41"/>
                  </a:lnTo>
                  <a:lnTo>
                    <a:pt x="249" y="36"/>
                  </a:lnTo>
                  <a:lnTo>
                    <a:pt x="252" y="34"/>
                  </a:lnTo>
                  <a:lnTo>
                    <a:pt x="254" y="33"/>
                  </a:lnTo>
                  <a:lnTo>
                    <a:pt x="256" y="31"/>
                  </a:lnTo>
                  <a:lnTo>
                    <a:pt x="268" y="29"/>
                  </a:lnTo>
                  <a:lnTo>
                    <a:pt x="270" y="27"/>
                  </a:lnTo>
                  <a:lnTo>
                    <a:pt x="275" y="26"/>
                  </a:lnTo>
                  <a:lnTo>
                    <a:pt x="275" y="24"/>
                  </a:lnTo>
                  <a:lnTo>
                    <a:pt x="275" y="22"/>
                  </a:lnTo>
                  <a:lnTo>
                    <a:pt x="275" y="19"/>
                  </a:lnTo>
                  <a:lnTo>
                    <a:pt x="277" y="17"/>
                  </a:lnTo>
                  <a:lnTo>
                    <a:pt x="282" y="21"/>
                  </a:lnTo>
                  <a:lnTo>
                    <a:pt x="284" y="21"/>
                  </a:lnTo>
                  <a:lnTo>
                    <a:pt x="287" y="21"/>
                  </a:lnTo>
                  <a:lnTo>
                    <a:pt x="289" y="24"/>
                  </a:lnTo>
                  <a:lnTo>
                    <a:pt x="294" y="24"/>
                  </a:lnTo>
                  <a:lnTo>
                    <a:pt x="296" y="26"/>
                  </a:lnTo>
                  <a:lnTo>
                    <a:pt x="297" y="29"/>
                  </a:lnTo>
                  <a:lnTo>
                    <a:pt x="303" y="31"/>
                  </a:lnTo>
                  <a:lnTo>
                    <a:pt x="304" y="31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6" y="26"/>
                  </a:lnTo>
                  <a:lnTo>
                    <a:pt x="306" y="24"/>
                  </a:lnTo>
                  <a:lnTo>
                    <a:pt x="303" y="21"/>
                  </a:lnTo>
                  <a:lnTo>
                    <a:pt x="301" y="17"/>
                  </a:lnTo>
                  <a:lnTo>
                    <a:pt x="301" y="15"/>
                  </a:lnTo>
                  <a:lnTo>
                    <a:pt x="304" y="15"/>
                  </a:lnTo>
                  <a:lnTo>
                    <a:pt x="304" y="14"/>
                  </a:lnTo>
                  <a:lnTo>
                    <a:pt x="308" y="14"/>
                  </a:lnTo>
                  <a:lnTo>
                    <a:pt x="309" y="12"/>
                  </a:lnTo>
                  <a:lnTo>
                    <a:pt x="311" y="14"/>
                  </a:lnTo>
                  <a:lnTo>
                    <a:pt x="311" y="12"/>
                  </a:lnTo>
                  <a:lnTo>
                    <a:pt x="313" y="12"/>
                  </a:lnTo>
                  <a:lnTo>
                    <a:pt x="315" y="12"/>
                  </a:lnTo>
                  <a:lnTo>
                    <a:pt x="316" y="12"/>
                  </a:lnTo>
                  <a:lnTo>
                    <a:pt x="321" y="10"/>
                  </a:lnTo>
                  <a:lnTo>
                    <a:pt x="323" y="10"/>
                  </a:lnTo>
                  <a:lnTo>
                    <a:pt x="327" y="9"/>
                  </a:lnTo>
                  <a:lnTo>
                    <a:pt x="327" y="5"/>
                  </a:lnTo>
                  <a:lnTo>
                    <a:pt x="334" y="2"/>
                  </a:lnTo>
                  <a:lnTo>
                    <a:pt x="339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49" y="2"/>
                  </a:lnTo>
                  <a:lnTo>
                    <a:pt x="349" y="3"/>
                  </a:lnTo>
                  <a:lnTo>
                    <a:pt x="351" y="5"/>
                  </a:lnTo>
                  <a:lnTo>
                    <a:pt x="351" y="9"/>
                  </a:lnTo>
                  <a:lnTo>
                    <a:pt x="351" y="10"/>
                  </a:lnTo>
                  <a:lnTo>
                    <a:pt x="353" y="1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3725" y="1170"/>
              <a:ext cx="532" cy="606"/>
            </a:xfrm>
            <a:custGeom>
              <a:avLst/>
              <a:gdLst>
                <a:gd name="T0" fmla="*/ 414 w 532"/>
                <a:gd name="T1" fmla="*/ 131 h 606"/>
                <a:gd name="T2" fmla="*/ 287 w 532"/>
                <a:gd name="T3" fmla="*/ 98 h 606"/>
                <a:gd name="T4" fmla="*/ 205 w 532"/>
                <a:gd name="T5" fmla="*/ 111 h 606"/>
                <a:gd name="T6" fmla="*/ 150 w 532"/>
                <a:gd name="T7" fmla="*/ 119 h 606"/>
                <a:gd name="T8" fmla="*/ 141 w 532"/>
                <a:gd name="T9" fmla="*/ 148 h 606"/>
                <a:gd name="T10" fmla="*/ 112 w 532"/>
                <a:gd name="T11" fmla="*/ 183 h 606"/>
                <a:gd name="T12" fmla="*/ 105 w 532"/>
                <a:gd name="T13" fmla="*/ 205 h 606"/>
                <a:gd name="T14" fmla="*/ 133 w 532"/>
                <a:gd name="T15" fmla="*/ 214 h 606"/>
                <a:gd name="T16" fmla="*/ 152 w 532"/>
                <a:gd name="T17" fmla="*/ 242 h 606"/>
                <a:gd name="T18" fmla="*/ 140 w 532"/>
                <a:gd name="T19" fmla="*/ 255 h 606"/>
                <a:gd name="T20" fmla="*/ 133 w 532"/>
                <a:gd name="T21" fmla="*/ 283 h 606"/>
                <a:gd name="T22" fmla="*/ 193 w 532"/>
                <a:gd name="T23" fmla="*/ 287 h 606"/>
                <a:gd name="T24" fmla="*/ 223 w 532"/>
                <a:gd name="T25" fmla="*/ 300 h 606"/>
                <a:gd name="T26" fmla="*/ 205 w 532"/>
                <a:gd name="T27" fmla="*/ 330 h 606"/>
                <a:gd name="T28" fmla="*/ 162 w 532"/>
                <a:gd name="T29" fmla="*/ 342 h 606"/>
                <a:gd name="T30" fmla="*/ 147 w 532"/>
                <a:gd name="T31" fmla="*/ 369 h 606"/>
                <a:gd name="T32" fmla="*/ 171 w 532"/>
                <a:gd name="T33" fmla="*/ 399 h 606"/>
                <a:gd name="T34" fmla="*/ 200 w 532"/>
                <a:gd name="T35" fmla="*/ 426 h 606"/>
                <a:gd name="T36" fmla="*/ 195 w 532"/>
                <a:gd name="T37" fmla="*/ 459 h 606"/>
                <a:gd name="T38" fmla="*/ 159 w 532"/>
                <a:gd name="T39" fmla="*/ 478 h 606"/>
                <a:gd name="T40" fmla="*/ 174 w 532"/>
                <a:gd name="T41" fmla="*/ 502 h 606"/>
                <a:gd name="T42" fmla="*/ 197 w 532"/>
                <a:gd name="T43" fmla="*/ 528 h 606"/>
                <a:gd name="T44" fmla="*/ 235 w 532"/>
                <a:gd name="T45" fmla="*/ 545 h 606"/>
                <a:gd name="T46" fmla="*/ 259 w 532"/>
                <a:gd name="T47" fmla="*/ 583 h 606"/>
                <a:gd name="T48" fmla="*/ 250 w 532"/>
                <a:gd name="T49" fmla="*/ 606 h 606"/>
                <a:gd name="T50" fmla="*/ 230 w 532"/>
                <a:gd name="T51" fmla="*/ 592 h 606"/>
                <a:gd name="T52" fmla="*/ 204 w 532"/>
                <a:gd name="T53" fmla="*/ 580 h 606"/>
                <a:gd name="T54" fmla="*/ 183 w 532"/>
                <a:gd name="T55" fmla="*/ 571 h 606"/>
                <a:gd name="T56" fmla="*/ 159 w 532"/>
                <a:gd name="T57" fmla="*/ 563 h 606"/>
                <a:gd name="T58" fmla="*/ 143 w 532"/>
                <a:gd name="T59" fmla="*/ 549 h 606"/>
                <a:gd name="T60" fmla="*/ 121 w 532"/>
                <a:gd name="T61" fmla="*/ 539 h 606"/>
                <a:gd name="T62" fmla="*/ 98 w 532"/>
                <a:gd name="T63" fmla="*/ 542 h 606"/>
                <a:gd name="T64" fmla="*/ 66 w 532"/>
                <a:gd name="T65" fmla="*/ 509 h 606"/>
                <a:gd name="T66" fmla="*/ 57 w 532"/>
                <a:gd name="T67" fmla="*/ 492 h 606"/>
                <a:gd name="T68" fmla="*/ 53 w 532"/>
                <a:gd name="T69" fmla="*/ 463 h 606"/>
                <a:gd name="T70" fmla="*/ 57 w 532"/>
                <a:gd name="T71" fmla="*/ 430 h 606"/>
                <a:gd name="T72" fmla="*/ 50 w 532"/>
                <a:gd name="T73" fmla="*/ 394 h 606"/>
                <a:gd name="T74" fmla="*/ 48 w 532"/>
                <a:gd name="T75" fmla="*/ 357 h 606"/>
                <a:gd name="T76" fmla="*/ 45 w 532"/>
                <a:gd name="T77" fmla="*/ 318 h 606"/>
                <a:gd name="T78" fmla="*/ 26 w 532"/>
                <a:gd name="T79" fmla="*/ 274 h 606"/>
                <a:gd name="T80" fmla="*/ 15 w 532"/>
                <a:gd name="T81" fmla="*/ 228 h 606"/>
                <a:gd name="T82" fmla="*/ 0 w 532"/>
                <a:gd name="T83" fmla="*/ 205 h 606"/>
                <a:gd name="T84" fmla="*/ 3 w 532"/>
                <a:gd name="T85" fmla="*/ 183 h 606"/>
                <a:gd name="T86" fmla="*/ 10 w 532"/>
                <a:gd name="T87" fmla="*/ 157 h 606"/>
                <a:gd name="T88" fmla="*/ 31 w 532"/>
                <a:gd name="T89" fmla="*/ 147 h 606"/>
                <a:gd name="T90" fmla="*/ 52 w 532"/>
                <a:gd name="T91" fmla="*/ 147 h 606"/>
                <a:gd name="T92" fmla="*/ 67 w 532"/>
                <a:gd name="T93" fmla="*/ 136 h 606"/>
                <a:gd name="T94" fmla="*/ 69 w 532"/>
                <a:gd name="T95" fmla="*/ 114 h 606"/>
                <a:gd name="T96" fmla="*/ 85 w 532"/>
                <a:gd name="T97" fmla="*/ 95 h 606"/>
                <a:gd name="T98" fmla="*/ 109 w 532"/>
                <a:gd name="T99" fmla="*/ 85 h 606"/>
                <a:gd name="T100" fmla="*/ 131 w 532"/>
                <a:gd name="T101" fmla="*/ 81 h 606"/>
                <a:gd name="T102" fmla="*/ 150 w 532"/>
                <a:gd name="T103" fmla="*/ 69 h 606"/>
                <a:gd name="T104" fmla="*/ 166 w 532"/>
                <a:gd name="T105" fmla="*/ 50 h 606"/>
                <a:gd name="T106" fmla="*/ 173 w 532"/>
                <a:gd name="T107" fmla="*/ 28 h 606"/>
                <a:gd name="T108" fmla="*/ 179 w 532"/>
                <a:gd name="T109" fmla="*/ 9 h 606"/>
                <a:gd name="T110" fmla="*/ 266 w 532"/>
                <a:gd name="T111" fmla="*/ 17 h 606"/>
                <a:gd name="T112" fmla="*/ 340 w 532"/>
                <a:gd name="T113" fmla="*/ 16 h 606"/>
                <a:gd name="T114" fmla="*/ 371 w 532"/>
                <a:gd name="T115" fmla="*/ 57 h 606"/>
                <a:gd name="T116" fmla="*/ 423 w 532"/>
                <a:gd name="T117" fmla="*/ 90 h 606"/>
                <a:gd name="T118" fmla="*/ 480 w 532"/>
                <a:gd name="T119" fmla="*/ 74 h 606"/>
                <a:gd name="T120" fmla="*/ 521 w 532"/>
                <a:gd name="T121" fmla="*/ 15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2" h="606">
                  <a:moveTo>
                    <a:pt x="497" y="154"/>
                  </a:moveTo>
                  <a:lnTo>
                    <a:pt x="495" y="150"/>
                  </a:lnTo>
                  <a:lnTo>
                    <a:pt x="490" y="148"/>
                  </a:lnTo>
                  <a:lnTo>
                    <a:pt x="488" y="148"/>
                  </a:lnTo>
                  <a:lnTo>
                    <a:pt x="483" y="143"/>
                  </a:lnTo>
                  <a:lnTo>
                    <a:pt x="475" y="140"/>
                  </a:lnTo>
                  <a:lnTo>
                    <a:pt x="470" y="140"/>
                  </a:lnTo>
                  <a:lnTo>
                    <a:pt x="473" y="136"/>
                  </a:lnTo>
                  <a:lnTo>
                    <a:pt x="475" y="135"/>
                  </a:lnTo>
                  <a:lnTo>
                    <a:pt x="475" y="131"/>
                  </a:lnTo>
                  <a:lnTo>
                    <a:pt x="445" y="126"/>
                  </a:lnTo>
                  <a:lnTo>
                    <a:pt x="438" y="128"/>
                  </a:lnTo>
                  <a:lnTo>
                    <a:pt x="430" y="126"/>
                  </a:lnTo>
                  <a:lnTo>
                    <a:pt x="421" y="131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07" y="129"/>
                  </a:lnTo>
                  <a:lnTo>
                    <a:pt x="406" y="128"/>
                  </a:lnTo>
                  <a:lnTo>
                    <a:pt x="402" y="128"/>
                  </a:lnTo>
                  <a:lnTo>
                    <a:pt x="390" y="123"/>
                  </a:lnTo>
                  <a:lnTo>
                    <a:pt x="371" y="121"/>
                  </a:lnTo>
                  <a:lnTo>
                    <a:pt x="371" y="119"/>
                  </a:lnTo>
                  <a:lnTo>
                    <a:pt x="369" y="119"/>
                  </a:lnTo>
                  <a:lnTo>
                    <a:pt x="366" y="121"/>
                  </a:lnTo>
                  <a:lnTo>
                    <a:pt x="340" y="121"/>
                  </a:lnTo>
                  <a:lnTo>
                    <a:pt x="337" y="119"/>
                  </a:lnTo>
                  <a:lnTo>
                    <a:pt x="319" y="11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87" y="98"/>
                  </a:lnTo>
                  <a:lnTo>
                    <a:pt x="280" y="97"/>
                  </a:lnTo>
                  <a:lnTo>
                    <a:pt x="274" y="95"/>
                  </a:lnTo>
                  <a:lnTo>
                    <a:pt x="273" y="97"/>
                  </a:lnTo>
                  <a:lnTo>
                    <a:pt x="271" y="97"/>
                  </a:lnTo>
                  <a:lnTo>
                    <a:pt x="269" y="95"/>
                  </a:lnTo>
                  <a:lnTo>
                    <a:pt x="268" y="95"/>
                  </a:lnTo>
                  <a:lnTo>
                    <a:pt x="262" y="97"/>
                  </a:lnTo>
                  <a:lnTo>
                    <a:pt x="257" y="95"/>
                  </a:lnTo>
                  <a:lnTo>
                    <a:pt x="254" y="93"/>
                  </a:lnTo>
                  <a:lnTo>
                    <a:pt x="242" y="93"/>
                  </a:lnTo>
                  <a:lnTo>
                    <a:pt x="233" y="95"/>
                  </a:lnTo>
                  <a:lnTo>
                    <a:pt x="231" y="93"/>
                  </a:lnTo>
                  <a:lnTo>
                    <a:pt x="216" y="107"/>
                  </a:lnTo>
                  <a:lnTo>
                    <a:pt x="212" y="109"/>
                  </a:lnTo>
                  <a:lnTo>
                    <a:pt x="205" y="111"/>
                  </a:lnTo>
                  <a:lnTo>
                    <a:pt x="193" y="117"/>
                  </a:lnTo>
                  <a:lnTo>
                    <a:pt x="192" y="119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90" y="124"/>
                  </a:lnTo>
                  <a:lnTo>
                    <a:pt x="183" y="124"/>
                  </a:lnTo>
                  <a:lnTo>
                    <a:pt x="179" y="123"/>
                  </a:lnTo>
                  <a:lnTo>
                    <a:pt x="179" y="121"/>
                  </a:lnTo>
                  <a:lnTo>
                    <a:pt x="178" y="119"/>
                  </a:lnTo>
                  <a:lnTo>
                    <a:pt x="176" y="123"/>
                  </a:lnTo>
                  <a:lnTo>
                    <a:pt x="174" y="123"/>
                  </a:lnTo>
                  <a:lnTo>
                    <a:pt x="167" y="123"/>
                  </a:lnTo>
                  <a:lnTo>
                    <a:pt x="160" y="119"/>
                  </a:lnTo>
                  <a:lnTo>
                    <a:pt x="157" y="119"/>
                  </a:lnTo>
                  <a:lnTo>
                    <a:pt x="150" y="119"/>
                  </a:lnTo>
                  <a:lnTo>
                    <a:pt x="145" y="119"/>
                  </a:lnTo>
                  <a:lnTo>
                    <a:pt x="143" y="121"/>
                  </a:lnTo>
                  <a:lnTo>
                    <a:pt x="140" y="123"/>
                  </a:lnTo>
                  <a:lnTo>
                    <a:pt x="141" y="124"/>
                  </a:lnTo>
                  <a:lnTo>
                    <a:pt x="140" y="126"/>
                  </a:lnTo>
                  <a:lnTo>
                    <a:pt x="140" y="128"/>
                  </a:lnTo>
                  <a:lnTo>
                    <a:pt x="136" y="129"/>
                  </a:lnTo>
                  <a:lnTo>
                    <a:pt x="135" y="131"/>
                  </a:lnTo>
                  <a:lnTo>
                    <a:pt x="135" y="135"/>
                  </a:lnTo>
                  <a:lnTo>
                    <a:pt x="136" y="136"/>
                  </a:lnTo>
                  <a:lnTo>
                    <a:pt x="135" y="140"/>
                  </a:lnTo>
                  <a:lnTo>
                    <a:pt x="140" y="142"/>
                  </a:lnTo>
                  <a:lnTo>
                    <a:pt x="141" y="145"/>
                  </a:lnTo>
                  <a:lnTo>
                    <a:pt x="140" y="148"/>
                  </a:lnTo>
                  <a:lnTo>
                    <a:pt x="141" y="148"/>
                  </a:lnTo>
                  <a:lnTo>
                    <a:pt x="140" y="152"/>
                  </a:lnTo>
                  <a:lnTo>
                    <a:pt x="138" y="152"/>
                  </a:lnTo>
                  <a:lnTo>
                    <a:pt x="135" y="154"/>
                  </a:lnTo>
                  <a:lnTo>
                    <a:pt x="129" y="159"/>
                  </a:lnTo>
                  <a:lnTo>
                    <a:pt x="129" y="161"/>
                  </a:lnTo>
                  <a:lnTo>
                    <a:pt x="128" y="162"/>
                  </a:lnTo>
                  <a:lnTo>
                    <a:pt x="126" y="162"/>
                  </a:lnTo>
                  <a:lnTo>
                    <a:pt x="124" y="166"/>
                  </a:lnTo>
                  <a:lnTo>
                    <a:pt x="124" y="167"/>
                  </a:lnTo>
                  <a:lnTo>
                    <a:pt x="122" y="171"/>
                  </a:lnTo>
                  <a:lnTo>
                    <a:pt x="124" y="174"/>
                  </a:lnTo>
                  <a:lnTo>
                    <a:pt x="124" y="178"/>
                  </a:lnTo>
                  <a:lnTo>
                    <a:pt x="122" y="178"/>
                  </a:lnTo>
                  <a:lnTo>
                    <a:pt x="114" y="183"/>
                  </a:lnTo>
                  <a:lnTo>
                    <a:pt x="112" y="183"/>
                  </a:lnTo>
                  <a:lnTo>
                    <a:pt x="104" y="185"/>
                  </a:lnTo>
                  <a:lnTo>
                    <a:pt x="100" y="188"/>
                  </a:lnTo>
                  <a:lnTo>
                    <a:pt x="95" y="192"/>
                  </a:lnTo>
                  <a:lnTo>
                    <a:pt x="93" y="195"/>
                  </a:lnTo>
                  <a:lnTo>
                    <a:pt x="91" y="195"/>
                  </a:lnTo>
                  <a:lnTo>
                    <a:pt x="90" y="197"/>
                  </a:lnTo>
                  <a:lnTo>
                    <a:pt x="90" y="199"/>
                  </a:lnTo>
                  <a:lnTo>
                    <a:pt x="90" y="200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5" y="207"/>
                  </a:lnTo>
                  <a:lnTo>
                    <a:pt x="102" y="207"/>
                  </a:lnTo>
                  <a:lnTo>
                    <a:pt x="102" y="205"/>
                  </a:lnTo>
                  <a:lnTo>
                    <a:pt x="105" y="205"/>
                  </a:lnTo>
                  <a:lnTo>
                    <a:pt x="105" y="207"/>
                  </a:lnTo>
                  <a:lnTo>
                    <a:pt x="107" y="209"/>
                  </a:lnTo>
                  <a:lnTo>
                    <a:pt x="114" y="209"/>
                  </a:lnTo>
                  <a:lnTo>
                    <a:pt x="116" y="211"/>
                  </a:lnTo>
                  <a:lnTo>
                    <a:pt x="117" y="207"/>
                  </a:lnTo>
                  <a:lnTo>
                    <a:pt x="124" y="207"/>
                  </a:lnTo>
                  <a:lnTo>
                    <a:pt x="128" y="205"/>
                  </a:lnTo>
                  <a:lnTo>
                    <a:pt x="128" y="204"/>
                  </a:lnTo>
                  <a:lnTo>
                    <a:pt x="129" y="204"/>
                  </a:lnTo>
                  <a:lnTo>
                    <a:pt x="131" y="204"/>
                  </a:lnTo>
                  <a:lnTo>
                    <a:pt x="135" y="205"/>
                  </a:lnTo>
                  <a:lnTo>
                    <a:pt x="136" y="207"/>
                  </a:lnTo>
                  <a:lnTo>
                    <a:pt x="135" y="211"/>
                  </a:lnTo>
                  <a:lnTo>
                    <a:pt x="133" y="212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6"/>
                  </a:lnTo>
                  <a:lnTo>
                    <a:pt x="138" y="218"/>
                  </a:lnTo>
                  <a:lnTo>
                    <a:pt x="136" y="219"/>
                  </a:lnTo>
                  <a:lnTo>
                    <a:pt x="138" y="221"/>
                  </a:lnTo>
                  <a:lnTo>
                    <a:pt x="140" y="221"/>
                  </a:lnTo>
                  <a:lnTo>
                    <a:pt x="150" y="223"/>
                  </a:lnTo>
                  <a:lnTo>
                    <a:pt x="150" y="226"/>
                  </a:lnTo>
                  <a:lnTo>
                    <a:pt x="152" y="230"/>
                  </a:lnTo>
                  <a:lnTo>
                    <a:pt x="154" y="237"/>
                  </a:lnTo>
                  <a:lnTo>
                    <a:pt x="154" y="238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4" y="242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2" y="247"/>
                  </a:lnTo>
                  <a:lnTo>
                    <a:pt x="150" y="249"/>
                  </a:lnTo>
                  <a:lnTo>
                    <a:pt x="148" y="249"/>
                  </a:lnTo>
                  <a:lnTo>
                    <a:pt x="147" y="249"/>
                  </a:lnTo>
                  <a:lnTo>
                    <a:pt x="145" y="249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4"/>
                  </a:lnTo>
                  <a:lnTo>
                    <a:pt x="140" y="255"/>
                  </a:lnTo>
                  <a:lnTo>
                    <a:pt x="138" y="257"/>
                  </a:lnTo>
                  <a:lnTo>
                    <a:pt x="136" y="259"/>
                  </a:lnTo>
                  <a:lnTo>
                    <a:pt x="135" y="261"/>
                  </a:lnTo>
                  <a:lnTo>
                    <a:pt x="135" y="264"/>
                  </a:lnTo>
                  <a:lnTo>
                    <a:pt x="133" y="268"/>
                  </a:lnTo>
                  <a:lnTo>
                    <a:pt x="133" y="266"/>
                  </a:lnTo>
                  <a:lnTo>
                    <a:pt x="129" y="266"/>
                  </a:lnTo>
                  <a:lnTo>
                    <a:pt x="129" y="269"/>
                  </a:lnTo>
                  <a:lnTo>
                    <a:pt x="128" y="271"/>
                  </a:lnTo>
                  <a:lnTo>
                    <a:pt x="128" y="273"/>
                  </a:lnTo>
                  <a:lnTo>
                    <a:pt x="128" y="274"/>
                  </a:lnTo>
                  <a:lnTo>
                    <a:pt x="126" y="278"/>
                  </a:lnTo>
                  <a:lnTo>
                    <a:pt x="128" y="280"/>
                  </a:lnTo>
                  <a:lnTo>
                    <a:pt x="129" y="281"/>
                  </a:lnTo>
                  <a:lnTo>
                    <a:pt x="133" y="283"/>
                  </a:lnTo>
                  <a:lnTo>
                    <a:pt x="135" y="287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5" y="287"/>
                  </a:lnTo>
                  <a:lnTo>
                    <a:pt x="155" y="285"/>
                  </a:lnTo>
                  <a:lnTo>
                    <a:pt x="157" y="283"/>
                  </a:lnTo>
                  <a:lnTo>
                    <a:pt x="164" y="283"/>
                  </a:lnTo>
                  <a:lnTo>
                    <a:pt x="166" y="285"/>
                  </a:lnTo>
                  <a:lnTo>
                    <a:pt x="171" y="283"/>
                  </a:lnTo>
                  <a:lnTo>
                    <a:pt x="174" y="283"/>
                  </a:lnTo>
                  <a:lnTo>
                    <a:pt x="179" y="283"/>
                  </a:lnTo>
                  <a:lnTo>
                    <a:pt x="185" y="281"/>
                  </a:lnTo>
                  <a:lnTo>
                    <a:pt x="188" y="281"/>
                  </a:lnTo>
                  <a:lnTo>
                    <a:pt x="190" y="281"/>
                  </a:lnTo>
                  <a:lnTo>
                    <a:pt x="193" y="287"/>
                  </a:lnTo>
                  <a:lnTo>
                    <a:pt x="195" y="287"/>
                  </a:lnTo>
                  <a:lnTo>
                    <a:pt x="197" y="285"/>
                  </a:lnTo>
                  <a:lnTo>
                    <a:pt x="198" y="287"/>
                  </a:lnTo>
                  <a:lnTo>
                    <a:pt x="204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9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7" y="292"/>
                  </a:lnTo>
                  <a:lnTo>
                    <a:pt x="217" y="293"/>
                  </a:lnTo>
                  <a:lnTo>
                    <a:pt x="219" y="297"/>
                  </a:lnTo>
                  <a:lnTo>
                    <a:pt x="219" y="299"/>
                  </a:lnTo>
                  <a:lnTo>
                    <a:pt x="221" y="300"/>
                  </a:lnTo>
                  <a:lnTo>
                    <a:pt x="223" y="300"/>
                  </a:lnTo>
                  <a:lnTo>
                    <a:pt x="223" y="302"/>
                  </a:lnTo>
                  <a:lnTo>
                    <a:pt x="223" y="304"/>
                  </a:lnTo>
                  <a:lnTo>
                    <a:pt x="221" y="304"/>
                  </a:lnTo>
                  <a:lnTo>
                    <a:pt x="223" y="306"/>
                  </a:lnTo>
                  <a:lnTo>
                    <a:pt x="224" y="309"/>
                  </a:lnTo>
                  <a:lnTo>
                    <a:pt x="223" y="312"/>
                  </a:lnTo>
                  <a:lnTo>
                    <a:pt x="223" y="316"/>
                  </a:lnTo>
                  <a:lnTo>
                    <a:pt x="224" y="318"/>
                  </a:lnTo>
                  <a:lnTo>
                    <a:pt x="223" y="318"/>
                  </a:lnTo>
                  <a:lnTo>
                    <a:pt x="223" y="319"/>
                  </a:lnTo>
                  <a:lnTo>
                    <a:pt x="219" y="321"/>
                  </a:lnTo>
                  <a:lnTo>
                    <a:pt x="214" y="323"/>
                  </a:lnTo>
                  <a:lnTo>
                    <a:pt x="211" y="326"/>
                  </a:lnTo>
                  <a:lnTo>
                    <a:pt x="207" y="330"/>
                  </a:lnTo>
                  <a:lnTo>
                    <a:pt x="205" y="330"/>
                  </a:lnTo>
                  <a:lnTo>
                    <a:pt x="205" y="331"/>
                  </a:lnTo>
                  <a:lnTo>
                    <a:pt x="204" y="331"/>
                  </a:lnTo>
                  <a:lnTo>
                    <a:pt x="202" y="331"/>
                  </a:lnTo>
                  <a:lnTo>
                    <a:pt x="202" y="333"/>
                  </a:lnTo>
                  <a:lnTo>
                    <a:pt x="198" y="333"/>
                  </a:lnTo>
                  <a:lnTo>
                    <a:pt x="195" y="335"/>
                  </a:lnTo>
                  <a:lnTo>
                    <a:pt x="190" y="335"/>
                  </a:lnTo>
                  <a:lnTo>
                    <a:pt x="183" y="337"/>
                  </a:lnTo>
                  <a:lnTo>
                    <a:pt x="181" y="338"/>
                  </a:lnTo>
                  <a:lnTo>
                    <a:pt x="179" y="337"/>
                  </a:lnTo>
                  <a:lnTo>
                    <a:pt x="176" y="337"/>
                  </a:lnTo>
                  <a:lnTo>
                    <a:pt x="169" y="337"/>
                  </a:lnTo>
                  <a:lnTo>
                    <a:pt x="166" y="340"/>
                  </a:lnTo>
                  <a:lnTo>
                    <a:pt x="164" y="342"/>
                  </a:lnTo>
                  <a:lnTo>
                    <a:pt x="162" y="342"/>
                  </a:lnTo>
                  <a:lnTo>
                    <a:pt x="160" y="345"/>
                  </a:lnTo>
                  <a:lnTo>
                    <a:pt x="159" y="347"/>
                  </a:lnTo>
                  <a:lnTo>
                    <a:pt x="155" y="349"/>
                  </a:lnTo>
                  <a:lnTo>
                    <a:pt x="155" y="350"/>
                  </a:lnTo>
                  <a:lnTo>
                    <a:pt x="155" y="354"/>
                  </a:lnTo>
                  <a:lnTo>
                    <a:pt x="154" y="359"/>
                  </a:lnTo>
                  <a:lnTo>
                    <a:pt x="152" y="359"/>
                  </a:lnTo>
                  <a:lnTo>
                    <a:pt x="148" y="359"/>
                  </a:lnTo>
                  <a:lnTo>
                    <a:pt x="145" y="361"/>
                  </a:lnTo>
                  <a:lnTo>
                    <a:pt x="143" y="364"/>
                  </a:lnTo>
                  <a:lnTo>
                    <a:pt x="143" y="366"/>
                  </a:lnTo>
                  <a:lnTo>
                    <a:pt x="145" y="368"/>
                  </a:lnTo>
                  <a:lnTo>
                    <a:pt x="147" y="368"/>
                  </a:lnTo>
                  <a:lnTo>
                    <a:pt x="148" y="368"/>
                  </a:lnTo>
                  <a:lnTo>
                    <a:pt x="147" y="369"/>
                  </a:lnTo>
                  <a:lnTo>
                    <a:pt x="148" y="371"/>
                  </a:lnTo>
                  <a:lnTo>
                    <a:pt x="148" y="373"/>
                  </a:lnTo>
                  <a:lnTo>
                    <a:pt x="150" y="373"/>
                  </a:lnTo>
                  <a:lnTo>
                    <a:pt x="148" y="375"/>
                  </a:lnTo>
                  <a:lnTo>
                    <a:pt x="150" y="381"/>
                  </a:lnTo>
                  <a:lnTo>
                    <a:pt x="148" y="380"/>
                  </a:lnTo>
                  <a:lnTo>
                    <a:pt x="148" y="385"/>
                  </a:lnTo>
                  <a:lnTo>
                    <a:pt x="152" y="387"/>
                  </a:lnTo>
                  <a:lnTo>
                    <a:pt x="152" y="390"/>
                  </a:lnTo>
                  <a:lnTo>
                    <a:pt x="155" y="392"/>
                  </a:lnTo>
                  <a:lnTo>
                    <a:pt x="159" y="395"/>
                  </a:lnTo>
                  <a:lnTo>
                    <a:pt x="160" y="400"/>
                  </a:lnTo>
                  <a:lnTo>
                    <a:pt x="167" y="400"/>
                  </a:lnTo>
                  <a:lnTo>
                    <a:pt x="169" y="399"/>
                  </a:lnTo>
                  <a:lnTo>
                    <a:pt x="171" y="399"/>
                  </a:lnTo>
                  <a:lnTo>
                    <a:pt x="174" y="399"/>
                  </a:lnTo>
                  <a:lnTo>
                    <a:pt x="178" y="402"/>
                  </a:lnTo>
                  <a:lnTo>
                    <a:pt x="179" y="400"/>
                  </a:lnTo>
                  <a:lnTo>
                    <a:pt x="183" y="404"/>
                  </a:lnTo>
                  <a:lnTo>
                    <a:pt x="188" y="406"/>
                  </a:lnTo>
                  <a:lnTo>
                    <a:pt x="188" y="407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11"/>
                  </a:lnTo>
                  <a:lnTo>
                    <a:pt x="192" y="416"/>
                  </a:lnTo>
                  <a:lnTo>
                    <a:pt x="193" y="418"/>
                  </a:lnTo>
                  <a:lnTo>
                    <a:pt x="195" y="419"/>
                  </a:lnTo>
                  <a:lnTo>
                    <a:pt x="198" y="423"/>
                  </a:lnTo>
                  <a:lnTo>
                    <a:pt x="202" y="425"/>
                  </a:lnTo>
                  <a:lnTo>
                    <a:pt x="200" y="426"/>
                  </a:lnTo>
                  <a:lnTo>
                    <a:pt x="198" y="426"/>
                  </a:lnTo>
                  <a:lnTo>
                    <a:pt x="198" y="430"/>
                  </a:lnTo>
                  <a:lnTo>
                    <a:pt x="198" y="432"/>
                  </a:lnTo>
                  <a:lnTo>
                    <a:pt x="198" y="433"/>
                  </a:lnTo>
                  <a:lnTo>
                    <a:pt x="197" y="435"/>
                  </a:lnTo>
                  <a:lnTo>
                    <a:pt x="197" y="437"/>
                  </a:lnTo>
                  <a:lnTo>
                    <a:pt x="198" y="438"/>
                  </a:lnTo>
                  <a:lnTo>
                    <a:pt x="198" y="442"/>
                  </a:lnTo>
                  <a:lnTo>
                    <a:pt x="200" y="444"/>
                  </a:lnTo>
                  <a:lnTo>
                    <a:pt x="200" y="449"/>
                  </a:lnTo>
                  <a:lnTo>
                    <a:pt x="198" y="452"/>
                  </a:lnTo>
                  <a:lnTo>
                    <a:pt x="197" y="452"/>
                  </a:lnTo>
                  <a:lnTo>
                    <a:pt x="197" y="454"/>
                  </a:lnTo>
                  <a:lnTo>
                    <a:pt x="195" y="457"/>
                  </a:lnTo>
                  <a:lnTo>
                    <a:pt x="195" y="459"/>
                  </a:lnTo>
                  <a:lnTo>
                    <a:pt x="195" y="461"/>
                  </a:lnTo>
                  <a:lnTo>
                    <a:pt x="192" y="461"/>
                  </a:lnTo>
                  <a:lnTo>
                    <a:pt x="192" y="464"/>
                  </a:lnTo>
                  <a:lnTo>
                    <a:pt x="190" y="464"/>
                  </a:lnTo>
                  <a:lnTo>
                    <a:pt x="186" y="468"/>
                  </a:lnTo>
                  <a:lnTo>
                    <a:pt x="185" y="470"/>
                  </a:lnTo>
                  <a:lnTo>
                    <a:pt x="181" y="470"/>
                  </a:lnTo>
                  <a:lnTo>
                    <a:pt x="179" y="471"/>
                  </a:lnTo>
                  <a:lnTo>
                    <a:pt x="176" y="475"/>
                  </a:lnTo>
                  <a:lnTo>
                    <a:pt x="171" y="475"/>
                  </a:lnTo>
                  <a:lnTo>
                    <a:pt x="166" y="476"/>
                  </a:lnTo>
                  <a:lnTo>
                    <a:pt x="166" y="475"/>
                  </a:lnTo>
                  <a:lnTo>
                    <a:pt x="164" y="475"/>
                  </a:lnTo>
                  <a:lnTo>
                    <a:pt x="164" y="476"/>
                  </a:lnTo>
                  <a:lnTo>
                    <a:pt x="159" y="478"/>
                  </a:lnTo>
                  <a:lnTo>
                    <a:pt x="157" y="478"/>
                  </a:lnTo>
                  <a:lnTo>
                    <a:pt x="157" y="480"/>
                  </a:lnTo>
                  <a:lnTo>
                    <a:pt x="155" y="482"/>
                  </a:lnTo>
                  <a:lnTo>
                    <a:pt x="154" y="485"/>
                  </a:lnTo>
                  <a:lnTo>
                    <a:pt x="154" y="487"/>
                  </a:lnTo>
                  <a:lnTo>
                    <a:pt x="154" y="489"/>
                  </a:lnTo>
                  <a:lnTo>
                    <a:pt x="154" y="490"/>
                  </a:lnTo>
                  <a:lnTo>
                    <a:pt x="157" y="494"/>
                  </a:lnTo>
                  <a:lnTo>
                    <a:pt x="157" y="495"/>
                  </a:lnTo>
                  <a:lnTo>
                    <a:pt x="162" y="495"/>
                  </a:lnTo>
                  <a:lnTo>
                    <a:pt x="166" y="495"/>
                  </a:lnTo>
                  <a:lnTo>
                    <a:pt x="166" y="497"/>
                  </a:lnTo>
                  <a:lnTo>
                    <a:pt x="169" y="497"/>
                  </a:lnTo>
                  <a:lnTo>
                    <a:pt x="171" y="497"/>
                  </a:lnTo>
                  <a:lnTo>
                    <a:pt x="174" y="502"/>
                  </a:lnTo>
                  <a:lnTo>
                    <a:pt x="178" y="504"/>
                  </a:lnTo>
                  <a:lnTo>
                    <a:pt x="181" y="504"/>
                  </a:lnTo>
                  <a:lnTo>
                    <a:pt x="183" y="506"/>
                  </a:lnTo>
                  <a:lnTo>
                    <a:pt x="185" y="506"/>
                  </a:lnTo>
                  <a:lnTo>
                    <a:pt x="186" y="509"/>
                  </a:lnTo>
                  <a:lnTo>
                    <a:pt x="190" y="509"/>
                  </a:lnTo>
                  <a:lnTo>
                    <a:pt x="192" y="513"/>
                  </a:lnTo>
                  <a:lnTo>
                    <a:pt x="192" y="514"/>
                  </a:lnTo>
                  <a:lnTo>
                    <a:pt x="193" y="516"/>
                  </a:lnTo>
                  <a:lnTo>
                    <a:pt x="193" y="520"/>
                  </a:lnTo>
                  <a:lnTo>
                    <a:pt x="195" y="520"/>
                  </a:lnTo>
                  <a:lnTo>
                    <a:pt x="198" y="521"/>
                  </a:lnTo>
                  <a:lnTo>
                    <a:pt x="198" y="525"/>
                  </a:lnTo>
                  <a:lnTo>
                    <a:pt x="197" y="526"/>
                  </a:lnTo>
                  <a:lnTo>
                    <a:pt x="197" y="528"/>
                  </a:lnTo>
                  <a:lnTo>
                    <a:pt x="202" y="528"/>
                  </a:lnTo>
                  <a:lnTo>
                    <a:pt x="204" y="530"/>
                  </a:lnTo>
                  <a:lnTo>
                    <a:pt x="205" y="530"/>
                  </a:lnTo>
                  <a:lnTo>
                    <a:pt x="207" y="532"/>
                  </a:lnTo>
                  <a:lnTo>
                    <a:pt x="212" y="533"/>
                  </a:lnTo>
                  <a:lnTo>
                    <a:pt x="214" y="533"/>
                  </a:lnTo>
                  <a:lnTo>
                    <a:pt x="216" y="535"/>
                  </a:lnTo>
                  <a:lnTo>
                    <a:pt x="219" y="535"/>
                  </a:lnTo>
                  <a:lnTo>
                    <a:pt x="224" y="537"/>
                  </a:lnTo>
                  <a:lnTo>
                    <a:pt x="226" y="539"/>
                  </a:lnTo>
                  <a:lnTo>
                    <a:pt x="230" y="539"/>
                  </a:lnTo>
                  <a:lnTo>
                    <a:pt x="235" y="539"/>
                  </a:lnTo>
                  <a:lnTo>
                    <a:pt x="235" y="540"/>
                  </a:lnTo>
                  <a:lnTo>
                    <a:pt x="235" y="542"/>
                  </a:lnTo>
                  <a:lnTo>
                    <a:pt x="235" y="545"/>
                  </a:lnTo>
                  <a:lnTo>
                    <a:pt x="238" y="559"/>
                  </a:lnTo>
                  <a:lnTo>
                    <a:pt x="233" y="563"/>
                  </a:lnTo>
                  <a:lnTo>
                    <a:pt x="233" y="564"/>
                  </a:lnTo>
                  <a:lnTo>
                    <a:pt x="236" y="568"/>
                  </a:lnTo>
                  <a:lnTo>
                    <a:pt x="242" y="566"/>
                  </a:lnTo>
                  <a:lnTo>
                    <a:pt x="249" y="568"/>
                  </a:lnTo>
                  <a:lnTo>
                    <a:pt x="249" y="570"/>
                  </a:lnTo>
                  <a:lnTo>
                    <a:pt x="252" y="570"/>
                  </a:lnTo>
                  <a:lnTo>
                    <a:pt x="254" y="571"/>
                  </a:lnTo>
                  <a:lnTo>
                    <a:pt x="257" y="573"/>
                  </a:lnTo>
                  <a:lnTo>
                    <a:pt x="259" y="575"/>
                  </a:lnTo>
                  <a:lnTo>
                    <a:pt x="259" y="577"/>
                  </a:lnTo>
                  <a:lnTo>
                    <a:pt x="259" y="578"/>
                  </a:lnTo>
                  <a:lnTo>
                    <a:pt x="259" y="582"/>
                  </a:lnTo>
                  <a:lnTo>
                    <a:pt x="259" y="583"/>
                  </a:lnTo>
                  <a:lnTo>
                    <a:pt x="259" y="585"/>
                  </a:lnTo>
                  <a:lnTo>
                    <a:pt x="259" y="587"/>
                  </a:lnTo>
                  <a:lnTo>
                    <a:pt x="259" y="589"/>
                  </a:lnTo>
                  <a:lnTo>
                    <a:pt x="264" y="592"/>
                  </a:lnTo>
                  <a:lnTo>
                    <a:pt x="264" y="596"/>
                  </a:lnTo>
                  <a:lnTo>
                    <a:pt x="266" y="596"/>
                  </a:lnTo>
                  <a:lnTo>
                    <a:pt x="266" y="597"/>
                  </a:lnTo>
                  <a:lnTo>
                    <a:pt x="266" y="599"/>
                  </a:lnTo>
                  <a:lnTo>
                    <a:pt x="261" y="602"/>
                  </a:lnTo>
                  <a:lnTo>
                    <a:pt x="259" y="602"/>
                  </a:lnTo>
                  <a:lnTo>
                    <a:pt x="259" y="604"/>
                  </a:lnTo>
                  <a:lnTo>
                    <a:pt x="257" y="604"/>
                  </a:lnTo>
                  <a:lnTo>
                    <a:pt x="255" y="604"/>
                  </a:lnTo>
                  <a:lnTo>
                    <a:pt x="254" y="606"/>
                  </a:lnTo>
                  <a:lnTo>
                    <a:pt x="250" y="606"/>
                  </a:lnTo>
                  <a:lnTo>
                    <a:pt x="249" y="606"/>
                  </a:lnTo>
                  <a:lnTo>
                    <a:pt x="247" y="606"/>
                  </a:lnTo>
                  <a:lnTo>
                    <a:pt x="245" y="604"/>
                  </a:lnTo>
                  <a:lnTo>
                    <a:pt x="243" y="604"/>
                  </a:lnTo>
                  <a:lnTo>
                    <a:pt x="242" y="602"/>
                  </a:lnTo>
                  <a:lnTo>
                    <a:pt x="240" y="601"/>
                  </a:lnTo>
                  <a:lnTo>
                    <a:pt x="240" y="599"/>
                  </a:lnTo>
                  <a:lnTo>
                    <a:pt x="238" y="599"/>
                  </a:lnTo>
                  <a:lnTo>
                    <a:pt x="238" y="597"/>
                  </a:lnTo>
                  <a:lnTo>
                    <a:pt x="238" y="596"/>
                  </a:lnTo>
                  <a:lnTo>
                    <a:pt x="236" y="594"/>
                  </a:lnTo>
                  <a:lnTo>
                    <a:pt x="235" y="594"/>
                  </a:lnTo>
                  <a:lnTo>
                    <a:pt x="233" y="594"/>
                  </a:lnTo>
                  <a:lnTo>
                    <a:pt x="231" y="592"/>
                  </a:lnTo>
                  <a:lnTo>
                    <a:pt x="230" y="592"/>
                  </a:lnTo>
                  <a:lnTo>
                    <a:pt x="228" y="590"/>
                  </a:lnTo>
                  <a:lnTo>
                    <a:pt x="226" y="590"/>
                  </a:lnTo>
                  <a:lnTo>
                    <a:pt x="224" y="589"/>
                  </a:lnTo>
                  <a:lnTo>
                    <a:pt x="223" y="589"/>
                  </a:lnTo>
                  <a:lnTo>
                    <a:pt x="221" y="587"/>
                  </a:lnTo>
                  <a:lnTo>
                    <a:pt x="219" y="587"/>
                  </a:lnTo>
                  <a:lnTo>
                    <a:pt x="217" y="587"/>
                  </a:lnTo>
                  <a:lnTo>
                    <a:pt x="216" y="585"/>
                  </a:lnTo>
                  <a:lnTo>
                    <a:pt x="214" y="585"/>
                  </a:lnTo>
                  <a:lnTo>
                    <a:pt x="212" y="583"/>
                  </a:lnTo>
                  <a:lnTo>
                    <a:pt x="211" y="582"/>
                  </a:lnTo>
                  <a:lnTo>
                    <a:pt x="209" y="582"/>
                  </a:lnTo>
                  <a:lnTo>
                    <a:pt x="207" y="582"/>
                  </a:lnTo>
                  <a:lnTo>
                    <a:pt x="205" y="580"/>
                  </a:lnTo>
                  <a:lnTo>
                    <a:pt x="204" y="580"/>
                  </a:lnTo>
                  <a:lnTo>
                    <a:pt x="202" y="578"/>
                  </a:lnTo>
                  <a:lnTo>
                    <a:pt x="200" y="578"/>
                  </a:lnTo>
                  <a:lnTo>
                    <a:pt x="198" y="577"/>
                  </a:lnTo>
                  <a:lnTo>
                    <a:pt x="197" y="577"/>
                  </a:lnTo>
                  <a:lnTo>
                    <a:pt x="195" y="577"/>
                  </a:lnTo>
                  <a:lnTo>
                    <a:pt x="195" y="575"/>
                  </a:lnTo>
                  <a:lnTo>
                    <a:pt x="193" y="575"/>
                  </a:lnTo>
                  <a:lnTo>
                    <a:pt x="192" y="575"/>
                  </a:lnTo>
                  <a:lnTo>
                    <a:pt x="190" y="575"/>
                  </a:lnTo>
                  <a:lnTo>
                    <a:pt x="190" y="573"/>
                  </a:lnTo>
                  <a:lnTo>
                    <a:pt x="188" y="573"/>
                  </a:lnTo>
                  <a:lnTo>
                    <a:pt x="186" y="573"/>
                  </a:lnTo>
                  <a:lnTo>
                    <a:pt x="186" y="571"/>
                  </a:lnTo>
                  <a:lnTo>
                    <a:pt x="185" y="571"/>
                  </a:lnTo>
                  <a:lnTo>
                    <a:pt x="183" y="571"/>
                  </a:lnTo>
                  <a:lnTo>
                    <a:pt x="181" y="570"/>
                  </a:lnTo>
                  <a:lnTo>
                    <a:pt x="179" y="570"/>
                  </a:lnTo>
                  <a:lnTo>
                    <a:pt x="179" y="568"/>
                  </a:lnTo>
                  <a:lnTo>
                    <a:pt x="178" y="568"/>
                  </a:lnTo>
                  <a:lnTo>
                    <a:pt x="176" y="568"/>
                  </a:lnTo>
                  <a:lnTo>
                    <a:pt x="174" y="566"/>
                  </a:lnTo>
                  <a:lnTo>
                    <a:pt x="173" y="566"/>
                  </a:lnTo>
                  <a:lnTo>
                    <a:pt x="171" y="564"/>
                  </a:lnTo>
                  <a:lnTo>
                    <a:pt x="169" y="564"/>
                  </a:lnTo>
                  <a:lnTo>
                    <a:pt x="167" y="564"/>
                  </a:lnTo>
                  <a:lnTo>
                    <a:pt x="166" y="564"/>
                  </a:lnTo>
                  <a:lnTo>
                    <a:pt x="164" y="563"/>
                  </a:lnTo>
                  <a:lnTo>
                    <a:pt x="162" y="563"/>
                  </a:lnTo>
                  <a:lnTo>
                    <a:pt x="160" y="563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7" y="561"/>
                  </a:lnTo>
                  <a:lnTo>
                    <a:pt x="155" y="561"/>
                  </a:lnTo>
                  <a:lnTo>
                    <a:pt x="155" y="559"/>
                  </a:lnTo>
                  <a:lnTo>
                    <a:pt x="154" y="559"/>
                  </a:lnTo>
                  <a:lnTo>
                    <a:pt x="152" y="559"/>
                  </a:lnTo>
                  <a:lnTo>
                    <a:pt x="152" y="558"/>
                  </a:lnTo>
                  <a:lnTo>
                    <a:pt x="150" y="558"/>
                  </a:lnTo>
                  <a:lnTo>
                    <a:pt x="148" y="558"/>
                  </a:lnTo>
                  <a:lnTo>
                    <a:pt x="148" y="556"/>
                  </a:lnTo>
                  <a:lnTo>
                    <a:pt x="147" y="554"/>
                  </a:lnTo>
                  <a:lnTo>
                    <a:pt x="145" y="552"/>
                  </a:lnTo>
                  <a:lnTo>
                    <a:pt x="145" y="551"/>
                  </a:lnTo>
                  <a:lnTo>
                    <a:pt x="143" y="551"/>
                  </a:lnTo>
                  <a:lnTo>
                    <a:pt x="143" y="549"/>
                  </a:lnTo>
                  <a:lnTo>
                    <a:pt x="141" y="547"/>
                  </a:lnTo>
                  <a:lnTo>
                    <a:pt x="141" y="545"/>
                  </a:lnTo>
                  <a:lnTo>
                    <a:pt x="140" y="544"/>
                  </a:lnTo>
                  <a:lnTo>
                    <a:pt x="138" y="542"/>
                  </a:lnTo>
                  <a:lnTo>
                    <a:pt x="136" y="540"/>
                  </a:lnTo>
                  <a:lnTo>
                    <a:pt x="135" y="540"/>
                  </a:lnTo>
                  <a:lnTo>
                    <a:pt x="133" y="539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8" y="537"/>
                  </a:lnTo>
                  <a:lnTo>
                    <a:pt x="126" y="537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2" y="539"/>
                  </a:lnTo>
                  <a:lnTo>
                    <a:pt x="121" y="539"/>
                  </a:lnTo>
                  <a:lnTo>
                    <a:pt x="119" y="539"/>
                  </a:lnTo>
                  <a:lnTo>
                    <a:pt x="117" y="539"/>
                  </a:lnTo>
                  <a:lnTo>
                    <a:pt x="116" y="540"/>
                  </a:lnTo>
                  <a:lnTo>
                    <a:pt x="114" y="540"/>
                  </a:lnTo>
                  <a:lnTo>
                    <a:pt x="112" y="542"/>
                  </a:lnTo>
                  <a:lnTo>
                    <a:pt x="110" y="542"/>
                  </a:lnTo>
                  <a:lnTo>
                    <a:pt x="110" y="544"/>
                  </a:lnTo>
                  <a:lnTo>
                    <a:pt x="109" y="544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5" y="545"/>
                  </a:lnTo>
                  <a:lnTo>
                    <a:pt x="104" y="545"/>
                  </a:lnTo>
                  <a:lnTo>
                    <a:pt x="102" y="544"/>
                  </a:lnTo>
                  <a:lnTo>
                    <a:pt x="100" y="544"/>
                  </a:lnTo>
                  <a:lnTo>
                    <a:pt x="98" y="542"/>
                  </a:lnTo>
                  <a:lnTo>
                    <a:pt x="97" y="542"/>
                  </a:lnTo>
                  <a:lnTo>
                    <a:pt x="95" y="542"/>
                  </a:lnTo>
                  <a:lnTo>
                    <a:pt x="93" y="539"/>
                  </a:lnTo>
                  <a:lnTo>
                    <a:pt x="91" y="535"/>
                  </a:lnTo>
                  <a:lnTo>
                    <a:pt x="90" y="533"/>
                  </a:lnTo>
                  <a:lnTo>
                    <a:pt x="76" y="528"/>
                  </a:lnTo>
                  <a:lnTo>
                    <a:pt x="66" y="526"/>
                  </a:lnTo>
                  <a:lnTo>
                    <a:pt x="62" y="525"/>
                  </a:lnTo>
                  <a:lnTo>
                    <a:pt x="59" y="523"/>
                  </a:lnTo>
                  <a:lnTo>
                    <a:pt x="57" y="520"/>
                  </a:lnTo>
                  <a:lnTo>
                    <a:pt x="57" y="518"/>
                  </a:lnTo>
                  <a:lnTo>
                    <a:pt x="57" y="514"/>
                  </a:lnTo>
                  <a:lnTo>
                    <a:pt x="59" y="513"/>
                  </a:lnTo>
                  <a:lnTo>
                    <a:pt x="64" y="509"/>
                  </a:lnTo>
                  <a:lnTo>
                    <a:pt x="66" y="509"/>
                  </a:lnTo>
                  <a:lnTo>
                    <a:pt x="67" y="507"/>
                  </a:lnTo>
                  <a:lnTo>
                    <a:pt x="67" y="506"/>
                  </a:lnTo>
                  <a:lnTo>
                    <a:pt x="67" y="504"/>
                  </a:lnTo>
                  <a:lnTo>
                    <a:pt x="66" y="502"/>
                  </a:lnTo>
                  <a:lnTo>
                    <a:pt x="67" y="502"/>
                  </a:lnTo>
                  <a:lnTo>
                    <a:pt x="67" y="501"/>
                  </a:lnTo>
                  <a:lnTo>
                    <a:pt x="66" y="499"/>
                  </a:lnTo>
                  <a:lnTo>
                    <a:pt x="66" y="497"/>
                  </a:lnTo>
                  <a:lnTo>
                    <a:pt x="66" y="495"/>
                  </a:lnTo>
                  <a:lnTo>
                    <a:pt x="64" y="495"/>
                  </a:lnTo>
                  <a:lnTo>
                    <a:pt x="64" y="494"/>
                  </a:lnTo>
                  <a:lnTo>
                    <a:pt x="62" y="494"/>
                  </a:lnTo>
                  <a:lnTo>
                    <a:pt x="60" y="492"/>
                  </a:lnTo>
                  <a:lnTo>
                    <a:pt x="59" y="494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9"/>
                  </a:lnTo>
                  <a:lnTo>
                    <a:pt x="55" y="489"/>
                  </a:lnTo>
                  <a:lnTo>
                    <a:pt x="55" y="487"/>
                  </a:lnTo>
                  <a:lnTo>
                    <a:pt x="55" y="483"/>
                  </a:lnTo>
                  <a:lnTo>
                    <a:pt x="53" y="482"/>
                  </a:lnTo>
                  <a:lnTo>
                    <a:pt x="52" y="480"/>
                  </a:lnTo>
                  <a:lnTo>
                    <a:pt x="53" y="476"/>
                  </a:lnTo>
                  <a:lnTo>
                    <a:pt x="55" y="475"/>
                  </a:lnTo>
                  <a:lnTo>
                    <a:pt x="53" y="473"/>
                  </a:lnTo>
                  <a:lnTo>
                    <a:pt x="53" y="470"/>
                  </a:lnTo>
                  <a:lnTo>
                    <a:pt x="52" y="468"/>
                  </a:lnTo>
                  <a:lnTo>
                    <a:pt x="50" y="468"/>
                  </a:lnTo>
                  <a:lnTo>
                    <a:pt x="52" y="464"/>
                  </a:lnTo>
                  <a:lnTo>
                    <a:pt x="53" y="463"/>
                  </a:lnTo>
                  <a:lnTo>
                    <a:pt x="50" y="461"/>
                  </a:lnTo>
                  <a:lnTo>
                    <a:pt x="47" y="461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3" y="452"/>
                  </a:lnTo>
                  <a:lnTo>
                    <a:pt x="43" y="451"/>
                  </a:lnTo>
                  <a:lnTo>
                    <a:pt x="45" y="447"/>
                  </a:lnTo>
                  <a:lnTo>
                    <a:pt x="47" y="445"/>
                  </a:lnTo>
                  <a:lnTo>
                    <a:pt x="48" y="444"/>
                  </a:lnTo>
                  <a:lnTo>
                    <a:pt x="50" y="440"/>
                  </a:lnTo>
                  <a:lnTo>
                    <a:pt x="50" y="438"/>
                  </a:lnTo>
                  <a:lnTo>
                    <a:pt x="50" y="435"/>
                  </a:lnTo>
                  <a:lnTo>
                    <a:pt x="53" y="433"/>
                  </a:lnTo>
                  <a:lnTo>
                    <a:pt x="57" y="433"/>
                  </a:lnTo>
                  <a:lnTo>
                    <a:pt x="57" y="430"/>
                  </a:lnTo>
                  <a:lnTo>
                    <a:pt x="57" y="428"/>
                  </a:lnTo>
                  <a:lnTo>
                    <a:pt x="55" y="425"/>
                  </a:lnTo>
                  <a:lnTo>
                    <a:pt x="53" y="423"/>
                  </a:lnTo>
                  <a:lnTo>
                    <a:pt x="53" y="419"/>
                  </a:lnTo>
                  <a:lnTo>
                    <a:pt x="53" y="416"/>
                  </a:lnTo>
                  <a:lnTo>
                    <a:pt x="55" y="414"/>
                  </a:lnTo>
                  <a:lnTo>
                    <a:pt x="59" y="413"/>
                  </a:lnTo>
                  <a:lnTo>
                    <a:pt x="59" y="411"/>
                  </a:lnTo>
                  <a:lnTo>
                    <a:pt x="57" y="407"/>
                  </a:lnTo>
                  <a:lnTo>
                    <a:pt x="57" y="406"/>
                  </a:lnTo>
                  <a:lnTo>
                    <a:pt x="57" y="402"/>
                  </a:lnTo>
                  <a:lnTo>
                    <a:pt x="55" y="400"/>
                  </a:lnTo>
                  <a:lnTo>
                    <a:pt x="53" y="399"/>
                  </a:lnTo>
                  <a:lnTo>
                    <a:pt x="52" y="395"/>
                  </a:lnTo>
                  <a:lnTo>
                    <a:pt x="50" y="394"/>
                  </a:lnTo>
                  <a:lnTo>
                    <a:pt x="48" y="390"/>
                  </a:lnTo>
                  <a:lnTo>
                    <a:pt x="47" y="390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5" y="383"/>
                  </a:lnTo>
                  <a:lnTo>
                    <a:pt x="43" y="381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50" y="373"/>
                  </a:lnTo>
                  <a:lnTo>
                    <a:pt x="50" y="369"/>
                  </a:lnTo>
                  <a:lnTo>
                    <a:pt x="50" y="366"/>
                  </a:lnTo>
                  <a:lnTo>
                    <a:pt x="50" y="364"/>
                  </a:lnTo>
                  <a:lnTo>
                    <a:pt x="50" y="361"/>
                  </a:lnTo>
                  <a:lnTo>
                    <a:pt x="48" y="357"/>
                  </a:lnTo>
                  <a:lnTo>
                    <a:pt x="47" y="354"/>
                  </a:lnTo>
                  <a:lnTo>
                    <a:pt x="45" y="352"/>
                  </a:lnTo>
                  <a:lnTo>
                    <a:pt x="43" y="350"/>
                  </a:lnTo>
                  <a:lnTo>
                    <a:pt x="43" y="347"/>
                  </a:lnTo>
                  <a:lnTo>
                    <a:pt x="43" y="344"/>
                  </a:lnTo>
                  <a:lnTo>
                    <a:pt x="43" y="342"/>
                  </a:lnTo>
                  <a:lnTo>
                    <a:pt x="43" y="338"/>
                  </a:lnTo>
                  <a:lnTo>
                    <a:pt x="43" y="337"/>
                  </a:lnTo>
                  <a:lnTo>
                    <a:pt x="45" y="333"/>
                  </a:lnTo>
                  <a:lnTo>
                    <a:pt x="45" y="331"/>
                  </a:lnTo>
                  <a:lnTo>
                    <a:pt x="47" y="328"/>
                  </a:lnTo>
                  <a:lnTo>
                    <a:pt x="47" y="326"/>
                  </a:lnTo>
                  <a:lnTo>
                    <a:pt x="47" y="323"/>
                  </a:lnTo>
                  <a:lnTo>
                    <a:pt x="47" y="319"/>
                  </a:lnTo>
                  <a:lnTo>
                    <a:pt x="45" y="318"/>
                  </a:lnTo>
                  <a:lnTo>
                    <a:pt x="43" y="314"/>
                  </a:lnTo>
                  <a:lnTo>
                    <a:pt x="41" y="312"/>
                  </a:lnTo>
                  <a:lnTo>
                    <a:pt x="40" y="309"/>
                  </a:lnTo>
                  <a:lnTo>
                    <a:pt x="38" y="307"/>
                  </a:lnTo>
                  <a:lnTo>
                    <a:pt x="34" y="306"/>
                  </a:lnTo>
                  <a:lnTo>
                    <a:pt x="34" y="302"/>
                  </a:lnTo>
                  <a:lnTo>
                    <a:pt x="33" y="299"/>
                  </a:lnTo>
                  <a:lnTo>
                    <a:pt x="31" y="295"/>
                  </a:lnTo>
                  <a:lnTo>
                    <a:pt x="29" y="293"/>
                  </a:lnTo>
                  <a:lnTo>
                    <a:pt x="29" y="290"/>
                  </a:lnTo>
                  <a:lnTo>
                    <a:pt x="28" y="287"/>
                  </a:lnTo>
                  <a:lnTo>
                    <a:pt x="28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6" y="274"/>
                  </a:lnTo>
                  <a:lnTo>
                    <a:pt x="26" y="271"/>
                  </a:lnTo>
                  <a:lnTo>
                    <a:pt x="24" y="268"/>
                  </a:lnTo>
                  <a:lnTo>
                    <a:pt x="24" y="264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2" y="254"/>
                  </a:lnTo>
                  <a:lnTo>
                    <a:pt x="22" y="252"/>
                  </a:lnTo>
                  <a:lnTo>
                    <a:pt x="22" y="249"/>
                  </a:lnTo>
                  <a:lnTo>
                    <a:pt x="22" y="245"/>
                  </a:lnTo>
                  <a:lnTo>
                    <a:pt x="22" y="243"/>
                  </a:lnTo>
                  <a:lnTo>
                    <a:pt x="21" y="240"/>
                  </a:lnTo>
                  <a:lnTo>
                    <a:pt x="21" y="237"/>
                  </a:lnTo>
                  <a:lnTo>
                    <a:pt x="19" y="233"/>
                  </a:lnTo>
                  <a:lnTo>
                    <a:pt x="17" y="230"/>
                  </a:lnTo>
                  <a:lnTo>
                    <a:pt x="15" y="228"/>
                  </a:lnTo>
                  <a:lnTo>
                    <a:pt x="17" y="223"/>
                  </a:lnTo>
                  <a:lnTo>
                    <a:pt x="15" y="223"/>
                  </a:lnTo>
                  <a:lnTo>
                    <a:pt x="14" y="221"/>
                  </a:lnTo>
                  <a:lnTo>
                    <a:pt x="12" y="221"/>
                  </a:lnTo>
                  <a:lnTo>
                    <a:pt x="12" y="219"/>
                  </a:lnTo>
                  <a:lnTo>
                    <a:pt x="10" y="219"/>
                  </a:lnTo>
                  <a:lnTo>
                    <a:pt x="10" y="218"/>
                  </a:lnTo>
                  <a:lnTo>
                    <a:pt x="9" y="218"/>
                  </a:lnTo>
                  <a:lnTo>
                    <a:pt x="7" y="216"/>
                  </a:lnTo>
                  <a:lnTo>
                    <a:pt x="5" y="214"/>
                  </a:lnTo>
                  <a:lnTo>
                    <a:pt x="3" y="212"/>
                  </a:lnTo>
                  <a:lnTo>
                    <a:pt x="2" y="211"/>
                  </a:lnTo>
                  <a:lnTo>
                    <a:pt x="2" y="209"/>
                  </a:lnTo>
                  <a:lnTo>
                    <a:pt x="2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3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2" y="188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3" y="183"/>
                  </a:lnTo>
                  <a:lnTo>
                    <a:pt x="3" y="181"/>
                  </a:lnTo>
                  <a:lnTo>
                    <a:pt x="5" y="180"/>
                  </a:lnTo>
                  <a:lnTo>
                    <a:pt x="5" y="178"/>
                  </a:lnTo>
                  <a:lnTo>
                    <a:pt x="7" y="176"/>
                  </a:lnTo>
                  <a:lnTo>
                    <a:pt x="7" y="174"/>
                  </a:lnTo>
                  <a:lnTo>
                    <a:pt x="9" y="173"/>
                  </a:lnTo>
                  <a:lnTo>
                    <a:pt x="9" y="171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9" y="164"/>
                  </a:lnTo>
                  <a:lnTo>
                    <a:pt x="9" y="162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10" y="157"/>
                  </a:lnTo>
                  <a:lnTo>
                    <a:pt x="10" y="155"/>
                  </a:lnTo>
                  <a:lnTo>
                    <a:pt x="10" y="154"/>
                  </a:lnTo>
                  <a:lnTo>
                    <a:pt x="10" y="152"/>
                  </a:lnTo>
                  <a:lnTo>
                    <a:pt x="12" y="150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7" y="147"/>
                  </a:lnTo>
                  <a:lnTo>
                    <a:pt x="19" y="147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4" y="147"/>
                  </a:lnTo>
                  <a:lnTo>
                    <a:pt x="26" y="147"/>
                  </a:lnTo>
                  <a:lnTo>
                    <a:pt x="28" y="147"/>
                  </a:lnTo>
                  <a:lnTo>
                    <a:pt x="29" y="147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6" y="145"/>
                  </a:lnTo>
                  <a:lnTo>
                    <a:pt x="38" y="145"/>
                  </a:lnTo>
                  <a:lnTo>
                    <a:pt x="40" y="145"/>
                  </a:lnTo>
                  <a:lnTo>
                    <a:pt x="41" y="145"/>
                  </a:lnTo>
                  <a:lnTo>
                    <a:pt x="43" y="143"/>
                  </a:lnTo>
                  <a:lnTo>
                    <a:pt x="45" y="143"/>
                  </a:lnTo>
                  <a:lnTo>
                    <a:pt x="47" y="143"/>
                  </a:lnTo>
                  <a:lnTo>
                    <a:pt x="48" y="143"/>
                  </a:lnTo>
                  <a:lnTo>
                    <a:pt x="48" y="145"/>
                  </a:lnTo>
                  <a:lnTo>
                    <a:pt x="50" y="145"/>
                  </a:lnTo>
                  <a:lnTo>
                    <a:pt x="52" y="145"/>
                  </a:lnTo>
                  <a:lnTo>
                    <a:pt x="52" y="147"/>
                  </a:lnTo>
                  <a:lnTo>
                    <a:pt x="53" y="147"/>
                  </a:lnTo>
                  <a:lnTo>
                    <a:pt x="53" y="148"/>
                  </a:lnTo>
                  <a:lnTo>
                    <a:pt x="55" y="148"/>
                  </a:lnTo>
                  <a:lnTo>
                    <a:pt x="57" y="150"/>
                  </a:lnTo>
                  <a:lnTo>
                    <a:pt x="59" y="150"/>
                  </a:lnTo>
                  <a:lnTo>
                    <a:pt x="60" y="148"/>
                  </a:lnTo>
                  <a:lnTo>
                    <a:pt x="62" y="148"/>
                  </a:lnTo>
                  <a:lnTo>
                    <a:pt x="62" y="147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6"/>
                  </a:lnTo>
                  <a:lnTo>
                    <a:pt x="67" y="135"/>
                  </a:lnTo>
                  <a:lnTo>
                    <a:pt x="69" y="135"/>
                  </a:lnTo>
                  <a:lnTo>
                    <a:pt x="69" y="133"/>
                  </a:lnTo>
                  <a:lnTo>
                    <a:pt x="69" y="131"/>
                  </a:lnTo>
                  <a:lnTo>
                    <a:pt x="69" y="129"/>
                  </a:lnTo>
                  <a:lnTo>
                    <a:pt x="71" y="128"/>
                  </a:lnTo>
                  <a:lnTo>
                    <a:pt x="71" y="126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67" y="121"/>
                  </a:lnTo>
                  <a:lnTo>
                    <a:pt x="66" y="119"/>
                  </a:lnTo>
                  <a:lnTo>
                    <a:pt x="67" y="117"/>
                  </a:lnTo>
                  <a:lnTo>
                    <a:pt x="67" y="116"/>
                  </a:lnTo>
                  <a:lnTo>
                    <a:pt x="69" y="116"/>
                  </a:lnTo>
                  <a:lnTo>
                    <a:pt x="69" y="114"/>
                  </a:lnTo>
                  <a:lnTo>
                    <a:pt x="71" y="114"/>
                  </a:lnTo>
                  <a:lnTo>
                    <a:pt x="72" y="112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6" y="111"/>
                  </a:lnTo>
                  <a:lnTo>
                    <a:pt x="78" y="109"/>
                  </a:lnTo>
                  <a:lnTo>
                    <a:pt x="78" y="107"/>
                  </a:lnTo>
                  <a:lnTo>
                    <a:pt x="79" y="107"/>
                  </a:lnTo>
                  <a:lnTo>
                    <a:pt x="79" y="105"/>
                  </a:lnTo>
                  <a:lnTo>
                    <a:pt x="79" y="104"/>
                  </a:lnTo>
                  <a:lnTo>
                    <a:pt x="81" y="102"/>
                  </a:lnTo>
                  <a:lnTo>
                    <a:pt x="81" y="100"/>
                  </a:lnTo>
                  <a:lnTo>
                    <a:pt x="81" y="98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6" y="93"/>
                  </a:lnTo>
                  <a:lnTo>
                    <a:pt x="88" y="92"/>
                  </a:lnTo>
                  <a:lnTo>
                    <a:pt x="90" y="92"/>
                  </a:lnTo>
                  <a:lnTo>
                    <a:pt x="90" y="90"/>
                  </a:lnTo>
                  <a:lnTo>
                    <a:pt x="91" y="90"/>
                  </a:lnTo>
                  <a:lnTo>
                    <a:pt x="93" y="90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100" y="90"/>
                  </a:lnTo>
                  <a:lnTo>
                    <a:pt x="102" y="88"/>
                  </a:lnTo>
                  <a:lnTo>
                    <a:pt x="104" y="88"/>
                  </a:lnTo>
                  <a:lnTo>
                    <a:pt x="105" y="86"/>
                  </a:lnTo>
                  <a:lnTo>
                    <a:pt x="107" y="85"/>
                  </a:lnTo>
                  <a:lnTo>
                    <a:pt x="109" y="85"/>
                  </a:lnTo>
                  <a:lnTo>
                    <a:pt x="109" y="83"/>
                  </a:lnTo>
                  <a:lnTo>
                    <a:pt x="110" y="83"/>
                  </a:lnTo>
                  <a:lnTo>
                    <a:pt x="112" y="83"/>
                  </a:lnTo>
                  <a:lnTo>
                    <a:pt x="114" y="83"/>
                  </a:lnTo>
                  <a:lnTo>
                    <a:pt x="116" y="83"/>
                  </a:lnTo>
                  <a:lnTo>
                    <a:pt x="117" y="83"/>
                  </a:lnTo>
                  <a:lnTo>
                    <a:pt x="119" y="83"/>
                  </a:lnTo>
                  <a:lnTo>
                    <a:pt x="121" y="83"/>
                  </a:lnTo>
                  <a:lnTo>
                    <a:pt x="122" y="83"/>
                  </a:lnTo>
                  <a:lnTo>
                    <a:pt x="124" y="83"/>
                  </a:lnTo>
                  <a:lnTo>
                    <a:pt x="126" y="83"/>
                  </a:lnTo>
                  <a:lnTo>
                    <a:pt x="128" y="83"/>
                  </a:lnTo>
                  <a:lnTo>
                    <a:pt x="129" y="83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33" y="81"/>
                  </a:lnTo>
                  <a:lnTo>
                    <a:pt x="133" y="79"/>
                  </a:lnTo>
                  <a:lnTo>
                    <a:pt x="135" y="79"/>
                  </a:lnTo>
                  <a:lnTo>
                    <a:pt x="136" y="78"/>
                  </a:lnTo>
                  <a:lnTo>
                    <a:pt x="138" y="76"/>
                  </a:lnTo>
                  <a:lnTo>
                    <a:pt x="140" y="76"/>
                  </a:lnTo>
                  <a:lnTo>
                    <a:pt x="141" y="76"/>
                  </a:lnTo>
                  <a:lnTo>
                    <a:pt x="143" y="74"/>
                  </a:lnTo>
                  <a:lnTo>
                    <a:pt x="145" y="74"/>
                  </a:lnTo>
                  <a:lnTo>
                    <a:pt x="147" y="74"/>
                  </a:lnTo>
                  <a:lnTo>
                    <a:pt x="147" y="73"/>
                  </a:lnTo>
                  <a:lnTo>
                    <a:pt x="148" y="73"/>
                  </a:lnTo>
                  <a:lnTo>
                    <a:pt x="148" y="71"/>
                  </a:lnTo>
                  <a:lnTo>
                    <a:pt x="150" y="71"/>
                  </a:lnTo>
                  <a:lnTo>
                    <a:pt x="150" y="69"/>
                  </a:lnTo>
                  <a:lnTo>
                    <a:pt x="152" y="69"/>
                  </a:lnTo>
                  <a:lnTo>
                    <a:pt x="152" y="67"/>
                  </a:lnTo>
                  <a:lnTo>
                    <a:pt x="152" y="66"/>
                  </a:lnTo>
                  <a:lnTo>
                    <a:pt x="154" y="66"/>
                  </a:lnTo>
                  <a:lnTo>
                    <a:pt x="154" y="64"/>
                  </a:lnTo>
                  <a:lnTo>
                    <a:pt x="154" y="62"/>
                  </a:lnTo>
                  <a:lnTo>
                    <a:pt x="155" y="60"/>
                  </a:lnTo>
                  <a:lnTo>
                    <a:pt x="157" y="59"/>
                  </a:lnTo>
                  <a:lnTo>
                    <a:pt x="159" y="57"/>
                  </a:lnTo>
                  <a:lnTo>
                    <a:pt x="160" y="55"/>
                  </a:lnTo>
                  <a:lnTo>
                    <a:pt x="162" y="55"/>
                  </a:lnTo>
                  <a:lnTo>
                    <a:pt x="162" y="54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6" y="50"/>
                  </a:lnTo>
                  <a:lnTo>
                    <a:pt x="166" y="48"/>
                  </a:lnTo>
                  <a:lnTo>
                    <a:pt x="166" y="47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3"/>
                  </a:lnTo>
                  <a:lnTo>
                    <a:pt x="166" y="41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4" y="35"/>
                  </a:lnTo>
                  <a:lnTo>
                    <a:pt x="174" y="33"/>
                  </a:lnTo>
                  <a:lnTo>
                    <a:pt x="174" y="31"/>
                  </a:lnTo>
                  <a:lnTo>
                    <a:pt x="174" y="29"/>
                  </a:lnTo>
                  <a:lnTo>
                    <a:pt x="173" y="28"/>
                  </a:lnTo>
                  <a:lnTo>
                    <a:pt x="171" y="28"/>
                  </a:lnTo>
                  <a:lnTo>
                    <a:pt x="171" y="26"/>
                  </a:lnTo>
                  <a:lnTo>
                    <a:pt x="169" y="24"/>
                  </a:lnTo>
                  <a:lnTo>
                    <a:pt x="167" y="22"/>
                  </a:lnTo>
                  <a:lnTo>
                    <a:pt x="167" y="21"/>
                  </a:lnTo>
                  <a:lnTo>
                    <a:pt x="167" y="19"/>
                  </a:lnTo>
                  <a:lnTo>
                    <a:pt x="169" y="17"/>
                  </a:lnTo>
                  <a:lnTo>
                    <a:pt x="169" y="16"/>
                  </a:lnTo>
                  <a:lnTo>
                    <a:pt x="171" y="16"/>
                  </a:lnTo>
                  <a:lnTo>
                    <a:pt x="171" y="14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6" y="10"/>
                  </a:lnTo>
                  <a:lnTo>
                    <a:pt x="178" y="9"/>
                  </a:lnTo>
                  <a:lnTo>
                    <a:pt x="179" y="9"/>
                  </a:lnTo>
                  <a:lnTo>
                    <a:pt x="181" y="9"/>
                  </a:lnTo>
                  <a:lnTo>
                    <a:pt x="181" y="7"/>
                  </a:lnTo>
                  <a:lnTo>
                    <a:pt x="185" y="7"/>
                  </a:lnTo>
                  <a:lnTo>
                    <a:pt x="204" y="4"/>
                  </a:lnTo>
                  <a:lnTo>
                    <a:pt x="211" y="2"/>
                  </a:lnTo>
                  <a:lnTo>
                    <a:pt x="216" y="4"/>
                  </a:lnTo>
                  <a:lnTo>
                    <a:pt x="223" y="4"/>
                  </a:lnTo>
                  <a:lnTo>
                    <a:pt x="228" y="4"/>
                  </a:lnTo>
                  <a:lnTo>
                    <a:pt x="236" y="4"/>
                  </a:lnTo>
                  <a:lnTo>
                    <a:pt x="243" y="5"/>
                  </a:lnTo>
                  <a:lnTo>
                    <a:pt x="249" y="7"/>
                  </a:lnTo>
                  <a:lnTo>
                    <a:pt x="254" y="9"/>
                  </a:lnTo>
                  <a:lnTo>
                    <a:pt x="259" y="9"/>
                  </a:lnTo>
                  <a:lnTo>
                    <a:pt x="262" y="12"/>
                  </a:lnTo>
                  <a:lnTo>
                    <a:pt x="266" y="17"/>
                  </a:lnTo>
                  <a:lnTo>
                    <a:pt x="269" y="19"/>
                  </a:lnTo>
                  <a:lnTo>
                    <a:pt x="276" y="19"/>
                  </a:lnTo>
                  <a:lnTo>
                    <a:pt x="281" y="16"/>
                  </a:lnTo>
                  <a:lnTo>
                    <a:pt x="288" y="10"/>
                  </a:lnTo>
                  <a:lnTo>
                    <a:pt x="295" y="7"/>
                  </a:lnTo>
                  <a:lnTo>
                    <a:pt x="300" y="5"/>
                  </a:lnTo>
                  <a:lnTo>
                    <a:pt x="307" y="4"/>
                  </a:lnTo>
                  <a:lnTo>
                    <a:pt x="309" y="4"/>
                  </a:lnTo>
                  <a:lnTo>
                    <a:pt x="312" y="0"/>
                  </a:lnTo>
                  <a:lnTo>
                    <a:pt x="314" y="0"/>
                  </a:lnTo>
                  <a:lnTo>
                    <a:pt x="318" y="4"/>
                  </a:lnTo>
                  <a:lnTo>
                    <a:pt x="323" y="7"/>
                  </a:lnTo>
                  <a:lnTo>
                    <a:pt x="326" y="10"/>
                  </a:lnTo>
                  <a:lnTo>
                    <a:pt x="331" y="14"/>
                  </a:lnTo>
                  <a:lnTo>
                    <a:pt x="340" y="16"/>
                  </a:lnTo>
                  <a:lnTo>
                    <a:pt x="343" y="19"/>
                  </a:lnTo>
                  <a:lnTo>
                    <a:pt x="345" y="21"/>
                  </a:lnTo>
                  <a:lnTo>
                    <a:pt x="350" y="22"/>
                  </a:lnTo>
                  <a:lnTo>
                    <a:pt x="359" y="28"/>
                  </a:lnTo>
                  <a:lnTo>
                    <a:pt x="356" y="33"/>
                  </a:lnTo>
                  <a:lnTo>
                    <a:pt x="354" y="38"/>
                  </a:lnTo>
                  <a:lnTo>
                    <a:pt x="354" y="47"/>
                  </a:lnTo>
                  <a:lnTo>
                    <a:pt x="354" y="48"/>
                  </a:lnTo>
                  <a:lnTo>
                    <a:pt x="354" y="52"/>
                  </a:lnTo>
                  <a:lnTo>
                    <a:pt x="352" y="55"/>
                  </a:lnTo>
                  <a:lnTo>
                    <a:pt x="354" y="60"/>
                  </a:lnTo>
                  <a:lnTo>
                    <a:pt x="359" y="54"/>
                  </a:lnTo>
                  <a:lnTo>
                    <a:pt x="362" y="55"/>
                  </a:lnTo>
                  <a:lnTo>
                    <a:pt x="366" y="55"/>
                  </a:lnTo>
                  <a:lnTo>
                    <a:pt x="371" y="57"/>
                  </a:lnTo>
                  <a:lnTo>
                    <a:pt x="375" y="60"/>
                  </a:lnTo>
                  <a:lnTo>
                    <a:pt x="378" y="66"/>
                  </a:lnTo>
                  <a:lnTo>
                    <a:pt x="383" y="67"/>
                  </a:lnTo>
                  <a:lnTo>
                    <a:pt x="387" y="69"/>
                  </a:lnTo>
                  <a:lnTo>
                    <a:pt x="392" y="69"/>
                  </a:lnTo>
                  <a:lnTo>
                    <a:pt x="397" y="71"/>
                  </a:lnTo>
                  <a:lnTo>
                    <a:pt x="399" y="71"/>
                  </a:lnTo>
                  <a:lnTo>
                    <a:pt x="406" y="73"/>
                  </a:lnTo>
                  <a:lnTo>
                    <a:pt x="409" y="74"/>
                  </a:lnTo>
                  <a:lnTo>
                    <a:pt x="414" y="76"/>
                  </a:lnTo>
                  <a:lnTo>
                    <a:pt x="416" y="79"/>
                  </a:lnTo>
                  <a:lnTo>
                    <a:pt x="418" y="81"/>
                  </a:lnTo>
                  <a:lnTo>
                    <a:pt x="419" y="85"/>
                  </a:lnTo>
                  <a:lnTo>
                    <a:pt x="421" y="88"/>
                  </a:lnTo>
                  <a:lnTo>
                    <a:pt x="423" y="90"/>
                  </a:lnTo>
                  <a:lnTo>
                    <a:pt x="426" y="88"/>
                  </a:lnTo>
                  <a:lnTo>
                    <a:pt x="432" y="86"/>
                  </a:lnTo>
                  <a:lnTo>
                    <a:pt x="437" y="79"/>
                  </a:lnTo>
                  <a:lnTo>
                    <a:pt x="440" y="79"/>
                  </a:lnTo>
                  <a:lnTo>
                    <a:pt x="444" y="78"/>
                  </a:lnTo>
                  <a:lnTo>
                    <a:pt x="447" y="74"/>
                  </a:lnTo>
                  <a:lnTo>
                    <a:pt x="452" y="71"/>
                  </a:lnTo>
                  <a:lnTo>
                    <a:pt x="456" y="76"/>
                  </a:lnTo>
                  <a:lnTo>
                    <a:pt x="459" y="74"/>
                  </a:lnTo>
                  <a:lnTo>
                    <a:pt x="464" y="67"/>
                  </a:lnTo>
                  <a:lnTo>
                    <a:pt x="470" y="62"/>
                  </a:lnTo>
                  <a:lnTo>
                    <a:pt x="473" y="62"/>
                  </a:lnTo>
                  <a:lnTo>
                    <a:pt x="475" y="66"/>
                  </a:lnTo>
                  <a:lnTo>
                    <a:pt x="478" y="71"/>
                  </a:lnTo>
                  <a:lnTo>
                    <a:pt x="480" y="74"/>
                  </a:lnTo>
                  <a:lnTo>
                    <a:pt x="483" y="79"/>
                  </a:lnTo>
                  <a:lnTo>
                    <a:pt x="490" y="83"/>
                  </a:lnTo>
                  <a:lnTo>
                    <a:pt x="495" y="86"/>
                  </a:lnTo>
                  <a:lnTo>
                    <a:pt x="499" y="93"/>
                  </a:lnTo>
                  <a:lnTo>
                    <a:pt x="497" y="102"/>
                  </a:lnTo>
                  <a:lnTo>
                    <a:pt x="499" y="107"/>
                  </a:lnTo>
                  <a:lnTo>
                    <a:pt x="495" y="114"/>
                  </a:lnTo>
                  <a:lnTo>
                    <a:pt x="494" y="121"/>
                  </a:lnTo>
                  <a:lnTo>
                    <a:pt x="495" y="124"/>
                  </a:lnTo>
                  <a:lnTo>
                    <a:pt x="497" y="129"/>
                  </a:lnTo>
                  <a:lnTo>
                    <a:pt x="502" y="136"/>
                  </a:lnTo>
                  <a:lnTo>
                    <a:pt x="507" y="143"/>
                  </a:lnTo>
                  <a:lnTo>
                    <a:pt x="513" y="145"/>
                  </a:lnTo>
                  <a:lnTo>
                    <a:pt x="518" y="147"/>
                  </a:lnTo>
                  <a:lnTo>
                    <a:pt x="521" y="150"/>
                  </a:lnTo>
                  <a:lnTo>
                    <a:pt x="532" y="155"/>
                  </a:lnTo>
                  <a:lnTo>
                    <a:pt x="501" y="155"/>
                  </a:lnTo>
                  <a:lnTo>
                    <a:pt x="497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667" y="1213"/>
              <a:ext cx="668" cy="994"/>
            </a:xfrm>
            <a:custGeom>
              <a:avLst/>
              <a:gdLst>
                <a:gd name="T0" fmla="*/ 486 w 668"/>
                <a:gd name="T1" fmla="*/ 64 h 994"/>
                <a:gd name="T2" fmla="*/ 528 w 668"/>
                <a:gd name="T3" fmla="*/ 24 h 994"/>
                <a:gd name="T4" fmla="*/ 604 w 668"/>
                <a:gd name="T5" fmla="*/ 28 h 994"/>
                <a:gd name="T6" fmla="*/ 640 w 668"/>
                <a:gd name="T7" fmla="*/ 49 h 994"/>
                <a:gd name="T8" fmla="*/ 638 w 668"/>
                <a:gd name="T9" fmla="*/ 83 h 994"/>
                <a:gd name="T10" fmla="*/ 618 w 668"/>
                <a:gd name="T11" fmla="*/ 119 h 994"/>
                <a:gd name="T12" fmla="*/ 602 w 668"/>
                <a:gd name="T13" fmla="*/ 159 h 994"/>
                <a:gd name="T14" fmla="*/ 573 w 668"/>
                <a:gd name="T15" fmla="*/ 188 h 994"/>
                <a:gd name="T16" fmla="*/ 545 w 668"/>
                <a:gd name="T17" fmla="*/ 223 h 994"/>
                <a:gd name="T18" fmla="*/ 552 w 668"/>
                <a:gd name="T19" fmla="*/ 261 h 994"/>
                <a:gd name="T20" fmla="*/ 575 w 668"/>
                <a:gd name="T21" fmla="*/ 294 h 994"/>
                <a:gd name="T22" fmla="*/ 600 w 668"/>
                <a:gd name="T23" fmla="*/ 321 h 994"/>
                <a:gd name="T24" fmla="*/ 637 w 668"/>
                <a:gd name="T25" fmla="*/ 297 h 994"/>
                <a:gd name="T26" fmla="*/ 661 w 668"/>
                <a:gd name="T27" fmla="*/ 326 h 994"/>
                <a:gd name="T28" fmla="*/ 642 w 668"/>
                <a:gd name="T29" fmla="*/ 357 h 994"/>
                <a:gd name="T30" fmla="*/ 604 w 668"/>
                <a:gd name="T31" fmla="*/ 370 h 994"/>
                <a:gd name="T32" fmla="*/ 588 w 668"/>
                <a:gd name="T33" fmla="*/ 349 h 994"/>
                <a:gd name="T34" fmla="*/ 538 w 668"/>
                <a:gd name="T35" fmla="*/ 345 h 994"/>
                <a:gd name="T36" fmla="*/ 497 w 668"/>
                <a:gd name="T37" fmla="*/ 325 h 994"/>
                <a:gd name="T38" fmla="*/ 471 w 668"/>
                <a:gd name="T39" fmla="*/ 344 h 994"/>
                <a:gd name="T40" fmla="*/ 442 w 668"/>
                <a:gd name="T41" fmla="*/ 363 h 994"/>
                <a:gd name="T42" fmla="*/ 392 w 668"/>
                <a:gd name="T43" fmla="*/ 359 h 994"/>
                <a:gd name="T44" fmla="*/ 366 w 668"/>
                <a:gd name="T45" fmla="*/ 382 h 994"/>
                <a:gd name="T46" fmla="*/ 324 w 668"/>
                <a:gd name="T47" fmla="*/ 395 h 994"/>
                <a:gd name="T48" fmla="*/ 350 w 668"/>
                <a:gd name="T49" fmla="*/ 435 h 994"/>
                <a:gd name="T50" fmla="*/ 392 w 668"/>
                <a:gd name="T51" fmla="*/ 449 h 994"/>
                <a:gd name="T52" fmla="*/ 395 w 668"/>
                <a:gd name="T53" fmla="*/ 475 h 994"/>
                <a:gd name="T54" fmla="*/ 357 w 668"/>
                <a:gd name="T55" fmla="*/ 496 h 994"/>
                <a:gd name="T56" fmla="*/ 319 w 668"/>
                <a:gd name="T57" fmla="*/ 499 h 994"/>
                <a:gd name="T58" fmla="*/ 297 w 668"/>
                <a:gd name="T59" fmla="*/ 539 h 994"/>
                <a:gd name="T60" fmla="*/ 290 w 668"/>
                <a:gd name="T61" fmla="*/ 578 h 994"/>
                <a:gd name="T62" fmla="*/ 214 w 668"/>
                <a:gd name="T63" fmla="*/ 715 h 994"/>
                <a:gd name="T64" fmla="*/ 279 w 668"/>
                <a:gd name="T65" fmla="*/ 963 h 994"/>
                <a:gd name="T66" fmla="*/ 259 w 668"/>
                <a:gd name="T67" fmla="*/ 993 h 994"/>
                <a:gd name="T68" fmla="*/ 252 w 668"/>
                <a:gd name="T69" fmla="*/ 953 h 994"/>
                <a:gd name="T70" fmla="*/ 252 w 668"/>
                <a:gd name="T71" fmla="*/ 905 h 994"/>
                <a:gd name="T72" fmla="*/ 224 w 668"/>
                <a:gd name="T73" fmla="*/ 906 h 994"/>
                <a:gd name="T74" fmla="*/ 196 w 668"/>
                <a:gd name="T75" fmla="*/ 929 h 994"/>
                <a:gd name="T76" fmla="*/ 179 w 668"/>
                <a:gd name="T77" fmla="*/ 884 h 994"/>
                <a:gd name="T78" fmla="*/ 171 w 668"/>
                <a:gd name="T79" fmla="*/ 844 h 994"/>
                <a:gd name="T80" fmla="*/ 174 w 668"/>
                <a:gd name="T81" fmla="*/ 796 h 994"/>
                <a:gd name="T82" fmla="*/ 150 w 668"/>
                <a:gd name="T83" fmla="*/ 787 h 994"/>
                <a:gd name="T84" fmla="*/ 143 w 668"/>
                <a:gd name="T85" fmla="*/ 756 h 994"/>
                <a:gd name="T86" fmla="*/ 107 w 668"/>
                <a:gd name="T87" fmla="*/ 746 h 994"/>
                <a:gd name="T88" fmla="*/ 72 w 668"/>
                <a:gd name="T89" fmla="*/ 772 h 994"/>
                <a:gd name="T90" fmla="*/ 20 w 668"/>
                <a:gd name="T91" fmla="*/ 767 h 994"/>
                <a:gd name="T92" fmla="*/ 1 w 668"/>
                <a:gd name="T93" fmla="*/ 644 h 994"/>
                <a:gd name="T94" fmla="*/ 51 w 668"/>
                <a:gd name="T95" fmla="*/ 584 h 994"/>
                <a:gd name="T96" fmla="*/ 65 w 668"/>
                <a:gd name="T97" fmla="*/ 539 h 994"/>
                <a:gd name="T98" fmla="*/ 107 w 668"/>
                <a:gd name="T99" fmla="*/ 482 h 994"/>
                <a:gd name="T100" fmla="*/ 176 w 668"/>
                <a:gd name="T101" fmla="*/ 475 h 994"/>
                <a:gd name="T102" fmla="*/ 224 w 668"/>
                <a:gd name="T103" fmla="*/ 451 h 994"/>
                <a:gd name="T104" fmla="*/ 274 w 668"/>
                <a:gd name="T105" fmla="*/ 418 h 994"/>
                <a:gd name="T106" fmla="*/ 246 w 668"/>
                <a:gd name="T107" fmla="*/ 375 h 994"/>
                <a:gd name="T108" fmla="*/ 229 w 668"/>
                <a:gd name="T109" fmla="*/ 320 h 994"/>
                <a:gd name="T110" fmla="*/ 172 w 668"/>
                <a:gd name="T111" fmla="*/ 283 h 994"/>
                <a:gd name="T112" fmla="*/ 188 w 668"/>
                <a:gd name="T113" fmla="*/ 240 h 994"/>
                <a:gd name="T114" fmla="*/ 267 w 668"/>
                <a:gd name="T115" fmla="*/ 254 h 994"/>
                <a:gd name="T116" fmla="*/ 376 w 668"/>
                <a:gd name="T117" fmla="*/ 259 h 994"/>
                <a:gd name="T118" fmla="*/ 466 w 668"/>
                <a:gd name="T119" fmla="*/ 237 h 994"/>
                <a:gd name="T120" fmla="*/ 488 w 668"/>
                <a:gd name="T121" fmla="*/ 168 h 994"/>
                <a:gd name="T122" fmla="*/ 459 w 668"/>
                <a:gd name="T123" fmla="*/ 13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8" h="994">
                  <a:moveTo>
                    <a:pt x="454" y="133"/>
                  </a:moveTo>
                  <a:lnTo>
                    <a:pt x="452" y="130"/>
                  </a:lnTo>
                  <a:lnTo>
                    <a:pt x="452" y="126"/>
                  </a:lnTo>
                  <a:lnTo>
                    <a:pt x="450" y="124"/>
                  </a:lnTo>
                  <a:lnTo>
                    <a:pt x="450" y="123"/>
                  </a:lnTo>
                  <a:lnTo>
                    <a:pt x="452" y="119"/>
                  </a:lnTo>
                  <a:lnTo>
                    <a:pt x="452" y="116"/>
                  </a:lnTo>
                  <a:lnTo>
                    <a:pt x="450" y="114"/>
                  </a:lnTo>
                  <a:lnTo>
                    <a:pt x="454" y="111"/>
                  </a:lnTo>
                  <a:lnTo>
                    <a:pt x="455" y="107"/>
                  </a:lnTo>
                  <a:lnTo>
                    <a:pt x="459" y="104"/>
                  </a:lnTo>
                  <a:lnTo>
                    <a:pt x="466" y="100"/>
                  </a:lnTo>
                  <a:lnTo>
                    <a:pt x="469" y="102"/>
                  </a:lnTo>
                  <a:lnTo>
                    <a:pt x="471" y="97"/>
                  </a:lnTo>
                  <a:lnTo>
                    <a:pt x="474" y="93"/>
                  </a:lnTo>
                  <a:lnTo>
                    <a:pt x="478" y="90"/>
                  </a:lnTo>
                  <a:lnTo>
                    <a:pt x="476" y="88"/>
                  </a:lnTo>
                  <a:lnTo>
                    <a:pt x="474" y="86"/>
                  </a:lnTo>
                  <a:lnTo>
                    <a:pt x="473" y="85"/>
                  </a:lnTo>
                  <a:lnTo>
                    <a:pt x="473" y="83"/>
                  </a:lnTo>
                  <a:lnTo>
                    <a:pt x="473" y="81"/>
                  </a:lnTo>
                  <a:lnTo>
                    <a:pt x="473" y="80"/>
                  </a:lnTo>
                  <a:lnTo>
                    <a:pt x="471" y="78"/>
                  </a:lnTo>
                  <a:lnTo>
                    <a:pt x="473" y="74"/>
                  </a:lnTo>
                  <a:lnTo>
                    <a:pt x="476" y="71"/>
                  </a:lnTo>
                  <a:lnTo>
                    <a:pt x="483" y="69"/>
                  </a:lnTo>
                  <a:lnTo>
                    <a:pt x="486" y="68"/>
                  </a:lnTo>
                  <a:lnTo>
                    <a:pt x="486" y="64"/>
                  </a:lnTo>
                  <a:lnTo>
                    <a:pt x="492" y="64"/>
                  </a:lnTo>
                  <a:lnTo>
                    <a:pt x="493" y="64"/>
                  </a:lnTo>
                  <a:lnTo>
                    <a:pt x="495" y="59"/>
                  </a:lnTo>
                  <a:lnTo>
                    <a:pt x="499" y="59"/>
                  </a:lnTo>
                  <a:lnTo>
                    <a:pt x="500" y="59"/>
                  </a:lnTo>
                  <a:lnTo>
                    <a:pt x="505" y="59"/>
                  </a:lnTo>
                  <a:lnTo>
                    <a:pt x="505" y="57"/>
                  </a:lnTo>
                  <a:lnTo>
                    <a:pt x="505" y="55"/>
                  </a:lnTo>
                  <a:lnTo>
                    <a:pt x="509" y="50"/>
                  </a:lnTo>
                  <a:lnTo>
                    <a:pt x="512" y="49"/>
                  </a:lnTo>
                  <a:lnTo>
                    <a:pt x="516" y="49"/>
                  </a:lnTo>
                  <a:lnTo>
                    <a:pt x="516" y="47"/>
                  </a:lnTo>
                  <a:lnTo>
                    <a:pt x="519" y="47"/>
                  </a:lnTo>
                  <a:lnTo>
                    <a:pt x="519" y="45"/>
                  </a:lnTo>
                  <a:lnTo>
                    <a:pt x="521" y="43"/>
                  </a:lnTo>
                  <a:lnTo>
                    <a:pt x="521" y="42"/>
                  </a:lnTo>
                  <a:lnTo>
                    <a:pt x="521" y="40"/>
                  </a:lnTo>
                  <a:lnTo>
                    <a:pt x="523" y="38"/>
                  </a:lnTo>
                  <a:lnTo>
                    <a:pt x="523" y="36"/>
                  </a:lnTo>
                  <a:lnTo>
                    <a:pt x="523" y="35"/>
                  </a:lnTo>
                  <a:lnTo>
                    <a:pt x="523" y="33"/>
                  </a:lnTo>
                  <a:lnTo>
                    <a:pt x="523" y="31"/>
                  </a:lnTo>
                  <a:lnTo>
                    <a:pt x="523" y="30"/>
                  </a:lnTo>
                  <a:lnTo>
                    <a:pt x="523" y="28"/>
                  </a:lnTo>
                  <a:lnTo>
                    <a:pt x="524" y="28"/>
                  </a:lnTo>
                  <a:lnTo>
                    <a:pt x="524" y="26"/>
                  </a:lnTo>
                  <a:lnTo>
                    <a:pt x="526" y="26"/>
                  </a:lnTo>
                  <a:lnTo>
                    <a:pt x="528" y="24"/>
                  </a:lnTo>
                  <a:lnTo>
                    <a:pt x="533" y="21"/>
                  </a:lnTo>
                  <a:lnTo>
                    <a:pt x="537" y="17"/>
                  </a:lnTo>
                  <a:lnTo>
                    <a:pt x="545" y="17"/>
                  </a:lnTo>
                  <a:lnTo>
                    <a:pt x="556" y="12"/>
                  </a:lnTo>
                  <a:lnTo>
                    <a:pt x="559" y="9"/>
                  </a:lnTo>
                  <a:lnTo>
                    <a:pt x="562" y="11"/>
                  </a:lnTo>
                  <a:lnTo>
                    <a:pt x="568" y="7"/>
                  </a:lnTo>
                  <a:lnTo>
                    <a:pt x="571" y="5"/>
                  </a:lnTo>
                  <a:lnTo>
                    <a:pt x="576" y="2"/>
                  </a:lnTo>
                  <a:lnTo>
                    <a:pt x="576" y="0"/>
                  </a:lnTo>
                  <a:lnTo>
                    <a:pt x="588" y="7"/>
                  </a:lnTo>
                  <a:lnTo>
                    <a:pt x="588" y="9"/>
                  </a:lnTo>
                  <a:lnTo>
                    <a:pt x="590" y="9"/>
                  </a:lnTo>
                  <a:lnTo>
                    <a:pt x="590" y="11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5" y="16"/>
                  </a:lnTo>
                  <a:lnTo>
                    <a:pt x="597" y="16"/>
                  </a:lnTo>
                  <a:lnTo>
                    <a:pt x="597" y="17"/>
                  </a:lnTo>
                  <a:lnTo>
                    <a:pt x="599" y="19"/>
                  </a:lnTo>
                  <a:lnTo>
                    <a:pt x="599" y="21"/>
                  </a:lnTo>
                  <a:lnTo>
                    <a:pt x="600" y="21"/>
                  </a:lnTo>
                  <a:lnTo>
                    <a:pt x="600" y="23"/>
                  </a:lnTo>
                  <a:lnTo>
                    <a:pt x="602" y="24"/>
                  </a:lnTo>
                  <a:lnTo>
                    <a:pt x="602" y="26"/>
                  </a:lnTo>
                  <a:lnTo>
                    <a:pt x="604" y="28"/>
                  </a:lnTo>
                  <a:lnTo>
                    <a:pt x="604" y="30"/>
                  </a:lnTo>
                  <a:lnTo>
                    <a:pt x="604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7" y="35"/>
                  </a:lnTo>
                  <a:lnTo>
                    <a:pt x="607" y="36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09" y="40"/>
                  </a:lnTo>
                  <a:lnTo>
                    <a:pt x="611" y="42"/>
                  </a:lnTo>
                  <a:lnTo>
                    <a:pt x="612" y="43"/>
                  </a:lnTo>
                  <a:lnTo>
                    <a:pt x="614" y="45"/>
                  </a:lnTo>
                  <a:lnTo>
                    <a:pt x="616" y="45"/>
                  </a:lnTo>
                  <a:lnTo>
                    <a:pt x="616" y="47"/>
                  </a:lnTo>
                  <a:lnTo>
                    <a:pt x="618" y="47"/>
                  </a:lnTo>
                  <a:lnTo>
                    <a:pt x="619" y="47"/>
                  </a:lnTo>
                  <a:lnTo>
                    <a:pt x="621" y="47"/>
                  </a:lnTo>
                  <a:lnTo>
                    <a:pt x="623" y="47"/>
                  </a:lnTo>
                  <a:lnTo>
                    <a:pt x="625" y="47"/>
                  </a:lnTo>
                  <a:lnTo>
                    <a:pt x="626" y="47"/>
                  </a:lnTo>
                  <a:lnTo>
                    <a:pt x="628" y="47"/>
                  </a:lnTo>
                  <a:lnTo>
                    <a:pt x="630" y="47"/>
                  </a:lnTo>
                  <a:lnTo>
                    <a:pt x="631" y="47"/>
                  </a:lnTo>
                  <a:lnTo>
                    <a:pt x="633" y="47"/>
                  </a:lnTo>
                  <a:lnTo>
                    <a:pt x="637" y="47"/>
                  </a:lnTo>
                  <a:lnTo>
                    <a:pt x="637" y="49"/>
                  </a:lnTo>
                  <a:lnTo>
                    <a:pt x="638" y="49"/>
                  </a:lnTo>
                  <a:lnTo>
                    <a:pt x="640" y="49"/>
                  </a:lnTo>
                  <a:lnTo>
                    <a:pt x="642" y="49"/>
                  </a:lnTo>
                  <a:lnTo>
                    <a:pt x="644" y="50"/>
                  </a:lnTo>
                  <a:lnTo>
                    <a:pt x="645" y="50"/>
                  </a:lnTo>
                  <a:lnTo>
                    <a:pt x="647" y="50"/>
                  </a:lnTo>
                  <a:lnTo>
                    <a:pt x="647" y="52"/>
                  </a:lnTo>
                  <a:lnTo>
                    <a:pt x="649" y="52"/>
                  </a:lnTo>
                  <a:lnTo>
                    <a:pt x="650" y="54"/>
                  </a:lnTo>
                  <a:lnTo>
                    <a:pt x="650" y="55"/>
                  </a:lnTo>
                  <a:lnTo>
                    <a:pt x="650" y="57"/>
                  </a:lnTo>
                  <a:lnTo>
                    <a:pt x="650" y="59"/>
                  </a:lnTo>
                  <a:lnTo>
                    <a:pt x="650" y="61"/>
                  </a:lnTo>
                  <a:lnTo>
                    <a:pt x="649" y="61"/>
                  </a:lnTo>
                  <a:lnTo>
                    <a:pt x="649" y="62"/>
                  </a:lnTo>
                  <a:lnTo>
                    <a:pt x="647" y="62"/>
                  </a:lnTo>
                  <a:lnTo>
                    <a:pt x="647" y="64"/>
                  </a:lnTo>
                  <a:lnTo>
                    <a:pt x="645" y="66"/>
                  </a:lnTo>
                  <a:lnTo>
                    <a:pt x="645" y="68"/>
                  </a:lnTo>
                  <a:lnTo>
                    <a:pt x="645" y="69"/>
                  </a:lnTo>
                  <a:lnTo>
                    <a:pt x="645" y="71"/>
                  </a:lnTo>
                  <a:lnTo>
                    <a:pt x="645" y="73"/>
                  </a:lnTo>
                  <a:lnTo>
                    <a:pt x="645" y="74"/>
                  </a:lnTo>
                  <a:lnTo>
                    <a:pt x="645" y="76"/>
                  </a:lnTo>
                  <a:lnTo>
                    <a:pt x="644" y="78"/>
                  </a:lnTo>
                  <a:lnTo>
                    <a:pt x="644" y="80"/>
                  </a:lnTo>
                  <a:lnTo>
                    <a:pt x="644" y="81"/>
                  </a:lnTo>
                  <a:lnTo>
                    <a:pt x="642" y="81"/>
                  </a:lnTo>
                  <a:lnTo>
                    <a:pt x="640" y="83"/>
                  </a:lnTo>
                  <a:lnTo>
                    <a:pt x="638" y="83"/>
                  </a:lnTo>
                  <a:lnTo>
                    <a:pt x="637" y="85"/>
                  </a:lnTo>
                  <a:lnTo>
                    <a:pt x="635" y="85"/>
                  </a:lnTo>
                  <a:lnTo>
                    <a:pt x="633" y="86"/>
                  </a:lnTo>
                  <a:lnTo>
                    <a:pt x="631" y="86"/>
                  </a:lnTo>
                  <a:lnTo>
                    <a:pt x="630" y="86"/>
                  </a:lnTo>
                  <a:lnTo>
                    <a:pt x="628" y="88"/>
                  </a:lnTo>
                  <a:lnTo>
                    <a:pt x="626" y="88"/>
                  </a:lnTo>
                  <a:lnTo>
                    <a:pt x="626" y="90"/>
                  </a:lnTo>
                  <a:lnTo>
                    <a:pt x="625" y="92"/>
                  </a:lnTo>
                  <a:lnTo>
                    <a:pt x="623" y="93"/>
                  </a:lnTo>
                  <a:lnTo>
                    <a:pt x="623" y="95"/>
                  </a:lnTo>
                  <a:lnTo>
                    <a:pt x="623" y="97"/>
                  </a:lnTo>
                  <a:lnTo>
                    <a:pt x="623" y="99"/>
                  </a:lnTo>
                  <a:lnTo>
                    <a:pt x="623" y="100"/>
                  </a:lnTo>
                  <a:lnTo>
                    <a:pt x="623" y="102"/>
                  </a:lnTo>
                  <a:lnTo>
                    <a:pt x="621" y="104"/>
                  </a:lnTo>
                  <a:lnTo>
                    <a:pt x="621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6" y="109"/>
                  </a:lnTo>
                  <a:lnTo>
                    <a:pt x="614" y="111"/>
                  </a:lnTo>
                  <a:lnTo>
                    <a:pt x="612" y="112"/>
                  </a:lnTo>
                  <a:lnTo>
                    <a:pt x="614" y="112"/>
                  </a:lnTo>
                  <a:lnTo>
                    <a:pt x="614" y="114"/>
                  </a:lnTo>
                  <a:lnTo>
                    <a:pt x="616" y="116"/>
                  </a:lnTo>
                  <a:lnTo>
                    <a:pt x="616" y="118"/>
                  </a:lnTo>
                  <a:lnTo>
                    <a:pt x="618" y="118"/>
                  </a:lnTo>
                  <a:lnTo>
                    <a:pt x="618" y="119"/>
                  </a:lnTo>
                  <a:lnTo>
                    <a:pt x="618" y="121"/>
                  </a:lnTo>
                  <a:lnTo>
                    <a:pt x="619" y="123"/>
                  </a:lnTo>
                  <a:lnTo>
                    <a:pt x="619" y="124"/>
                  </a:lnTo>
                  <a:lnTo>
                    <a:pt x="619" y="126"/>
                  </a:lnTo>
                  <a:lnTo>
                    <a:pt x="621" y="128"/>
                  </a:lnTo>
                  <a:lnTo>
                    <a:pt x="623" y="128"/>
                  </a:lnTo>
                  <a:lnTo>
                    <a:pt x="625" y="130"/>
                  </a:lnTo>
                  <a:lnTo>
                    <a:pt x="626" y="131"/>
                  </a:lnTo>
                  <a:lnTo>
                    <a:pt x="626" y="133"/>
                  </a:lnTo>
                  <a:lnTo>
                    <a:pt x="625" y="133"/>
                  </a:lnTo>
                  <a:lnTo>
                    <a:pt x="625" y="135"/>
                  </a:lnTo>
                  <a:lnTo>
                    <a:pt x="623" y="135"/>
                  </a:lnTo>
                  <a:lnTo>
                    <a:pt x="623" y="137"/>
                  </a:lnTo>
                  <a:lnTo>
                    <a:pt x="621" y="138"/>
                  </a:lnTo>
                  <a:lnTo>
                    <a:pt x="619" y="140"/>
                  </a:lnTo>
                  <a:lnTo>
                    <a:pt x="619" y="142"/>
                  </a:lnTo>
                  <a:lnTo>
                    <a:pt x="618" y="142"/>
                  </a:lnTo>
                  <a:lnTo>
                    <a:pt x="618" y="143"/>
                  </a:lnTo>
                  <a:lnTo>
                    <a:pt x="616" y="145"/>
                  </a:lnTo>
                  <a:lnTo>
                    <a:pt x="614" y="147"/>
                  </a:lnTo>
                  <a:lnTo>
                    <a:pt x="612" y="149"/>
                  </a:lnTo>
                  <a:lnTo>
                    <a:pt x="612" y="150"/>
                  </a:lnTo>
                  <a:lnTo>
                    <a:pt x="611" y="152"/>
                  </a:lnTo>
                  <a:lnTo>
                    <a:pt x="609" y="154"/>
                  </a:lnTo>
                  <a:lnTo>
                    <a:pt x="607" y="156"/>
                  </a:lnTo>
                  <a:lnTo>
                    <a:pt x="606" y="157"/>
                  </a:lnTo>
                  <a:lnTo>
                    <a:pt x="604" y="157"/>
                  </a:lnTo>
                  <a:lnTo>
                    <a:pt x="602" y="159"/>
                  </a:lnTo>
                  <a:lnTo>
                    <a:pt x="600" y="159"/>
                  </a:lnTo>
                  <a:lnTo>
                    <a:pt x="599" y="159"/>
                  </a:lnTo>
                  <a:lnTo>
                    <a:pt x="597" y="159"/>
                  </a:lnTo>
                  <a:lnTo>
                    <a:pt x="595" y="161"/>
                  </a:lnTo>
                  <a:lnTo>
                    <a:pt x="594" y="161"/>
                  </a:lnTo>
                  <a:lnTo>
                    <a:pt x="594" y="162"/>
                  </a:lnTo>
                  <a:lnTo>
                    <a:pt x="592" y="164"/>
                  </a:lnTo>
                  <a:lnTo>
                    <a:pt x="590" y="166"/>
                  </a:lnTo>
                  <a:lnTo>
                    <a:pt x="590" y="168"/>
                  </a:lnTo>
                  <a:lnTo>
                    <a:pt x="588" y="168"/>
                  </a:lnTo>
                  <a:lnTo>
                    <a:pt x="588" y="169"/>
                  </a:lnTo>
                  <a:lnTo>
                    <a:pt x="587" y="171"/>
                  </a:lnTo>
                  <a:lnTo>
                    <a:pt x="587" y="173"/>
                  </a:lnTo>
                  <a:lnTo>
                    <a:pt x="585" y="175"/>
                  </a:lnTo>
                  <a:lnTo>
                    <a:pt x="583" y="176"/>
                  </a:lnTo>
                  <a:lnTo>
                    <a:pt x="583" y="178"/>
                  </a:lnTo>
                  <a:lnTo>
                    <a:pt x="581" y="178"/>
                  </a:lnTo>
                  <a:lnTo>
                    <a:pt x="581" y="180"/>
                  </a:lnTo>
                  <a:lnTo>
                    <a:pt x="580" y="180"/>
                  </a:lnTo>
                  <a:lnTo>
                    <a:pt x="580" y="181"/>
                  </a:lnTo>
                  <a:lnTo>
                    <a:pt x="580" y="183"/>
                  </a:lnTo>
                  <a:lnTo>
                    <a:pt x="578" y="183"/>
                  </a:lnTo>
                  <a:lnTo>
                    <a:pt x="578" y="185"/>
                  </a:lnTo>
                  <a:lnTo>
                    <a:pt x="576" y="185"/>
                  </a:lnTo>
                  <a:lnTo>
                    <a:pt x="576" y="187"/>
                  </a:lnTo>
                  <a:lnTo>
                    <a:pt x="575" y="187"/>
                  </a:lnTo>
                  <a:lnTo>
                    <a:pt x="575" y="188"/>
                  </a:lnTo>
                  <a:lnTo>
                    <a:pt x="573" y="188"/>
                  </a:lnTo>
                  <a:lnTo>
                    <a:pt x="571" y="188"/>
                  </a:lnTo>
                  <a:lnTo>
                    <a:pt x="571" y="190"/>
                  </a:lnTo>
                  <a:lnTo>
                    <a:pt x="569" y="190"/>
                  </a:lnTo>
                  <a:lnTo>
                    <a:pt x="568" y="190"/>
                  </a:lnTo>
                  <a:lnTo>
                    <a:pt x="568" y="192"/>
                  </a:lnTo>
                  <a:lnTo>
                    <a:pt x="566" y="192"/>
                  </a:lnTo>
                  <a:lnTo>
                    <a:pt x="564" y="192"/>
                  </a:lnTo>
                  <a:lnTo>
                    <a:pt x="564" y="194"/>
                  </a:lnTo>
                  <a:lnTo>
                    <a:pt x="562" y="194"/>
                  </a:lnTo>
                  <a:lnTo>
                    <a:pt x="561" y="195"/>
                  </a:lnTo>
                  <a:lnTo>
                    <a:pt x="561" y="197"/>
                  </a:lnTo>
                  <a:lnTo>
                    <a:pt x="559" y="199"/>
                  </a:lnTo>
                  <a:lnTo>
                    <a:pt x="559" y="200"/>
                  </a:lnTo>
                  <a:lnTo>
                    <a:pt x="559" y="202"/>
                  </a:lnTo>
                  <a:lnTo>
                    <a:pt x="557" y="204"/>
                  </a:lnTo>
                  <a:lnTo>
                    <a:pt x="557" y="206"/>
                  </a:lnTo>
                  <a:lnTo>
                    <a:pt x="556" y="207"/>
                  </a:lnTo>
                  <a:lnTo>
                    <a:pt x="556" y="209"/>
                  </a:lnTo>
                  <a:lnTo>
                    <a:pt x="554" y="211"/>
                  </a:lnTo>
                  <a:lnTo>
                    <a:pt x="552" y="212"/>
                  </a:lnTo>
                  <a:lnTo>
                    <a:pt x="552" y="214"/>
                  </a:lnTo>
                  <a:lnTo>
                    <a:pt x="550" y="216"/>
                  </a:lnTo>
                  <a:lnTo>
                    <a:pt x="550" y="218"/>
                  </a:lnTo>
                  <a:lnTo>
                    <a:pt x="549" y="218"/>
                  </a:lnTo>
                  <a:lnTo>
                    <a:pt x="549" y="219"/>
                  </a:lnTo>
                  <a:lnTo>
                    <a:pt x="547" y="219"/>
                  </a:lnTo>
                  <a:lnTo>
                    <a:pt x="547" y="221"/>
                  </a:lnTo>
                  <a:lnTo>
                    <a:pt x="545" y="223"/>
                  </a:lnTo>
                  <a:lnTo>
                    <a:pt x="543" y="225"/>
                  </a:lnTo>
                  <a:lnTo>
                    <a:pt x="543" y="226"/>
                  </a:lnTo>
                  <a:lnTo>
                    <a:pt x="542" y="226"/>
                  </a:lnTo>
                  <a:lnTo>
                    <a:pt x="542" y="228"/>
                  </a:lnTo>
                  <a:lnTo>
                    <a:pt x="542" y="230"/>
                  </a:lnTo>
                  <a:lnTo>
                    <a:pt x="542" y="231"/>
                  </a:lnTo>
                  <a:lnTo>
                    <a:pt x="540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0" y="238"/>
                  </a:lnTo>
                  <a:lnTo>
                    <a:pt x="542" y="240"/>
                  </a:lnTo>
                  <a:lnTo>
                    <a:pt x="542" y="242"/>
                  </a:lnTo>
                  <a:lnTo>
                    <a:pt x="542" y="244"/>
                  </a:lnTo>
                  <a:lnTo>
                    <a:pt x="542" y="245"/>
                  </a:lnTo>
                  <a:lnTo>
                    <a:pt x="542" y="247"/>
                  </a:lnTo>
                  <a:lnTo>
                    <a:pt x="542" y="249"/>
                  </a:lnTo>
                  <a:lnTo>
                    <a:pt x="542" y="250"/>
                  </a:lnTo>
                  <a:lnTo>
                    <a:pt x="543" y="250"/>
                  </a:lnTo>
                  <a:lnTo>
                    <a:pt x="543" y="252"/>
                  </a:lnTo>
                  <a:lnTo>
                    <a:pt x="545" y="252"/>
                  </a:lnTo>
                  <a:lnTo>
                    <a:pt x="545" y="254"/>
                  </a:lnTo>
                  <a:lnTo>
                    <a:pt x="547" y="254"/>
                  </a:lnTo>
                  <a:lnTo>
                    <a:pt x="547" y="256"/>
                  </a:lnTo>
                  <a:lnTo>
                    <a:pt x="549" y="256"/>
                  </a:lnTo>
                  <a:lnTo>
                    <a:pt x="549" y="257"/>
                  </a:lnTo>
                  <a:lnTo>
                    <a:pt x="550" y="259"/>
                  </a:lnTo>
                  <a:lnTo>
                    <a:pt x="550" y="261"/>
                  </a:lnTo>
                  <a:lnTo>
                    <a:pt x="552" y="261"/>
                  </a:lnTo>
                  <a:lnTo>
                    <a:pt x="552" y="263"/>
                  </a:lnTo>
                  <a:lnTo>
                    <a:pt x="554" y="264"/>
                  </a:lnTo>
                  <a:lnTo>
                    <a:pt x="554" y="266"/>
                  </a:lnTo>
                  <a:lnTo>
                    <a:pt x="554" y="268"/>
                  </a:lnTo>
                  <a:lnTo>
                    <a:pt x="556" y="268"/>
                  </a:lnTo>
                  <a:lnTo>
                    <a:pt x="556" y="269"/>
                  </a:lnTo>
                  <a:lnTo>
                    <a:pt x="556" y="271"/>
                  </a:lnTo>
                  <a:lnTo>
                    <a:pt x="556" y="273"/>
                  </a:lnTo>
                  <a:lnTo>
                    <a:pt x="556" y="275"/>
                  </a:lnTo>
                  <a:lnTo>
                    <a:pt x="556" y="276"/>
                  </a:lnTo>
                  <a:lnTo>
                    <a:pt x="556" y="278"/>
                  </a:lnTo>
                  <a:lnTo>
                    <a:pt x="556" y="280"/>
                  </a:lnTo>
                  <a:lnTo>
                    <a:pt x="554" y="280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6" y="285"/>
                  </a:lnTo>
                  <a:lnTo>
                    <a:pt x="557" y="285"/>
                  </a:lnTo>
                  <a:lnTo>
                    <a:pt x="557" y="287"/>
                  </a:lnTo>
                  <a:lnTo>
                    <a:pt x="559" y="287"/>
                  </a:lnTo>
                  <a:lnTo>
                    <a:pt x="561" y="287"/>
                  </a:lnTo>
                  <a:lnTo>
                    <a:pt x="562" y="288"/>
                  </a:lnTo>
                  <a:lnTo>
                    <a:pt x="564" y="288"/>
                  </a:lnTo>
                  <a:lnTo>
                    <a:pt x="566" y="288"/>
                  </a:lnTo>
                  <a:lnTo>
                    <a:pt x="568" y="290"/>
                  </a:lnTo>
                  <a:lnTo>
                    <a:pt x="569" y="290"/>
                  </a:lnTo>
                  <a:lnTo>
                    <a:pt x="571" y="292"/>
                  </a:lnTo>
                  <a:lnTo>
                    <a:pt x="573" y="292"/>
                  </a:lnTo>
                  <a:lnTo>
                    <a:pt x="575" y="294"/>
                  </a:lnTo>
                  <a:lnTo>
                    <a:pt x="576" y="295"/>
                  </a:lnTo>
                  <a:lnTo>
                    <a:pt x="578" y="297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8" y="302"/>
                  </a:lnTo>
                  <a:lnTo>
                    <a:pt x="576" y="304"/>
                  </a:lnTo>
                  <a:lnTo>
                    <a:pt x="576" y="306"/>
                  </a:lnTo>
                  <a:lnTo>
                    <a:pt x="576" y="307"/>
                  </a:lnTo>
                  <a:lnTo>
                    <a:pt x="576" y="309"/>
                  </a:lnTo>
                  <a:lnTo>
                    <a:pt x="576" y="311"/>
                  </a:lnTo>
                  <a:lnTo>
                    <a:pt x="575" y="313"/>
                  </a:lnTo>
                  <a:lnTo>
                    <a:pt x="576" y="313"/>
                  </a:lnTo>
                  <a:lnTo>
                    <a:pt x="576" y="314"/>
                  </a:lnTo>
                  <a:lnTo>
                    <a:pt x="576" y="316"/>
                  </a:lnTo>
                  <a:lnTo>
                    <a:pt x="578" y="318"/>
                  </a:lnTo>
                  <a:lnTo>
                    <a:pt x="580" y="320"/>
                  </a:lnTo>
                  <a:lnTo>
                    <a:pt x="581" y="320"/>
                  </a:lnTo>
                  <a:lnTo>
                    <a:pt x="583" y="320"/>
                  </a:lnTo>
                  <a:lnTo>
                    <a:pt x="585" y="321"/>
                  </a:lnTo>
                  <a:lnTo>
                    <a:pt x="587" y="321"/>
                  </a:lnTo>
                  <a:lnTo>
                    <a:pt x="588" y="321"/>
                  </a:lnTo>
                  <a:lnTo>
                    <a:pt x="590" y="321"/>
                  </a:lnTo>
                  <a:lnTo>
                    <a:pt x="592" y="321"/>
                  </a:lnTo>
                  <a:lnTo>
                    <a:pt x="594" y="321"/>
                  </a:lnTo>
                  <a:lnTo>
                    <a:pt x="595" y="321"/>
                  </a:lnTo>
                  <a:lnTo>
                    <a:pt x="597" y="321"/>
                  </a:lnTo>
                  <a:lnTo>
                    <a:pt x="599" y="321"/>
                  </a:lnTo>
                  <a:lnTo>
                    <a:pt x="600" y="321"/>
                  </a:lnTo>
                  <a:lnTo>
                    <a:pt x="602" y="321"/>
                  </a:lnTo>
                  <a:lnTo>
                    <a:pt x="604" y="320"/>
                  </a:lnTo>
                  <a:lnTo>
                    <a:pt x="606" y="320"/>
                  </a:lnTo>
                  <a:lnTo>
                    <a:pt x="607" y="320"/>
                  </a:lnTo>
                  <a:lnTo>
                    <a:pt x="609" y="320"/>
                  </a:lnTo>
                  <a:lnTo>
                    <a:pt x="611" y="318"/>
                  </a:lnTo>
                  <a:lnTo>
                    <a:pt x="612" y="318"/>
                  </a:lnTo>
                  <a:lnTo>
                    <a:pt x="614" y="318"/>
                  </a:lnTo>
                  <a:lnTo>
                    <a:pt x="616" y="316"/>
                  </a:lnTo>
                  <a:lnTo>
                    <a:pt x="618" y="316"/>
                  </a:lnTo>
                  <a:lnTo>
                    <a:pt x="619" y="314"/>
                  </a:lnTo>
                  <a:lnTo>
                    <a:pt x="621" y="314"/>
                  </a:lnTo>
                  <a:lnTo>
                    <a:pt x="623" y="313"/>
                  </a:lnTo>
                  <a:lnTo>
                    <a:pt x="625" y="313"/>
                  </a:lnTo>
                  <a:lnTo>
                    <a:pt x="625" y="311"/>
                  </a:lnTo>
                  <a:lnTo>
                    <a:pt x="626" y="311"/>
                  </a:lnTo>
                  <a:lnTo>
                    <a:pt x="628" y="311"/>
                  </a:lnTo>
                  <a:lnTo>
                    <a:pt x="628" y="309"/>
                  </a:lnTo>
                  <a:lnTo>
                    <a:pt x="630" y="309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1" y="306"/>
                  </a:lnTo>
                  <a:lnTo>
                    <a:pt x="633" y="306"/>
                  </a:lnTo>
                  <a:lnTo>
                    <a:pt x="633" y="304"/>
                  </a:lnTo>
                  <a:lnTo>
                    <a:pt x="635" y="302"/>
                  </a:lnTo>
                  <a:lnTo>
                    <a:pt x="635" y="301"/>
                  </a:lnTo>
                  <a:lnTo>
                    <a:pt x="637" y="299"/>
                  </a:lnTo>
                  <a:lnTo>
                    <a:pt x="637" y="297"/>
                  </a:lnTo>
                  <a:lnTo>
                    <a:pt x="638" y="295"/>
                  </a:lnTo>
                  <a:lnTo>
                    <a:pt x="640" y="297"/>
                  </a:lnTo>
                  <a:lnTo>
                    <a:pt x="642" y="299"/>
                  </a:lnTo>
                  <a:lnTo>
                    <a:pt x="644" y="299"/>
                  </a:lnTo>
                  <a:lnTo>
                    <a:pt x="645" y="299"/>
                  </a:lnTo>
                  <a:lnTo>
                    <a:pt x="647" y="301"/>
                  </a:lnTo>
                  <a:lnTo>
                    <a:pt x="649" y="301"/>
                  </a:lnTo>
                  <a:lnTo>
                    <a:pt x="650" y="302"/>
                  </a:lnTo>
                  <a:lnTo>
                    <a:pt x="652" y="304"/>
                  </a:lnTo>
                  <a:lnTo>
                    <a:pt x="654" y="304"/>
                  </a:lnTo>
                  <a:lnTo>
                    <a:pt x="656" y="306"/>
                  </a:lnTo>
                  <a:lnTo>
                    <a:pt x="657" y="306"/>
                  </a:lnTo>
                  <a:lnTo>
                    <a:pt x="659" y="307"/>
                  </a:lnTo>
                  <a:lnTo>
                    <a:pt x="661" y="307"/>
                  </a:lnTo>
                  <a:lnTo>
                    <a:pt x="661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4" y="311"/>
                  </a:lnTo>
                  <a:lnTo>
                    <a:pt x="666" y="313"/>
                  </a:lnTo>
                  <a:lnTo>
                    <a:pt x="668" y="314"/>
                  </a:lnTo>
                  <a:lnTo>
                    <a:pt x="668" y="316"/>
                  </a:lnTo>
                  <a:lnTo>
                    <a:pt x="668" y="318"/>
                  </a:lnTo>
                  <a:lnTo>
                    <a:pt x="668" y="320"/>
                  </a:lnTo>
                  <a:lnTo>
                    <a:pt x="666" y="321"/>
                  </a:lnTo>
                  <a:lnTo>
                    <a:pt x="664" y="323"/>
                  </a:lnTo>
                  <a:lnTo>
                    <a:pt x="663" y="325"/>
                  </a:lnTo>
                  <a:lnTo>
                    <a:pt x="661" y="325"/>
                  </a:lnTo>
                  <a:lnTo>
                    <a:pt x="661" y="326"/>
                  </a:lnTo>
                  <a:lnTo>
                    <a:pt x="659" y="326"/>
                  </a:lnTo>
                  <a:lnTo>
                    <a:pt x="657" y="328"/>
                  </a:lnTo>
                  <a:lnTo>
                    <a:pt x="656" y="330"/>
                  </a:lnTo>
                  <a:lnTo>
                    <a:pt x="656" y="332"/>
                  </a:lnTo>
                  <a:lnTo>
                    <a:pt x="654" y="333"/>
                  </a:lnTo>
                  <a:lnTo>
                    <a:pt x="656" y="335"/>
                  </a:lnTo>
                  <a:lnTo>
                    <a:pt x="656" y="337"/>
                  </a:lnTo>
                  <a:lnTo>
                    <a:pt x="656" y="338"/>
                  </a:lnTo>
                  <a:lnTo>
                    <a:pt x="657" y="338"/>
                  </a:lnTo>
                  <a:lnTo>
                    <a:pt x="657" y="340"/>
                  </a:lnTo>
                  <a:lnTo>
                    <a:pt x="659" y="340"/>
                  </a:lnTo>
                  <a:lnTo>
                    <a:pt x="659" y="342"/>
                  </a:lnTo>
                  <a:lnTo>
                    <a:pt x="661" y="344"/>
                  </a:lnTo>
                  <a:lnTo>
                    <a:pt x="661" y="345"/>
                  </a:lnTo>
                  <a:lnTo>
                    <a:pt x="659" y="347"/>
                  </a:lnTo>
                  <a:lnTo>
                    <a:pt x="659" y="349"/>
                  </a:lnTo>
                  <a:lnTo>
                    <a:pt x="657" y="349"/>
                  </a:lnTo>
                  <a:lnTo>
                    <a:pt x="656" y="349"/>
                  </a:lnTo>
                  <a:lnTo>
                    <a:pt x="656" y="351"/>
                  </a:lnTo>
                  <a:lnTo>
                    <a:pt x="654" y="351"/>
                  </a:lnTo>
                  <a:lnTo>
                    <a:pt x="652" y="351"/>
                  </a:lnTo>
                  <a:lnTo>
                    <a:pt x="652" y="352"/>
                  </a:lnTo>
                  <a:lnTo>
                    <a:pt x="650" y="352"/>
                  </a:lnTo>
                  <a:lnTo>
                    <a:pt x="649" y="354"/>
                  </a:lnTo>
                  <a:lnTo>
                    <a:pt x="647" y="354"/>
                  </a:lnTo>
                  <a:lnTo>
                    <a:pt x="645" y="356"/>
                  </a:lnTo>
                  <a:lnTo>
                    <a:pt x="644" y="356"/>
                  </a:lnTo>
                  <a:lnTo>
                    <a:pt x="642" y="357"/>
                  </a:lnTo>
                  <a:lnTo>
                    <a:pt x="640" y="357"/>
                  </a:lnTo>
                  <a:lnTo>
                    <a:pt x="640" y="359"/>
                  </a:lnTo>
                  <a:lnTo>
                    <a:pt x="638" y="359"/>
                  </a:lnTo>
                  <a:lnTo>
                    <a:pt x="638" y="361"/>
                  </a:lnTo>
                  <a:lnTo>
                    <a:pt x="637" y="361"/>
                  </a:lnTo>
                  <a:lnTo>
                    <a:pt x="635" y="363"/>
                  </a:lnTo>
                  <a:lnTo>
                    <a:pt x="633" y="364"/>
                  </a:lnTo>
                  <a:lnTo>
                    <a:pt x="631" y="364"/>
                  </a:lnTo>
                  <a:lnTo>
                    <a:pt x="631" y="366"/>
                  </a:lnTo>
                  <a:lnTo>
                    <a:pt x="630" y="366"/>
                  </a:lnTo>
                  <a:lnTo>
                    <a:pt x="628" y="366"/>
                  </a:lnTo>
                  <a:lnTo>
                    <a:pt x="628" y="368"/>
                  </a:lnTo>
                  <a:lnTo>
                    <a:pt x="626" y="368"/>
                  </a:lnTo>
                  <a:lnTo>
                    <a:pt x="625" y="368"/>
                  </a:lnTo>
                  <a:lnTo>
                    <a:pt x="623" y="370"/>
                  </a:lnTo>
                  <a:lnTo>
                    <a:pt x="621" y="370"/>
                  </a:lnTo>
                  <a:lnTo>
                    <a:pt x="619" y="370"/>
                  </a:lnTo>
                  <a:lnTo>
                    <a:pt x="618" y="370"/>
                  </a:lnTo>
                  <a:lnTo>
                    <a:pt x="618" y="371"/>
                  </a:lnTo>
                  <a:lnTo>
                    <a:pt x="616" y="371"/>
                  </a:lnTo>
                  <a:lnTo>
                    <a:pt x="614" y="371"/>
                  </a:lnTo>
                  <a:lnTo>
                    <a:pt x="612" y="371"/>
                  </a:lnTo>
                  <a:lnTo>
                    <a:pt x="611" y="371"/>
                  </a:lnTo>
                  <a:lnTo>
                    <a:pt x="609" y="371"/>
                  </a:lnTo>
                  <a:lnTo>
                    <a:pt x="607" y="371"/>
                  </a:lnTo>
                  <a:lnTo>
                    <a:pt x="606" y="371"/>
                  </a:lnTo>
                  <a:lnTo>
                    <a:pt x="604" y="371"/>
                  </a:lnTo>
                  <a:lnTo>
                    <a:pt x="604" y="370"/>
                  </a:lnTo>
                  <a:lnTo>
                    <a:pt x="602" y="370"/>
                  </a:lnTo>
                  <a:lnTo>
                    <a:pt x="600" y="370"/>
                  </a:lnTo>
                  <a:lnTo>
                    <a:pt x="600" y="368"/>
                  </a:lnTo>
                  <a:lnTo>
                    <a:pt x="599" y="368"/>
                  </a:lnTo>
                  <a:lnTo>
                    <a:pt x="599" y="366"/>
                  </a:lnTo>
                  <a:lnTo>
                    <a:pt x="597" y="366"/>
                  </a:lnTo>
                  <a:lnTo>
                    <a:pt x="597" y="364"/>
                  </a:lnTo>
                  <a:lnTo>
                    <a:pt x="595" y="363"/>
                  </a:lnTo>
                  <a:lnTo>
                    <a:pt x="595" y="361"/>
                  </a:lnTo>
                  <a:lnTo>
                    <a:pt x="597" y="359"/>
                  </a:lnTo>
                  <a:lnTo>
                    <a:pt x="597" y="357"/>
                  </a:lnTo>
                  <a:lnTo>
                    <a:pt x="599" y="357"/>
                  </a:lnTo>
                  <a:lnTo>
                    <a:pt x="599" y="356"/>
                  </a:lnTo>
                  <a:lnTo>
                    <a:pt x="600" y="356"/>
                  </a:lnTo>
                  <a:lnTo>
                    <a:pt x="602" y="354"/>
                  </a:lnTo>
                  <a:lnTo>
                    <a:pt x="604" y="352"/>
                  </a:lnTo>
                  <a:lnTo>
                    <a:pt x="606" y="352"/>
                  </a:lnTo>
                  <a:lnTo>
                    <a:pt x="606" y="351"/>
                  </a:lnTo>
                  <a:lnTo>
                    <a:pt x="607" y="349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0" y="347"/>
                  </a:lnTo>
                  <a:lnTo>
                    <a:pt x="599" y="347"/>
                  </a:lnTo>
                  <a:lnTo>
                    <a:pt x="597" y="347"/>
                  </a:lnTo>
                  <a:lnTo>
                    <a:pt x="595" y="347"/>
                  </a:lnTo>
                  <a:lnTo>
                    <a:pt x="594" y="347"/>
                  </a:lnTo>
                  <a:lnTo>
                    <a:pt x="592" y="349"/>
                  </a:lnTo>
                  <a:lnTo>
                    <a:pt x="588" y="349"/>
                  </a:lnTo>
                  <a:lnTo>
                    <a:pt x="585" y="347"/>
                  </a:lnTo>
                  <a:lnTo>
                    <a:pt x="583" y="347"/>
                  </a:lnTo>
                  <a:lnTo>
                    <a:pt x="581" y="347"/>
                  </a:lnTo>
                  <a:lnTo>
                    <a:pt x="580" y="347"/>
                  </a:lnTo>
                  <a:lnTo>
                    <a:pt x="578" y="345"/>
                  </a:lnTo>
                  <a:lnTo>
                    <a:pt x="576" y="345"/>
                  </a:lnTo>
                  <a:lnTo>
                    <a:pt x="575" y="345"/>
                  </a:lnTo>
                  <a:lnTo>
                    <a:pt x="571" y="345"/>
                  </a:lnTo>
                  <a:lnTo>
                    <a:pt x="569" y="345"/>
                  </a:lnTo>
                  <a:lnTo>
                    <a:pt x="568" y="344"/>
                  </a:lnTo>
                  <a:lnTo>
                    <a:pt x="566" y="344"/>
                  </a:lnTo>
                  <a:lnTo>
                    <a:pt x="564" y="344"/>
                  </a:lnTo>
                  <a:lnTo>
                    <a:pt x="562" y="344"/>
                  </a:lnTo>
                  <a:lnTo>
                    <a:pt x="561" y="344"/>
                  </a:lnTo>
                  <a:lnTo>
                    <a:pt x="559" y="342"/>
                  </a:lnTo>
                  <a:lnTo>
                    <a:pt x="557" y="342"/>
                  </a:lnTo>
                  <a:lnTo>
                    <a:pt x="556" y="342"/>
                  </a:lnTo>
                  <a:lnTo>
                    <a:pt x="554" y="342"/>
                  </a:lnTo>
                  <a:lnTo>
                    <a:pt x="552" y="342"/>
                  </a:lnTo>
                  <a:lnTo>
                    <a:pt x="550" y="342"/>
                  </a:lnTo>
                  <a:lnTo>
                    <a:pt x="549" y="342"/>
                  </a:lnTo>
                  <a:lnTo>
                    <a:pt x="549" y="344"/>
                  </a:lnTo>
                  <a:lnTo>
                    <a:pt x="547" y="344"/>
                  </a:lnTo>
                  <a:lnTo>
                    <a:pt x="545" y="344"/>
                  </a:lnTo>
                  <a:lnTo>
                    <a:pt x="543" y="344"/>
                  </a:lnTo>
                  <a:lnTo>
                    <a:pt x="542" y="345"/>
                  </a:lnTo>
                  <a:lnTo>
                    <a:pt x="540" y="345"/>
                  </a:lnTo>
                  <a:lnTo>
                    <a:pt x="538" y="345"/>
                  </a:lnTo>
                  <a:lnTo>
                    <a:pt x="537" y="345"/>
                  </a:lnTo>
                  <a:lnTo>
                    <a:pt x="535" y="347"/>
                  </a:lnTo>
                  <a:lnTo>
                    <a:pt x="533" y="347"/>
                  </a:lnTo>
                  <a:lnTo>
                    <a:pt x="531" y="347"/>
                  </a:lnTo>
                  <a:lnTo>
                    <a:pt x="530" y="345"/>
                  </a:lnTo>
                  <a:lnTo>
                    <a:pt x="528" y="345"/>
                  </a:lnTo>
                  <a:lnTo>
                    <a:pt x="526" y="344"/>
                  </a:lnTo>
                  <a:lnTo>
                    <a:pt x="524" y="344"/>
                  </a:lnTo>
                  <a:lnTo>
                    <a:pt x="523" y="342"/>
                  </a:lnTo>
                  <a:lnTo>
                    <a:pt x="521" y="342"/>
                  </a:lnTo>
                  <a:lnTo>
                    <a:pt x="519" y="340"/>
                  </a:lnTo>
                  <a:lnTo>
                    <a:pt x="518" y="340"/>
                  </a:lnTo>
                  <a:lnTo>
                    <a:pt x="518" y="338"/>
                  </a:lnTo>
                  <a:lnTo>
                    <a:pt x="516" y="338"/>
                  </a:lnTo>
                  <a:lnTo>
                    <a:pt x="514" y="337"/>
                  </a:lnTo>
                  <a:lnTo>
                    <a:pt x="512" y="337"/>
                  </a:lnTo>
                  <a:lnTo>
                    <a:pt x="512" y="335"/>
                  </a:lnTo>
                  <a:lnTo>
                    <a:pt x="511" y="335"/>
                  </a:lnTo>
                  <a:lnTo>
                    <a:pt x="511" y="333"/>
                  </a:lnTo>
                  <a:lnTo>
                    <a:pt x="509" y="333"/>
                  </a:lnTo>
                  <a:lnTo>
                    <a:pt x="507" y="332"/>
                  </a:lnTo>
                  <a:lnTo>
                    <a:pt x="505" y="332"/>
                  </a:lnTo>
                  <a:lnTo>
                    <a:pt x="505" y="330"/>
                  </a:lnTo>
                  <a:lnTo>
                    <a:pt x="504" y="330"/>
                  </a:lnTo>
                  <a:lnTo>
                    <a:pt x="502" y="328"/>
                  </a:lnTo>
                  <a:lnTo>
                    <a:pt x="500" y="326"/>
                  </a:lnTo>
                  <a:lnTo>
                    <a:pt x="499" y="326"/>
                  </a:lnTo>
                  <a:lnTo>
                    <a:pt x="497" y="325"/>
                  </a:lnTo>
                  <a:lnTo>
                    <a:pt x="495" y="325"/>
                  </a:lnTo>
                  <a:lnTo>
                    <a:pt x="493" y="323"/>
                  </a:lnTo>
                  <a:lnTo>
                    <a:pt x="492" y="321"/>
                  </a:lnTo>
                  <a:lnTo>
                    <a:pt x="490" y="321"/>
                  </a:lnTo>
                  <a:lnTo>
                    <a:pt x="488" y="320"/>
                  </a:lnTo>
                  <a:lnTo>
                    <a:pt x="486" y="320"/>
                  </a:lnTo>
                  <a:lnTo>
                    <a:pt x="485" y="320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0" y="318"/>
                  </a:lnTo>
                  <a:lnTo>
                    <a:pt x="478" y="318"/>
                  </a:lnTo>
                  <a:lnTo>
                    <a:pt x="476" y="320"/>
                  </a:lnTo>
                  <a:lnTo>
                    <a:pt x="474" y="321"/>
                  </a:lnTo>
                  <a:lnTo>
                    <a:pt x="474" y="323"/>
                  </a:lnTo>
                  <a:lnTo>
                    <a:pt x="474" y="325"/>
                  </a:lnTo>
                  <a:lnTo>
                    <a:pt x="474" y="326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6" y="332"/>
                  </a:lnTo>
                  <a:lnTo>
                    <a:pt x="476" y="333"/>
                  </a:lnTo>
                  <a:lnTo>
                    <a:pt x="476" y="335"/>
                  </a:lnTo>
                  <a:lnTo>
                    <a:pt x="476" y="337"/>
                  </a:lnTo>
                  <a:lnTo>
                    <a:pt x="476" y="338"/>
                  </a:lnTo>
                  <a:lnTo>
                    <a:pt x="476" y="340"/>
                  </a:lnTo>
                  <a:lnTo>
                    <a:pt x="476" y="342"/>
                  </a:lnTo>
                  <a:lnTo>
                    <a:pt x="474" y="344"/>
                  </a:lnTo>
                  <a:lnTo>
                    <a:pt x="473" y="344"/>
                  </a:lnTo>
                  <a:lnTo>
                    <a:pt x="471" y="344"/>
                  </a:lnTo>
                  <a:lnTo>
                    <a:pt x="471" y="345"/>
                  </a:lnTo>
                  <a:lnTo>
                    <a:pt x="469" y="345"/>
                  </a:lnTo>
                  <a:lnTo>
                    <a:pt x="469" y="347"/>
                  </a:lnTo>
                  <a:lnTo>
                    <a:pt x="467" y="347"/>
                  </a:lnTo>
                  <a:lnTo>
                    <a:pt x="467" y="349"/>
                  </a:lnTo>
                  <a:lnTo>
                    <a:pt x="467" y="351"/>
                  </a:lnTo>
                  <a:lnTo>
                    <a:pt x="467" y="352"/>
                  </a:lnTo>
                  <a:lnTo>
                    <a:pt x="467" y="354"/>
                  </a:lnTo>
                  <a:lnTo>
                    <a:pt x="467" y="356"/>
                  </a:lnTo>
                  <a:lnTo>
                    <a:pt x="467" y="357"/>
                  </a:lnTo>
                  <a:lnTo>
                    <a:pt x="466" y="357"/>
                  </a:lnTo>
                  <a:lnTo>
                    <a:pt x="464" y="357"/>
                  </a:lnTo>
                  <a:lnTo>
                    <a:pt x="464" y="359"/>
                  </a:lnTo>
                  <a:lnTo>
                    <a:pt x="462" y="359"/>
                  </a:lnTo>
                  <a:lnTo>
                    <a:pt x="461" y="359"/>
                  </a:lnTo>
                  <a:lnTo>
                    <a:pt x="459" y="359"/>
                  </a:lnTo>
                  <a:lnTo>
                    <a:pt x="457" y="359"/>
                  </a:lnTo>
                  <a:lnTo>
                    <a:pt x="455" y="359"/>
                  </a:lnTo>
                  <a:lnTo>
                    <a:pt x="454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63"/>
                  </a:lnTo>
                  <a:lnTo>
                    <a:pt x="448" y="363"/>
                  </a:lnTo>
                  <a:lnTo>
                    <a:pt x="447" y="363"/>
                  </a:lnTo>
                  <a:lnTo>
                    <a:pt x="445" y="363"/>
                  </a:lnTo>
                  <a:lnTo>
                    <a:pt x="443" y="363"/>
                  </a:lnTo>
                  <a:lnTo>
                    <a:pt x="442" y="363"/>
                  </a:lnTo>
                  <a:lnTo>
                    <a:pt x="440" y="363"/>
                  </a:lnTo>
                  <a:lnTo>
                    <a:pt x="438" y="363"/>
                  </a:lnTo>
                  <a:lnTo>
                    <a:pt x="436" y="363"/>
                  </a:lnTo>
                  <a:lnTo>
                    <a:pt x="435" y="363"/>
                  </a:lnTo>
                  <a:lnTo>
                    <a:pt x="433" y="364"/>
                  </a:lnTo>
                  <a:lnTo>
                    <a:pt x="431" y="364"/>
                  </a:lnTo>
                  <a:lnTo>
                    <a:pt x="429" y="364"/>
                  </a:lnTo>
                  <a:lnTo>
                    <a:pt x="428" y="364"/>
                  </a:lnTo>
                  <a:lnTo>
                    <a:pt x="426" y="364"/>
                  </a:lnTo>
                  <a:lnTo>
                    <a:pt x="424" y="363"/>
                  </a:lnTo>
                  <a:lnTo>
                    <a:pt x="423" y="363"/>
                  </a:lnTo>
                  <a:lnTo>
                    <a:pt x="419" y="363"/>
                  </a:lnTo>
                  <a:lnTo>
                    <a:pt x="417" y="363"/>
                  </a:lnTo>
                  <a:lnTo>
                    <a:pt x="416" y="363"/>
                  </a:lnTo>
                  <a:lnTo>
                    <a:pt x="414" y="363"/>
                  </a:lnTo>
                  <a:lnTo>
                    <a:pt x="412" y="363"/>
                  </a:lnTo>
                  <a:lnTo>
                    <a:pt x="411" y="363"/>
                  </a:lnTo>
                  <a:lnTo>
                    <a:pt x="409" y="363"/>
                  </a:lnTo>
                  <a:lnTo>
                    <a:pt x="407" y="363"/>
                  </a:lnTo>
                  <a:lnTo>
                    <a:pt x="405" y="363"/>
                  </a:lnTo>
                  <a:lnTo>
                    <a:pt x="404" y="363"/>
                  </a:lnTo>
                  <a:lnTo>
                    <a:pt x="402" y="361"/>
                  </a:lnTo>
                  <a:lnTo>
                    <a:pt x="400" y="361"/>
                  </a:lnTo>
                  <a:lnTo>
                    <a:pt x="398" y="361"/>
                  </a:lnTo>
                  <a:lnTo>
                    <a:pt x="397" y="361"/>
                  </a:lnTo>
                  <a:lnTo>
                    <a:pt x="395" y="359"/>
                  </a:lnTo>
                  <a:lnTo>
                    <a:pt x="393" y="359"/>
                  </a:lnTo>
                  <a:lnTo>
                    <a:pt x="392" y="359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5" y="357"/>
                  </a:lnTo>
                  <a:lnTo>
                    <a:pt x="383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81" y="361"/>
                  </a:lnTo>
                  <a:lnTo>
                    <a:pt x="381" y="363"/>
                  </a:lnTo>
                  <a:lnTo>
                    <a:pt x="379" y="363"/>
                  </a:lnTo>
                  <a:lnTo>
                    <a:pt x="379" y="364"/>
                  </a:lnTo>
                  <a:lnTo>
                    <a:pt x="379" y="366"/>
                  </a:lnTo>
                  <a:lnTo>
                    <a:pt x="379" y="368"/>
                  </a:lnTo>
                  <a:lnTo>
                    <a:pt x="378" y="368"/>
                  </a:lnTo>
                  <a:lnTo>
                    <a:pt x="378" y="370"/>
                  </a:lnTo>
                  <a:lnTo>
                    <a:pt x="378" y="371"/>
                  </a:lnTo>
                  <a:lnTo>
                    <a:pt x="378" y="373"/>
                  </a:lnTo>
                  <a:lnTo>
                    <a:pt x="378" y="375"/>
                  </a:lnTo>
                  <a:lnTo>
                    <a:pt x="378" y="376"/>
                  </a:lnTo>
                  <a:lnTo>
                    <a:pt x="378" y="378"/>
                  </a:lnTo>
                  <a:lnTo>
                    <a:pt x="376" y="378"/>
                  </a:lnTo>
                  <a:lnTo>
                    <a:pt x="374" y="378"/>
                  </a:lnTo>
                  <a:lnTo>
                    <a:pt x="374" y="380"/>
                  </a:lnTo>
                  <a:lnTo>
                    <a:pt x="373" y="380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7" y="380"/>
                  </a:lnTo>
                  <a:lnTo>
                    <a:pt x="366" y="382"/>
                  </a:lnTo>
                  <a:lnTo>
                    <a:pt x="364" y="382"/>
                  </a:lnTo>
                  <a:lnTo>
                    <a:pt x="362" y="382"/>
                  </a:lnTo>
                  <a:lnTo>
                    <a:pt x="360" y="382"/>
                  </a:lnTo>
                  <a:lnTo>
                    <a:pt x="359" y="382"/>
                  </a:lnTo>
                  <a:lnTo>
                    <a:pt x="357" y="383"/>
                  </a:lnTo>
                  <a:lnTo>
                    <a:pt x="355" y="383"/>
                  </a:lnTo>
                  <a:lnTo>
                    <a:pt x="354" y="383"/>
                  </a:lnTo>
                  <a:lnTo>
                    <a:pt x="354" y="385"/>
                  </a:lnTo>
                  <a:lnTo>
                    <a:pt x="352" y="385"/>
                  </a:lnTo>
                  <a:lnTo>
                    <a:pt x="352" y="387"/>
                  </a:lnTo>
                  <a:lnTo>
                    <a:pt x="350" y="387"/>
                  </a:lnTo>
                  <a:lnTo>
                    <a:pt x="350" y="389"/>
                  </a:lnTo>
                  <a:lnTo>
                    <a:pt x="348" y="389"/>
                  </a:lnTo>
                  <a:lnTo>
                    <a:pt x="348" y="390"/>
                  </a:lnTo>
                  <a:lnTo>
                    <a:pt x="347" y="390"/>
                  </a:lnTo>
                  <a:lnTo>
                    <a:pt x="345" y="392"/>
                  </a:lnTo>
                  <a:lnTo>
                    <a:pt x="343" y="394"/>
                  </a:lnTo>
                  <a:lnTo>
                    <a:pt x="341" y="394"/>
                  </a:lnTo>
                  <a:lnTo>
                    <a:pt x="340" y="395"/>
                  </a:lnTo>
                  <a:lnTo>
                    <a:pt x="338" y="395"/>
                  </a:lnTo>
                  <a:lnTo>
                    <a:pt x="336" y="395"/>
                  </a:lnTo>
                  <a:lnTo>
                    <a:pt x="335" y="395"/>
                  </a:lnTo>
                  <a:lnTo>
                    <a:pt x="333" y="395"/>
                  </a:lnTo>
                  <a:lnTo>
                    <a:pt x="331" y="395"/>
                  </a:lnTo>
                  <a:lnTo>
                    <a:pt x="329" y="397"/>
                  </a:lnTo>
                  <a:lnTo>
                    <a:pt x="328" y="395"/>
                  </a:lnTo>
                  <a:lnTo>
                    <a:pt x="326" y="395"/>
                  </a:lnTo>
                  <a:lnTo>
                    <a:pt x="324" y="395"/>
                  </a:lnTo>
                  <a:lnTo>
                    <a:pt x="322" y="395"/>
                  </a:lnTo>
                  <a:lnTo>
                    <a:pt x="321" y="397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9" y="402"/>
                  </a:lnTo>
                  <a:lnTo>
                    <a:pt x="321" y="404"/>
                  </a:lnTo>
                  <a:lnTo>
                    <a:pt x="324" y="408"/>
                  </a:lnTo>
                  <a:lnTo>
                    <a:pt x="324" y="409"/>
                  </a:lnTo>
                  <a:lnTo>
                    <a:pt x="328" y="413"/>
                  </a:lnTo>
                  <a:lnTo>
                    <a:pt x="329" y="414"/>
                  </a:lnTo>
                  <a:lnTo>
                    <a:pt x="329" y="418"/>
                  </a:lnTo>
                  <a:lnTo>
                    <a:pt x="329" y="420"/>
                  </a:lnTo>
                  <a:lnTo>
                    <a:pt x="331" y="420"/>
                  </a:lnTo>
                  <a:lnTo>
                    <a:pt x="333" y="421"/>
                  </a:lnTo>
                  <a:lnTo>
                    <a:pt x="335" y="423"/>
                  </a:lnTo>
                  <a:lnTo>
                    <a:pt x="336" y="423"/>
                  </a:lnTo>
                  <a:lnTo>
                    <a:pt x="336" y="425"/>
                  </a:lnTo>
                  <a:lnTo>
                    <a:pt x="338" y="425"/>
                  </a:lnTo>
                  <a:lnTo>
                    <a:pt x="338" y="427"/>
                  </a:lnTo>
                  <a:lnTo>
                    <a:pt x="340" y="427"/>
                  </a:lnTo>
                  <a:lnTo>
                    <a:pt x="340" y="428"/>
                  </a:lnTo>
                  <a:lnTo>
                    <a:pt x="341" y="428"/>
                  </a:lnTo>
                  <a:lnTo>
                    <a:pt x="343" y="430"/>
                  </a:lnTo>
                  <a:lnTo>
                    <a:pt x="345" y="432"/>
                  </a:lnTo>
                  <a:lnTo>
                    <a:pt x="347" y="433"/>
                  </a:lnTo>
                  <a:lnTo>
                    <a:pt x="348" y="433"/>
                  </a:lnTo>
                  <a:lnTo>
                    <a:pt x="350" y="435"/>
                  </a:lnTo>
                  <a:lnTo>
                    <a:pt x="352" y="435"/>
                  </a:lnTo>
                  <a:lnTo>
                    <a:pt x="354" y="435"/>
                  </a:lnTo>
                  <a:lnTo>
                    <a:pt x="355" y="435"/>
                  </a:lnTo>
                  <a:lnTo>
                    <a:pt x="357" y="437"/>
                  </a:lnTo>
                  <a:lnTo>
                    <a:pt x="359" y="437"/>
                  </a:lnTo>
                  <a:lnTo>
                    <a:pt x="360" y="437"/>
                  </a:lnTo>
                  <a:lnTo>
                    <a:pt x="362" y="437"/>
                  </a:lnTo>
                  <a:lnTo>
                    <a:pt x="364" y="439"/>
                  </a:lnTo>
                  <a:lnTo>
                    <a:pt x="366" y="439"/>
                  </a:lnTo>
                  <a:lnTo>
                    <a:pt x="367" y="439"/>
                  </a:lnTo>
                  <a:lnTo>
                    <a:pt x="367" y="440"/>
                  </a:lnTo>
                  <a:lnTo>
                    <a:pt x="367" y="442"/>
                  </a:lnTo>
                  <a:lnTo>
                    <a:pt x="367" y="444"/>
                  </a:lnTo>
                  <a:lnTo>
                    <a:pt x="367" y="446"/>
                  </a:lnTo>
                  <a:lnTo>
                    <a:pt x="369" y="447"/>
                  </a:lnTo>
                  <a:lnTo>
                    <a:pt x="371" y="449"/>
                  </a:lnTo>
                  <a:lnTo>
                    <a:pt x="373" y="449"/>
                  </a:lnTo>
                  <a:lnTo>
                    <a:pt x="374" y="449"/>
                  </a:lnTo>
                  <a:lnTo>
                    <a:pt x="376" y="449"/>
                  </a:lnTo>
                  <a:lnTo>
                    <a:pt x="378" y="449"/>
                  </a:lnTo>
                  <a:lnTo>
                    <a:pt x="379" y="449"/>
                  </a:lnTo>
                  <a:lnTo>
                    <a:pt x="381" y="449"/>
                  </a:lnTo>
                  <a:lnTo>
                    <a:pt x="383" y="449"/>
                  </a:lnTo>
                  <a:lnTo>
                    <a:pt x="385" y="449"/>
                  </a:lnTo>
                  <a:lnTo>
                    <a:pt x="386" y="449"/>
                  </a:lnTo>
                  <a:lnTo>
                    <a:pt x="388" y="449"/>
                  </a:lnTo>
                  <a:lnTo>
                    <a:pt x="390" y="449"/>
                  </a:lnTo>
                  <a:lnTo>
                    <a:pt x="392" y="449"/>
                  </a:lnTo>
                  <a:lnTo>
                    <a:pt x="393" y="449"/>
                  </a:lnTo>
                  <a:lnTo>
                    <a:pt x="395" y="449"/>
                  </a:lnTo>
                  <a:lnTo>
                    <a:pt x="397" y="449"/>
                  </a:lnTo>
                  <a:lnTo>
                    <a:pt x="398" y="449"/>
                  </a:lnTo>
                  <a:lnTo>
                    <a:pt x="400" y="449"/>
                  </a:lnTo>
                  <a:lnTo>
                    <a:pt x="402" y="451"/>
                  </a:lnTo>
                  <a:lnTo>
                    <a:pt x="404" y="451"/>
                  </a:lnTo>
                  <a:lnTo>
                    <a:pt x="405" y="451"/>
                  </a:lnTo>
                  <a:lnTo>
                    <a:pt x="407" y="451"/>
                  </a:lnTo>
                  <a:lnTo>
                    <a:pt x="409" y="452"/>
                  </a:lnTo>
                  <a:lnTo>
                    <a:pt x="411" y="452"/>
                  </a:lnTo>
                  <a:lnTo>
                    <a:pt x="411" y="454"/>
                  </a:lnTo>
                  <a:lnTo>
                    <a:pt x="412" y="454"/>
                  </a:lnTo>
                  <a:lnTo>
                    <a:pt x="412" y="456"/>
                  </a:lnTo>
                  <a:lnTo>
                    <a:pt x="411" y="458"/>
                  </a:lnTo>
                  <a:lnTo>
                    <a:pt x="411" y="459"/>
                  </a:lnTo>
                  <a:lnTo>
                    <a:pt x="409" y="459"/>
                  </a:lnTo>
                  <a:lnTo>
                    <a:pt x="409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5" y="464"/>
                  </a:lnTo>
                  <a:lnTo>
                    <a:pt x="404" y="466"/>
                  </a:lnTo>
                  <a:lnTo>
                    <a:pt x="402" y="468"/>
                  </a:lnTo>
                  <a:lnTo>
                    <a:pt x="402" y="470"/>
                  </a:lnTo>
                  <a:lnTo>
                    <a:pt x="400" y="471"/>
                  </a:lnTo>
                  <a:lnTo>
                    <a:pt x="398" y="473"/>
                  </a:lnTo>
                  <a:lnTo>
                    <a:pt x="397" y="475"/>
                  </a:lnTo>
                  <a:lnTo>
                    <a:pt x="395" y="475"/>
                  </a:lnTo>
                  <a:lnTo>
                    <a:pt x="393" y="477"/>
                  </a:lnTo>
                  <a:lnTo>
                    <a:pt x="392" y="477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6" y="480"/>
                  </a:lnTo>
                  <a:lnTo>
                    <a:pt x="385" y="480"/>
                  </a:lnTo>
                  <a:lnTo>
                    <a:pt x="385" y="482"/>
                  </a:lnTo>
                  <a:lnTo>
                    <a:pt x="383" y="482"/>
                  </a:lnTo>
                  <a:lnTo>
                    <a:pt x="381" y="483"/>
                  </a:lnTo>
                  <a:lnTo>
                    <a:pt x="381" y="485"/>
                  </a:lnTo>
                  <a:lnTo>
                    <a:pt x="379" y="485"/>
                  </a:lnTo>
                  <a:lnTo>
                    <a:pt x="378" y="485"/>
                  </a:lnTo>
                  <a:lnTo>
                    <a:pt x="378" y="487"/>
                  </a:lnTo>
                  <a:lnTo>
                    <a:pt x="376" y="487"/>
                  </a:lnTo>
                  <a:lnTo>
                    <a:pt x="376" y="489"/>
                  </a:lnTo>
                  <a:lnTo>
                    <a:pt x="374" y="489"/>
                  </a:lnTo>
                  <a:lnTo>
                    <a:pt x="374" y="490"/>
                  </a:lnTo>
                  <a:lnTo>
                    <a:pt x="373" y="490"/>
                  </a:lnTo>
                  <a:lnTo>
                    <a:pt x="371" y="492"/>
                  </a:lnTo>
                  <a:lnTo>
                    <a:pt x="369" y="492"/>
                  </a:lnTo>
                  <a:lnTo>
                    <a:pt x="367" y="492"/>
                  </a:lnTo>
                  <a:lnTo>
                    <a:pt x="366" y="494"/>
                  </a:lnTo>
                  <a:lnTo>
                    <a:pt x="364" y="494"/>
                  </a:lnTo>
                  <a:lnTo>
                    <a:pt x="362" y="494"/>
                  </a:lnTo>
                  <a:lnTo>
                    <a:pt x="360" y="494"/>
                  </a:lnTo>
                  <a:lnTo>
                    <a:pt x="359" y="494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4" y="496"/>
                  </a:lnTo>
                  <a:lnTo>
                    <a:pt x="352" y="494"/>
                  </a:lnTo>
                  <a:lnTo>
                    <a:pt x="350" y="494"/>
                  </a:lnTo>
                  <a:lnTo>
                    <a:pt x="348" y="494"/>
                  </a:lnTo>
                  <a:lnTo>
                    <a:pt x="347" y="494"/>
                  </a:lnTo>
                  <a:lnTo>
                    <a:pt x="345" y="494"/>
                  </a:lnTo>
                  <a:lnTo>
                    <a:pt x="343" y="494"/>
                  </a:lnTo>
                  <a:lnTo>
                    <a:pt x="341" y="494"/>
                  </a:lnTo>
                  <a:lnTo>
                    <a:pt x="340" y="494"/>
                  </a:lnTo>
                  <a:lnTo>
                    <a:pt x="338" y="494"/>
                  </a:lnTo>
                  <a:lnTo>
                    <a:pt x="336" y="494"/>
                  </a:lnTo>
                  <a:lnTo>
                    <a:pt x="335" y="494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29" y="494"/>
                  </a:lnTo>
                  <a:lnTo>
                    <a:pt x="328" y="494"/>
                  </a:lnTo>
                  <a:lnTo>
                    <a:pt x="328" y="492"/>
                  </a:lnTo>
                  <a:lnTo>
                    <a:pt x="328" y="490"/>
                  </a:lnTo>
                  <a:lnTo>
                    <a:pt x="326" y="490"/>
                  </a:lnTo>
                  <a:lnTo>
                    <a:pt x="324" y="492"/>
                  </a:lnTo>
                  <a:lnTo>
                    <a:pt x="324" y="494"/>
                  </a:lnTo>
                  <a:lnTo>
                    <a:pt x="322" y="494"/>
                  </a:lnTo>
                  <a:lnTo>
                    <a:pt x="322" y="496"/>
                  </a:lnTo>
                  <a:lnTo>
                    <a:pt x="321" y="496"/>
                  </a:lnTo>
                  <a:lnTo>
                    <a:pt x="321" y="497"/>
                  </a:lnTo>
                  <a:lnTo>
                    <a:pt x="321" y="499"/>
                  </a:lnTo>
                  <a:lnTo>
                    <a:pt x="319" y="499"/>
                  </a:lnTo>
                  <a:lnTo>
                    <a:pt x="319" y="501"/>
                  </a:lnTo>
                  <a:lnTo>
                    <a:pt x="317" y="501"/>
                  </a:lnTo>
                  <a:lnTo>
                    <a:pt x="317" y="502"/>
                  </a:lnTo>
                  <a:lnTo>
                    <a:pt x="316" y="502"/>
                  </a:lnTo>
                  <a:lnTo>
                    <a:pt x="316" y="504"/>
                  </a:lnTo>
                  <a:lnTo>
                    <a:pt x="314" y="506"/>
                  </a:lnTo>
                  <a:lnTo>
                    <a:pt x="312" y="508"/>
                  </a:lnTo>
                  <a:lnTo>
                    <a:pt x="310" y="509"/>
                  </a:lnTo>
                  <a:lnTo>
                    <a:pt x="310" y="513"/>
                  </a:lnTo>
                  <a:lnTo>
                    <a:pt x="309" y="513"/>
                  </a:lnTo>
                  <a:lnTo>
                    <a:pt x="309" y="515"/>
                  </a:lnTo>
                  <a:lnTo>
                    <a:pt x="309" y="516"/>
                  </a:lnTo>
                  <a:lnTo>
                    <a:pt x="309" y="518"/>
                  </a:lnTo>
                  <a:lnTo>
                    <a:pt x="309" y="520"/>
                  </a:lnTo>
                  <a:lnTo>
                    <a:pt x="307" y="520"/>
                  </a:lnTo>
                  <a:lnTo>
                    <a:pt x="307" y="521"/>
                  </a:lnTo>
                  <a:lnTo>
                    <a:pt x="307" y="523"/>
                  </a:lnTo>
                  <a:lnTo>
                    <a:pt x="305" y="523"/>
                  </a:lnTo>
                  <a:lnTo>
                    <a:pt x="305" y="525"/>
                  </a:lnTo>
                  <a:lnTo>
                    <a:pt x="303" y="525"/>
                  </a:lnTo>
                  <a:lnTo>
                    <a:pt x="303" y="527"/>
                  </a:lnTo>
                  <a:lnTo>
                    <a:pt x="302" y="528"/>
                  </a:lnTo>
                  <a:lnTo>
                    <a:pt x="302" y="530"/>
                  </a:lnTo>
                  <a:lnTo>
                    <a:pt x="300" y="532"/>
                  </a:lnTo>
                  <a:lnTo>
                    <a:pt x="300" y="534"/>
                  </a:lnTo>
                  <a:lnTo>
                    <a:pt x="298" y="535"/>
                  </a:lnTo>
                  <a:lnTo>
                    <a:pt x="298" y="537"/>
                  </a:lnTo>
                  <a:lnTo>
                    <a:pt x="297" y="539"/>
                  </a:lnTo>
                  <a:lnTo>
                    <a:pt x="297" y="540"/>
                  </a:lnTo>
                  <a:lnTo>
                    <a:pt x="297" y="542"/>
                  </a:lnTo>
                  <a:lnTo>
                    <a:pt x="295" y="542"/>
                  </a:lnTo>
                  <a:lnTo>
                    <a:pt x="295" y="544"/>
                  </a:lnTo>
                  <a:lnTo>
                    <a:pt x="295" y="546"/>
                  </a:lnTo>
                  <a:lnTo>
                    <a:pt x="293" y="546"/>
                  </a:lnTo>
                  <a:lnTo>
                    <a:pt x="293" y="547"/>
                  </a:lnTo>
                  <a:lnTo>
                    <a:pt x="291" y="547"/>
                  </a:lnTo>
                  <a:lnTo>
                    <a:pt x="290" y="547"/>
                  </a:lnTo>
                  <a:lnTo>
                    <a:pt x="288" y="549"/>
                  </a:lnTo>
                  <a:lnTo>
                    <a:pt x="286" y="551"/>
                  </a:lnTo>
                  <a:lnTo>
                    <a:pt x="286" y="553"/>
                  </a:lnTo>
                  <a:lnTo>
                    <a:pt x="286" y="554"/>
                  </a:lnTo>
                  <a:lnTo>
                    <a:pt x="286" y="556"/>
                  </a:lnTo>
                  <a:lnTo>
                    <a:pt x="288" y="558"/>
                  </a:lnTo>
                  <a:lnTo>
                    <a:pt x="288" y="559"/>
                  </a:lnTo>
                  <a:lnTo>
                    <a:pt x="288" y="561"/>
                  </a:lnTo>
                  <a:lnTo>
                    <a:pt x="288" y="563"/>
                  </a:lnTo>
                  <a:lnTo>
                    <a:pt x="288" y="565"/>
                  </a:lnTo>
                  <a:lnTo>
                    <a:pt x="288" y="566"/>
                  </a:lnTo>
                  <a:lnTo>
                    <a:pt x="288" y="568"/>
                  </a:lnTo>
                  <a:lnTo>
                    <a:pt x="288" y="570"/>
                  </a:lnTo>
                  <a:lnTo>
                    <a:pt x="288" y="571"/>
                  </a:lnTo>
                  <a:lnTo>
                    <a:pt x="288" y="573"/>
                  </a:lnTo>
                  <a:lnTo>
                    <a:pt x="288" y="575"/>
                  </a:lnTo>
                  <a:lnTo>
                    <a:pt x="290" y="575"/>
                  </a:lnTo>
                  <a:lnTo>
                    <a:pt x="290" y="577"/>
                  </a:lnTo>
                  <a:lnTo>
                    <a:pt x="290" y="578"/>
                  </a:lnTo>
                  <a:lnTo>
                    <a:pt x="291" y="580"/>
                  </a:lnTo>
                  <a:lnTo>
                    <a:pt x="291" y="582"/>
                  </a:lnTo>
                  <a:lnTo>
                    <a:pt x="293" y="582"/>
                  </a:lnTo>
                  <a:lnTo>
                    <a:pt x="293" y="584"/>
                  </a:lnTo>
                  <a:lnTo>
                    <a:pt x="295" y="584"/>
                  </a:lnTo>
                  <a:lnTo>
                    <a:pt x="295" y="585"/>
                  </a:lnTo>
                  <a:lnTo>
                    <a:pt x="297" y="585"/>
                  </a:lnTo>
                  <a:lnTo>
                    <a:pt x="297" y="587"/>
                  </a:lnTo>
                  <a:lnTo>
                    <a:pt x="298" y="587"/>
                  </a:lnTo>
                  <a:lnTo>
                    <a:pt x="300" y="589"/>
                  </a:lnTo>
                  <a:lnTo>
                    <a:pt x="300" y="590"/>
                  </a:lnTo>
                  <a:lnTo>
                    <a:pt x="302" y="590"/>
                  </a:lnTo>
                  <a:lnTo>
                    <a:pt x="302" y="592"/>
                  </a:lnTo>
                  <a:lnTo>
                    <a:pt x="314" y="606"/>
                  </a:lnTo>
                  <a:lnTo>
                    <a:pt x="326" y="623"/>
                  </a:lnTo>
                  <a:lnTo>
                    <a:pt x="335" y="635"/>
                  </a:lnTo>
                  <a:lnTo>
                    <a:pt x="331" y="639"/>
                  </a:lnTo>
                  <a:lnTo>
                    <a:pt x="329" y="641"/>
                  </a:lnTo>
                  <a:lnTo>
                    <a:pt x="319" y="639"/>
                  </a:lnTo>
                  <a:lnTo>
                    <a:pt x="310" y="641"/>
                  </a:lnTo>
                  <a:lnTo>
                    <a:pt x="303" y="647"/>
                  </a:lnTo>
                  <a:lnTo>
                    <a:pt x="295" y="656"/>
                  </a:lnTo>
                  <a:lnTo>
                    <a:pt x="284" y="665"/>
                  </a:lnTo>
                  <a:lnTo>
                    <a:pt x="271" y="677"/>
                  </a:lnTo>
                  <a:lnTo>
                    <a:pt x="257" y="687"/>
                  </a:lnTo>
                  <a:lnTo>
                    <a:pt x="238" y="694"/>
                  </a:lnTo>
                  <a:lnTo>
                    <a:pt x="226" y="703"/>
                  </a:lnTo>
                  <a:lnTo>
                    <a:pt x="214" y="715"/>
                  </a:lnTo>
                  <a:lnTo>
                    <a:pt x="212" y="725"/>
                  </a:lnTo>
                  <a:lnTo>
                    <a:pt x="212" y="727"/>
                  </a:lnTo>
                  <a:lnTo>
                    <a:pt x="217" y="737"/>
                  </a:lnTo>
                  <a:lnTo>
                    <a:pt x="222" y="748"/>
                  </a:lnTo>
                  <a:lnTo>
                    <a:pt x="224" y="753"/>
                  </a:lnTo>
                  <a:lnTo>
                    <a:pt x="231" y="772"/>
                  </a:lnTo>
                  <a:lnTo>
                    <a:pt x="234" y="791"/>
                  </a:lnTo>
                  <a:lnTo>
                    <a:pt x="245" y="822"/>
                  </a:lnTo>
                  <a:lnTo>
                    <a:pt x="259" y="849"/>
                  </a:lnTo>
                  <a:lnTo>
                    <a:pt x="260" y="853"/>
                  </a:lnTo>
                  <a:lnTo>
                    <a:pt x="267" y="863"/>
                  </a:lnTo>
                  <a:lnTo>
                    <a:pt x="283" y="870"/>
                  </a:lnTo>
                  <a:lnTo>
                    <a:pt x="293" y="874"/>
                  </a:lnTo>
                  <a:lnTo>
                    <a:pt x="274" y="887"/>
                  </a:lnTo>
                  <a:lnTo>
                    <a:pt x="278" y="908"/>
                  </a:lnTo>
                  <a:lnTo>
                    <a:pt x="288" y="946"/>
                  </a:lnTo>
                  <a:lnTo>
                    <a:pt x="293" y="956"/>
                  </a:lnTo>
                  <a:lnTo>
                    <a:pt x="293" y="958"/>
                  </a:lnTo>
                  <a:lnTo>
                    <a:pt x="293" y="960"/>
                  </a:lnTo>
                  <a:lnTo>
                    <a:pt x="291" y="962"/>
                  </a:lnTo>
                  <a:lnTo>
                    <a:pt x="290" y="962"/>
                  </a:lnTo>
                  <a:lnTo>
                    <a:pt x="288" y="963"/>
                  </a:lnTo>
                  <a:lnTo>
                    <a:pt x="286" y="963"/>
                  </a:lnTo>
                  <a:lnTo>
                    <a:pt x="284" y="963"/>
                  </a:lnTo>
                  <a:lnTo>
                    <a:pt x="283" y="965"/>
                  </a:lnTo>
                  <a:lnTo>
                    <a:pt x="283" y="963"/>
                  </a:lnTo>
                  <a:lnTo>
                    <a:pt x="281" y="963"/>
                  </a:lnTo>
                  <a:lnTo>
                    <a:pt x="279" y="963"/>
                  </a:lnTo>
                  <a:lnTo>
                    <a:pt x="278" y="963"/>
                  </a:lnTo>
                  <a:lnTo>
                    <a:pt x="276" y="965"/>
                  </a:lnTo>
                  <a:lnTo>
                    <a:pt x="274" y="965"/>
                  </a:lnTo>
                  <a:lnTo>
                    <a:pt x="272" y="965"/>
                  </a:lnTo>
                  <a:lnTo>
                    <a:pt x="271" y="965"/>
                  </a:lnTo>
                  <a:lnTo>
                    <a:pt x="269" y="965"/>
                  </a:lnTo>
                  <a:lnTo>
                    <a:pt x="269" y="967"/>
                  </a:lnTo>
                  <a:lnTo>
                    <a:pt x="267" y="967"/>
                  </a:lnTo>
                  <a:lnTo>
                    <a:pt x="265" y="967"/>
                  </a:lnTo>
                  <a:lnTo>
                    <a:pt x="264" y="967"/>
                  </a:lnTo>
                  <a:lnTo>
                    <a:pt x="262" y="968"/>
                  </a:lnTo>
                  <a:lnTo>
                    <a:pt x="260" y="968"/>
                  </a:lnTo>
                  <a:lnTo>
                    <a:pt x="259" y="968"/>
                  </a:lnTo>
                  <a:lnTo>
                    <a:pt x="257" y="970"/>
                  </a:lnTo>
                  <a:lnTo>
                    <a:pt x="255" y="972"/>
                  </a:lnTo>
                  <a:lnTo>
                    <a:pt x="257" y="974"/>
                  </a:lnTo>
                  <a:lnTo>
                    <a:pt x="257" y="975"/>
                  </a:lnTo>
                  <a:lnTo>
                    <a:pt x="257" y="977"/>
                  </a:lnTo>
                  <a:lnTo>
                    <a:pt x="257" y="979"/>
                  </a:lnTo>
                  <a:lnTo>
                    <a:pt x="259" y="979"/>
                  </a:lnTo>
                  <a:lnTo>
                    <a:pt x="259" y="981"/>
                  </a:lnTo>
                  <a:lnTo>
                    <a:pt x="259" y="982"/>
                  </a:lnTo>
                  <a:lnTo>
                    <a:pt x="259" y="984"/>
                  </a:lnTo>
                  <a:lnTo>
                    <a:pt x="259" y="986"/>
                  </a:lnTo>
                  <a:lnTo>
                    <a:pt x="259" y="987"/>
                  </a:lnTo>
                  <a:lnTo>
                    <a:pt x="259" y="989"/>
                  </a:lnTo>
                  <a:lnTo>
                    <a:pt x="259" y="991"/>
                  </a:lnTo>
                  <a:lnTo>
                    <a:pt x="259" y="993"/>
                  </a:lnTo>
                  <a:lnTo>
                    <a:pt x="257" y="994"/>
                  </a:lnTo>
                  <a:lnTo>
                    <a:pt x="255" y="994"/>
                  </a:lnTo>
                  <a:lnTo>
                    <a:pt x="253" y="994"/>
                  </a:lnTo>
                  <a:lnTo>
                    <a:pt x="252" y="993"/>
                  </a:lnTo>
                  <a:lnTo>
                    <a:pt x="250" y="991"/>
                  </a:lnTo>
                  <a:lnTo>
                    <a:pt x="250" y="989"/>
                  </a:lnTo>
                  <a:lnTo>
                    <a:pt x="248" y="987"/>
                  </a:lnTo>
                  <a:lnTo>
                    <a:pt x="248" y="986"/>
                  </a:lnTo>
                  <a:lnTo>
                    <a:pt x="246" y="984"/>
                  </a:lnTo>
                  <a:lnTo>
                    <a:pt x="246" y="982"/>
                  </a:lnTo>
                  <a:lnTo>
                    <a:pt x="246" y="981"/>
                  </a:lnTo>
                  <a:lnTo>
                    <a:pt x="246" y="979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6" y="974"/>
                  </a:lnTo>
                  <a:lnTo>
                    <a:pt x="246" y="972"/>
                  </a:lnTo>
                  <a:lnTo>
                    <a:pt x="248" y="970"/>
                  </a:lnTo>
                  <a:lnTo>
                    <a:pt x="248" y="968"/>
                  </a:lnTo>
                  <a:lnTo>
                    <a:pt x="248" y="967"/>
                  </a:lnTo>
                  <a:lnTo>
                    <a:pt x="248" y="965"/>
                  </a:lnTo>
                  <a:lnTo>
                    <a:pt x="248" y="963"/>
                  </a:lnTo>
                  <a:lnTo>
                    <a:pt x="250" y="962"/>
                  </a:lnTo>
                  <a:lnTo>
                    <a:pt x="250" y="960"/>
                  </a:lnTo>
                  <a:lnTo>
                    <a:pt x="250" y="958"/>
                  </a:lnTo>
                  <a:lnTo>
                    <a:pt x="250" y="956"/>
                  </a:lnTo>
                  <a:lnTo>
                    <a:pt x="250" y="955"/>
                  </a:lnTo>
                  <a:lnTo>
                    <a:pt x="252" y="955"/>
                  </a:lnTo>
                  <a:lnTo>
                    <a:pt x="252" y="953"/>
                  </a:lnTo>
                  <a:lnTo>
                    <a:pt x="252" y="951"/>
                  </a:lnTo>
                  <a:lnTo>
                    <a:pt x="252" y="949"/>
                  </a:lnTo>
                  <a:lnTo>
                    <a:pt x="252" y="948"/>
                  </a:lnTo>
                  <a:lnTo>
                    <a:pt x="253" y="946"/>
                  </a:lnTo>
                  <a:lnTo>
                    <a:pt x="253" y="944"/>
                  </a:lnTo>
                  <a:lnTo>
                    <a:pt x="253" y="943"/>
                  </a:lnTo>
                  <a:lnTo>
                    <a:pt x="253" y="941"/>
                  </a:lnTo>
                  <a:lnTo>
                    <a:pt x="253" y="939"/>
                  </a:lnTo>
                  <a:lnTo>
                    <a:pt x="253" y="937"/>
                  </a:lnTo>
                  <a:lnTo>
                    <a:pt x="253" y="936"/>
                  </a:lnTo>
                  <a:lnTo>
                    <a:pt x="253" y="934"/>
                  </a:lnTo>
                  <a:lnTo>
                    <a:pt x="253" y="932"/>
                  </a:lnTo>
                  <a:lnTo>
                    <a:pt x="253" y="930"/>
                  </a:lnTo>
                  <a:lnTo>
                    <a:pt x="253" y="929"/>
                  </a:lnTo>
                  <a:lnTo>
                    <a:pt x="253" y="927"/>
                  </a:lnTo>
                  <a:lnTo>
                    <a:pt x="253" y="925"/>
                  </a:lnTo>
                  <a:lnTo>
                    <a:pt x="253" y="924"/>
                  </a:lnTo>
                  <a:lnTo>
                    <a:pt x="253" y="922"/>
                  </a:lnTo>
                  <a:lnTo>
                    <a:pt x="253" y="920"/>
                  </a:lnTo>
                  <a:lnTo>
                    <a:pt x="253" y="918"/>
                  </a:lnTo>
                  <a:lnTo>
                    <a:pt x="253" y="917"/>
                  </a:lnTo>
                  <a:lnTo>
                    <a:pt x="253" y="915"/>
                  </a:lnTo>
                  <a:lnTo>
                    <a:pt x="253" y="913"/>
                  </a:lnTo>
                  <a:lnTo>
                    <a:pt x="253" y="912"/>
                  </a:lnTo>
                  <a:lnTo>
                    <a:pt x="252" y="910"/>
                  </a:lnTo>
                  <a:lnTo>
                    <a:pt x="253" y="908"/>
                  </a:lnTo>
                  <a:lnTo>
                    <a:pt x="252" y="906"/>
                  </a:lnTo>
                  <a:lnTo>
                    <a:pt x="252" y="905"/>
                  </a:lnTo>
                  <a:lnTo>
                    <a:pt x="252" y="903"/>
                  </a:lnTo>
                  <a:lnTo>
                    <a:pt x="253" y="903"/>
                  </a:lnTo>
                  <a:lnTo>
                    <a:pt x="252" y="901"/>
                  </a:lnTo>
                  <a:lnTo>
                    <a:pt x="252" y="899"/>
                  </a:lnTo>
                  <a:lnTo>
                    <a:pt x="252" y="898"/>
                  </a:lnTo>
                  <a:lnTo>
                    <a:pt x="252" y="896"/>
                  </a:lnTo>
                  <a:lnTo>
                    <a:pt x="252" y="894"/>
                  </a:lnTo>
                  <a:lnTo>
                    <a:pt x="250" y="893"/>
                  </a:lnTo>
                  <a:lnTo>
                    <a:pt x="248" y="891"/>
                  </a:lnTo>
                  <a:lnTo>
                    <a:pt x="246" y="891"/>
                  </a:lnTo>
                  <a:lnTo>
                    <a:pt x="245" y="891"/>
                  </a:lnTo>
                  <a:lnTo>
                    <a:pt x="245" y="893"/>
                  </a:lnTo>
                  <a:lnTo>
                    <a:pt x="243" y="893"/>
                  </a:lnTo>
                  <a:lnTo>
                    <a:pt x="243" y="894"/>
                  </a:lnTo>
                  <a:lnTo>
                    <a:pt x="241" y="894"/>
                  </a:lnTo>
                  <a:lnTo>
                    <a:pt x="241" y="896"/>
                  </a:lnTo>
                  <a:lnTo>
                    <a:pt x="240" y="898"/>
                  </a:lnTo>
                  <a:lnTo>
                    <a:pt x="238" y="899"/>
                  </a:lnTo>
                  <a:lnTo>
                    <a:pt x="236" y="899"/>
                  </a:lnTo>
                  <a:lnTo>
                    <a:pt x="236" y="901"/>
                  </a:lnTo>
                  <a:lnTo>
                    <a:pt x="234" y="901"/>
                  </a:lnTo>
                  <a:lnTo>
                    <a:pt x="233" y="903"/>
                  </a:lnTo>
                  <a:lnTo>
                    <a:pt x="231" y="903"/>
                  </a:lnTo>
                  <a:lnTo>
                    <a:pt x="229" y="905"/>
                  </a:lnTo>
                  <a:lnTo>
                    <a:pt x="227" y="905"/>
                  </a:lnTo>
                  <a:lnTo>
                    <a:pt x="226" y="905"/>
                  </a:lnTo>
                  <a:lnTo>
                    <a:pt x="226" y="906"/>
                  </a:lnTo>
                  <a:lnTo>
                    <a:pt x="224" y="906"/>
                  </a:lnTo>
                  <a:lnTo>
                    <a:pt x="222" y="906"/>
                  </a:lnTo>
                  <a:lnTo>
                    <a:pt x="221" y="906"/>
                  </a:lnTo>
                  <a:lnTo>
                    <a:pt x="219" y="906"/>
                  </a:lnTo>
                  <a:lnTo>
                    <a:pt x="217" y="908"/>
                  </a:lnTo>
                  <a:lnTo>
                    <a:pt x="215" y="908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0" y="906"/>
                  </a:lnTo>
                  <a:lnTo>
                    <a:pt x="210" y="908"/>
                  </a:lnTo>
                  <a:lnTo>
                    <a:pt x="210" y="910"/>
                  </a:lnTo>
                  <a:lnTo>
                    <a:pt x="209" y="912"/>
                  </a:lnTo>
                  <a:lnTo>
                    <a:pt x="209" y="913"/>
                  </a:lnTo>
                  <a:lnTo>
                    <a:pt x="207" y="913"/>
                  </a:lnTo>
                  <a:lnTo>
                    <a:pt x="207" y="915"/>
                  </a:lnTo>
                  <a:lnTo>
                    <a:pt x="205" y="917"/>
                  </a:lnTo>
                  <a:lnTo>
                    <a:pt x="205" y="918"/>
                  </a:lnTo>
                  <a:lnTo>
                    <a:pt x="203" y="920"/>
                  </a:lnTo>
                  <a:lnTo>
                    <a:pt x="203" y="922"/>
                  </a:lnTo>
                  <a:lnTo>
                    <a:pt x="203" y="924"/>
                  </a:lnTo>
                  <a:lnTo>
                    <a:pt x="203" y="925"/>
                  </a:lnTo>
                  <a:lnTo>
                    <a:pt x="203" y="927"/>
                  </a:lnTo>
                  <a:lnTo>
                    <a:pt x="202" y="927"/>
                  </a:lnTo>
                  <a:lnTo>
                    <a:pt x="202" y="929"/>
                  </a:lnTo>
                  <a:lnTo>
                    <a:pt x="200" y="929"/>
                  </a:lnTo>
                  <a:lnTo>
                    <a:pt x="200" y="930"/>
                  </a:lnTo>
                  <a:lnTo>
                    <a:pt x="198" y="930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5"/>
                  </a:lnTo>
                  <a:lnTo>
                    <a:pt x="195" y="924"/>
                  </a:lnTo>
                  <a:lnTo>
                    <a:pt x="195" y="922"/>
                  </a:lnTo>
                  <a:lnTo>
                    <a:pt x="195" y="920"/>
                  </a:lnTo>
                  <a:lnTo>
                    <a:pt x="195" y="918"/>
                  </a:lnTo>
                  <a:lnTo>
                    <a:pt x="193" y="917"/>
                  </a:lnTo>
                  <a:lnTo>
                    <a:pt x="193" y="915"/>
                  </a:lnTo>
                  <a:lnTo>
                    <a:pt x="193" y="913"/>
                  </a:lnTo>
                  <a:lnTo>
                    <a:pt x="193" y="912"/>
                  </a:lnTo>
                  <a:lnTo>
                    <a:pt x="191" y="910"/>
                  </a:lnTo>
                  <a:lnTo>
                    <a:pt x="191" y="908"/>
                  </a:lnTo>
                  <a:lnTo>
                    <a:pt x="191" y="906"/>
                  </a:lnTo>
                  <a:lnTo>
                    <a:pt x="191" y="905"/>
                  </a:lnTo>
                  <a:lnTo>
                    <a:pt x="191" y="903"/>
                  </a:lnTo>
                  <a:lnTo>
                    <a:pt x="191" y="901"/>
                  </a:lnTo>
                  <a:lnTo>
                    <a:pt x="191" y="899"/>
                  </a:lnTo>
                  <a:lnTo>
                    <a:pt x="191" y="898"/>
                  </a:lnTo>
                  <a:lnTo>
                    <a:pt x="190" y="896"/>
                  </a:lnTo>
                  <a:lnTo>
                    <a:pt x="190" y="894"/>
                  </a:lnTo>
                  <a:lnTo>
                    <a:pt x="190" y="893"/>
                  </a:lnTo>
                  <a:lnTo>
                    <a:pt x="188" y="893"/>
                  </a:lnTo>
                  <a:lnTo>
                    <a:pt x="188" y="891"/>
                  </a:lnTo>
                  <a:lnTo>
                    <a:pt x="186" y="889"/>
                  </a:lnTo>
                  <a:lnTo>
                    <a:pt x="184" y="887"/>
                  </a:lnTo>
                  <a:lnTo>
                    <a:pt x="183" y="886"/>
                  </a:lnTo>
                  <a:lnTo>
                    <a:pt x="181" y="886"/>
                  </a:lnTo>
                  <a:lnTo>
                    <a:pt x="179" y="884"/>
                  </a:lnTo>
                  <a:lnTo>
                    <a:pt x="177" y="884"/>
                  </a:lnTo>
                  <a:lnTo>
                    <a:pt x="176" y="882"/>
                  </a:lnTo>
                  <a:lnTo>
                    <a:pt x="174" y="882"/>
                  </a:lnTo>
                  <a:lnTo>
                    <a:pt x="172" y="882"/>
                  </a:lnTo>
                  <a:lnTo>
                    <a:pt x="171" y="882"/>
                  </a:lnTo>
                  <a:lnTo>
                    <a:pt x="169" y="882"/>
                  </a:lnTo>
                  <a:lnTo>
                    <a:pt x="169" y="880"/>
                  </a:lnTo>
                  <a:lnTo>
                    <a:pt x="169" y="879"/>
                  </a:lnTo>
                  <a:lnTo>
                    <a:pt x="169" y="877"/>
                  </a:lnTo>
                  <a:lnTo>
                    <a:pt x="169" y="875"/>
                  </a:lnTo>
                  <a:lnTo>
                    <a:pt x="169" y="874"/>
                  </a:lnTo>
                  <a:lnTo>
                    <a:pt x="171" y="872"/>
                  </a:lnTo>
                  <a:lnTo>
                    <a:pt x="171" y="870"/>
                  </a:lnTo>
                  <a:lnTo>
                    <a:pt x="171" y="868"/>
                  </a:lnTo>
                  <a:lnTo>
                    <a:pt x="171" y="867"/>
                  </a:lnTo>
                  <a:lnTo>
                    <a:pt x="171" y="865"/>
                  </a:lnTo>
                  <a:lnTo>
                    <a:pt x="171" y="863"/>
                  </a:lnTo>
                  <a:lnTo>
                    <a:pt x="171" y="861"/>
                  </a:lnTo>
                  <a:lnTo>
                    <a:pt x="171" y="860"/>
                  </a:lnTo>
                  <a:lnTo>
                    <a:pt x="171" y="858"/>
                  </a:lnTo>
                  <a:lnTo>
                    <a:pt x="171" y="856"/>
                  </a:lnTo>
                  <a:lnTo>
                    <a:pt x="171" y="855"/>
                  </a:lnTo>
                  <a:lnTo>
                    <a:pt x="171" y="853"/>
                  </a:lnTo>
                  <a:lnTo>
                    <a:pt x="171" y="851"/>
                  </a:lnTo>
                  <a:lnTo>
                    <a:pt x="171" y="849"/>
                  </a:lnTo>
                  <a:lnTo>
                    <a:pt x="171" y="848"/>
                  </a:lnTo>
                  <a:lnTo>
                    <a:pt x="171" y="846"/>
                  </a:lnTo>
                  <a:lnTo>
                    <a:pt x="171" y="844"/>
                  </a:lnTo>
                  <a:lnTo>
                    <a:pt x="171" y="842"/>
                  </a:lnTo>
                  <a:lnTo>
                    <a:pt x="171" y="841"/>
                  </a:lnTo>
                  <a:lnTo>
                    <a:pt x="171" y="839"/>
                  </a:lnTo>
                  <a:lnTo>
                    <a:pt x="171" y="837"/>
                  </a:lnTo>
                  <a:lnTo>
                    <a:pt x="171" y="836"/>
                  </a:lnTo>
                  <a:lnTo>
                    <a:pt x="171" y="834"/>
                  </a:lnTo>
                  <a:lnTo>
                    <a:pt x="171" y="832"/>
                  </a:lnTo>
                  <a:lnTo>
                    <a:pt x="171" y="830"/>
                  </a:lnTo>
                  <a:lnTo>
                    <a:pt x="171" y="829"/>
                  </a:lnTo>
                  <a:lnTo>
                    <a:pt x="171" y="827"/>
                  </a:lnTo>
                  <a:lnTo>
                    <a:pt x="171" y="825"/>
                  </a:lnTo>
                  <a:lnTo>
                    <a:pt x="171" y="823"/>
                  </a:lnTo>
                  <a:lnTo>
                    <a:pt x="171" y="822"/>
                  </a:lnTo>
                  <a:lnTo>
                    <a:pt x="171" y="820"/>
                  </a:lnTo>
                  <a:lnTo>
                    <a:pt x="171" y="818"/>
                  </a:lnTo>
                  <a:lnTo>
                    <a:pt x="171" y="817"/>
                  </a:lnTo>
                  <a:lnTo>
                    <a:pt x="171" y="815"/>
                  </a:lnTo>
                  <a:lnTo>
                    <a:pt x="171" y="813"/>
                  </a:lnTo>
                  <a:lnTo>
                    <a:pt x="171" y="811"/>
                  </a:lnTo>
                  <a:lnTo>
                    <a:pt x="172" y="810"/>
                  </a:lnTo>
                  <a:lnTo>
                    <a:pt x="171" y="808"/>
                  </a:lnTo>
                  <a:lnTo>
                    <a:pt x="172" y="806"/>
                  </a:lnTo>
                  <a:lnTo>
                    <a:pt x="172" y="805"/>
                  </a:lnTo>
                  <a:lnTo>
                    <a:pt x="172" y="803"/>
                  </a:lnTo>
                  <a:lnTo>
                    <a:pt x="172" y="801"/>
                  </a:lnTo>
                  <a:lnTo>
                    <a:pt x="174" y="799"/>
                  </a:lnTo>
                  <a:lnTo>
                    <a:pt x="174" y="798"/>
                  </a:lnTo>
                  <a:lnTo>
                    <a:pt x="174" y="796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4" y="791"/>
                  </a:lnTo>
                  <a:lnTo>
                    <a:pt x="176" y="789"/>
                  </a:lnTo>
                  <a:lnTo>
                    <a:pt x="176" y="787"/>
                  </a:lnTo>
                  <a:lnTo>
                    <a:pt x="174" y="786"/>
                  </a:lnTo>
                  <a:lnTo>
                    <a:pt x="172" y="786"/>
                  </a:lnTo>
                  <a:lnTo>
                    <a:pt x="171" y="786"/>
                  </a:lnTo>
                  <a:lnTo>
                    <a:pt x="171" y="787"/>
                  </a:lnTo>
                  <a:lnTo>
                    <a:pt x="169" y="787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7" y="791"/>
                  </a:lnTo>
                  <a:lnTo>
                    <a:pt x="165" y="791"/>
                  </a:lnTo>
                  <a:lnTo>
                    <a:pt x="164" y="792"/>
                  </a:lnTo>
                  <a:lnTo>
                    <a:pt x="162" y="794"/>
                  </a:lnTo>
                  <a:lnTo>
                    <a:pt x="160" y="794"/>
                  </a:lnTo>
                  <a:lnTo>
                    <a:pt x="158" y="796"/>
                  </a:lnTo>
                  <a:lnTo>
                    <a:pt x="157" y="796"/>
                  </a:lnTo>
                  <a:lnTo>
                    <a:pt x="155" y="796"/>
                  </a:lnTo>
                  <a:lnTo>
                    <a:pt x="153" y="796"/>
                  </a:lnTo>
                  <a:lnTo>
                    <a:pt x="152" y="794"/>
                  </a:lnTo>
                  <a:lnTo>
                    <a:pt x="150" y="792"/>
                  </a:lnTo>
                  <a:lnTo>
                    <a:pt x="148" y="792"/>
                  </a:lnTo>
                  <a:lnTo>
                    <a:pt x="148" y="791"/>
                  </a:lnTo>
                  <a:lnTo>
                    <a:pt x="148" y="789"/>
                  </a:lnTo>
                  <a:lnTo>
                    <a:pt x="148" y="787"/>
                  </a:lnTo>
                  <a:lnTo>
                    <a:pt x="150" y="787"/>
                  </a:lnTo>
                  <a:lnTo>
                    <a:pt x="150" y="786"/>
                  </a:lnTo>
                  <a:lnTo>
                    <a:pt x="152" y="784"/>
                  </a:lnTo>
                  <a:lnTo>
                    <a:pt x="152" y="782"/>
                  </a:lnTo>
                  <a:lnTo>
                    <a:pt x="153" y="780"/>
                  </a:lnTo>
                  <a:lnTo>
                    <a:pt x="153" y="779"/>
                  </a:lnTo>
                  <a:lnTo>
                    <a:pt x="155" y="777"/>
                  </a:lnTo>
                  <a:lnTo>
                    <a:pt x="155" y="775"/>
                  </a:lnTo>
                  <a:lnTo>
                    <a:pt x="157" y="775"/>
                  </a:lnTo>
                  <a:lnTo>
                    <a:pt x="157" y="773"/>
                  </a:lnTo>
                  <a:lnTo>
                    <a:pt x="157" y="772"/>
                  </a:lnTo>
                  <a:lnTo>
                    <a:pt x="157" y="770"/>
                  </a:lnTo>
                  <a:lnTo>
                    <a:pt x="155" y="770"/>
                  </a:lnTo>
                  <a:lnTo>
                    <a:pt x="153" y="770"/>
                  </a:lnTo>
                  <a:lnTo>
                    <a:pt x="152" y="768"/>
                  </a:lnTo>
                  <a:lnTo>
                    <a:pt x="150" y="768"/>
                  </a:lnTo>
                  <a:lnTo>
                    <a:pt x="150" y="767"/>
                  </a:lnTo>
                  <a:lnTo>
                    <a:pt x="148" y="767"/>
                  </a:lnTo>
                  <a:lnTo>
                    <a:pt x="146" y="767"/>
                  </a:lnTo>
                  <a:lnTo>
                    <a:pt x="146" y="765"/>
                  </a:lnTo>
                  <a:lnTo>
                    <a:pt x="145" y="765"/>
                  </a:lnTo>
                  <a:lnTo>
                    <a:pt x="145" y="763"/>
                  </a:lnTo>
                  <a:lnTo>
                    <a:pt x="143" y="763"/>
                  </a:lnTo>
                  <a:lnTo>
                    <a:pt x="141" y="763"/>
                  </a:lnTo>
                  <a:lnTo>
                    <a:pt x="141" y="761"/>
                  </a:lnTo>
                  <a:lnTo>
                    <a:pt x="139" y="761"/>
                  </a:lnTo>
                  <a:lnTo>
                    <a:pt x="141" y="760"/>
                  </a:lnTo>
                  <a:lnTo>
                    <a:pt x="143" y="758"/>
                  </a:lnTo>
                  <a:lnTo>
                    <a:pt x="143" y="756"/>
                  </a:lnTo>
                  <a:lnTo>
                    <a:pt x="145" y="753"/>
                  </a:lnTo>
                  <a:lnTo>
                    <a:pt x="145" y="748"/>
                  </a:lnTo>
                  <a:lnTo>
                    <a:pt x="145" y="746"/>
                  </a:lnTo>
                  <a:lnTo>
                    <a:pt x="145" y="744"/>
                  </a:lnTo>
                  <a:lnTo>
                    <a:pt x="146" y="739"/>
                  </a:lnTo>
                  <a:lnTo>
                    <a:pt x="143" y="739"/>
                  </a:lnTo>
                  <a:lnTo>
                    <a:pt x="141" y="739"/>
                  </a:lnTo>
                  <a:lnTo>
                    <a:pt x="139" y="741"/>
                  </a:lnTo>
                  <a:lnTo>
                    <a:pt x="138" y="741"/>
                  </a:lnTo>
                  <a:lnTo>
                    <a:pt x="136" y="742"/>
                  </a:lnTo>
                  <a:lnTo>
                    <a:pt x="134" y="742"/>
                  </a:lnTo>
                  <a:lnTo>
                    <a:pt x="133" y="742"/>
                  </a:lnTo>
                  <a:lnTo>
                    <a:pt x="131" y="742"/>
                  </a:lnTo>
                  <a:lnTo>
                    <a:pt x="129" y="741"/>
                  </a:lnTo>
                  <a:lnTo>
                    <a:pt x="127" y="742"/>
                  </a:lnTo>
                  <a:lnTo>
                    <a:pt x="126" y="742"/>
                  </a:lnTo>
                  <a:lnTo>
                    <a:pt x="124" y="742"/>
                  </a:lnTo>
                  <a:lnTo>
                    <a:pt x="122" y="744"/>
                  </a:lnTo>
                  <a:lnTo>
                    <a:pt x="120" y="744"/>
                  </a:lnTo>
                  <a:lnTo>
                    <a:pt x="119" y="744"/>
                  </a:lnTo>
                  <a:lnTo>
                    <a:pt x="117" y="744"/>
                  </a:lnTo>
                  <a:lnTo>
                    <a:pt x="115" y="744"/>
                  </a:lnTo>
                  <a:lnTo>
                    <a:pt x="114" y="744"/>
                  </a:lnTo>
                  <a:lnTo>
                    <a:pt x="112" y="744"/>
                  </a:lnTo>
                  <a:lnTo>
                    <a:pt x="110" y="744"/>
                  </a:lnTo>
                  <a:lnTo>
                    <a:pt x="108" y="744"/>
                  </a:lnTo>
                  <a:lnTo>
                    <a:pt x="108" y="746"/>
                  </a:lnTo>
                  <a:lnTo>
                    <a:pt x="107" y="746"/>
                  </a:lnTo>
                  <a:lnTo>
                    <a:pt x="105" y="748"/>
                  </a:lnTo>
                  <a:lnTo>
                    <a:pt x="105" y="749"/>
                  </a:lnTo>
                  <a:lnTo>
                    <a:pt x="103" y="749"/>
                  </a:lnTo>
                  <a:lnTo>
                    <a:pt x="103" y="751"/>
                  </a:lnTo>
                  <a:lnTo>
                    <a:pt x="103" y="753"/>
                  </a:lnTo>
                  <a:lnTo>
                    <a:pt x="101" y="754"/>
                  </a:lnTo>
                  <a:lnTo>
                    <a:pt x="101" y="756"/>
                  </a:lnTo>
                  <a:lnTo>
                    <a:pt x="101" y="758"/>
                  </a:lnTo>
                  <a:lnTo>
                    <a:pt x="100" y="760"/>
                  </a:lnTo>
                  <a:lnTo>
                    <a:pt x="100" y="761"/>
                  </a:lnTo>
                  <a:lnTo>
                    <a:pt x="98" y="761"/>
                  </a:lnTo>
                  <a:lnTo>
                    <a:pt x="96" y="761"/>
                  </a:lnTo>
                  <a:lnTo>
                    <a:pt x="95" y="763"/>
                  </a:lnTo>
                  <a:lnTo>
                    <a:pt x="93" y="763"/>
                  </a:lnTo>
                  <a:lnTo>
                    <a:pt x="91" y="765"/>
                  </a:lnTo>
                  <a:lnTo>
                    <a:pt x="89" y="767"/>
                  </a:lnTo>
                  <a:lnTo>
                    <a:pt x="89" y="768"/>
                  </a:lnTo>
                  <a:lnTo>
                    <a:pt x="88" y="770"/>
                  </a:lnTo>
                  <a:lnTo>
                    <a:pt x="86" y="770"/>
                  </a:lnTo>
                  <a:lnTo>
                    <a:pt x="84" y="770"/>
                  </a:lnTo>
                  <a:lnTo>
                    <a:pt x="82" y="770"/>
                  </a:lnTo>
                  <a:lnTo>
                    <a:pt x="81" y="772"/>
                  </a:lnTo>
                  <a:lnTo>
                    <a:pt x="79" y="773"/>
                  </a:lnTo>
                  <a:lnTo>
                    <a:pt x="79" y="775"/>
                  </a:lnTo>
                  <a:lnTo>
                    <a:pt x="77" y="775"/>
                  </a:lnTo>
                  <a:lnTo>
                    <a:pt x="76" y="775"/>
                  </a:lnTo>
                  <a:lnTo>
                    <a:pt x="74" y="773"/>
                  </a:lnTo>
                  <a:lnTo>
                    <a:pt x="72" y="772"/>
                  </a:lnTo>
                  <a:lnTo>
                    <a:pt x="70" y="772"/>
                  </a:lnTo>
                  <a:lnTo>
                    <a:pt x="69" y="772"/>
                  </a:lnTo>
                  <a:lnTo>
                    <a:pt x="67" y="772"/>
                  </a:lnTo>
                  <a:lnTo>
                    <a:pt x="65" y="772"/>
                  </a:lnTo>
                  <a:lnTo>
                    <a:pt x="63" y="773"/>
                  </a:lnTo>
                  <a:lnTo>
                    <a:pt x="62" y="773"/>
                  </a:lnTo>
                  <a:lnTo>
                    <a:pt x="60" y="773"/>
                  </a:lnTo>
                  <a:lnTo>
                    <a:pt x="58" y="773"/>
                  </a:lnTo>
                  <a:lnTo>
                    <a:pt x="57" y="773"/>
                  </a:lnTo>
                  <a:lnTo>
                    <a:pt x="55" y="773"/>
                  </a:lnTo>
                  <a:lnTo>
                    <a:pt x="53" y="772"/>
                  </a:lnTo>
                  <a:lnTo>
                    <a:pt x="51" y="773"/>
                  </a:lnTo>
                  <a:lnTo>
                    <a:pt x="50" y="773"/>
                  </a:lnTo>
                  <a:lnTo>
                    <a:pt x="48" y="773"/>
                  </a:lnTo>
                  <a:lnTo>
                    <a:pt x="46" y="773"/>
                  </a:lnTo>
                  <a:lnTo>
                    <a:pt x="44" y="773"/>
                  </a:lnTo>
                  <a:lnTo>
                    <a:pt x="43" y="773"/>
                  </a:lnTo>
                  <a:lnTo>
                    <a:pt x="41" y="775"/>
                  </a:lnTo>
                  <a:lnTo>
                    <a:pt x="39" y="775"/>
                  </a:lnTo>
                  <a:lnTo>
                    <a:pt x="38" y="775"/>
                  </a:lnTo>
                  <a:lnTo>
                    <a:pt x="36" y="775"/>
                  </a:lnTo>
                  <a:lnTo>
                    <a:pt x="34" y="775"/>
                  </a:lnTo>
                  <a:lnTo>
                    <a:pt x="32" y="775"/>
                  </a:lnTo>
                  <a:lnTo>
                    <a:pt x="31" y="775"/>
                  </a:lnTo>
                  <a:lnTo>
                    <a:pt x="29" y="775"/>
                  </a:lnTo>
                  <a:lnTo>
                    <a:pt x="22" y="773"/>
                  </a:lnTo>
                  <a:lnTo>
                    <a:pt x="20" y="770"/>
                  </a:lnTo>
                  <a:lnTo>
                    <a:pt x="20" y="767"/>
                  </a:lnTo>
                  <a:lnTo>
                    <a:pt x="19" y="761"/>
                  </a:lnTo>
                  <a:lnTo>
                    <a:pt x="17" y="761"/>
                  </a:lnTo>
                  <a:lnTo>
                    <a:pt x="15" y="756"/>
                  </a:lnTo>
                  <a:lnTo>
                    <a:pt x="15" y="754"/>
                  </a:lnTo>
                  <a:lnTo>
                    <a:pt x="13" y="753"/>
                  </a:lnTo>
                  <a:lnTo>
                    <a:pt x="13" y="742"/>
                  </a:lnTo>
                  <a:lnTo>
                    <a:pt x="13" y="735"/>
                  </a:lnTo>
                  <a:lnTo>
                    <a:pt x="15" y="735"/>
                  </a:lnTo>
                  <a:lnTo>
                    <a:pt x="10" y="727"/>
                  </a:lnTo>
                  <a:lnTo>
                    <a:pt x="10" y="725"/>
                  </a:lnTo>
                  <a:lnTo>
                    <a:pt x="8" y="716"/>
                  </a:lnTo>
                  <a:lnTo>
                    <a:pt x="10" y="711"/>
                  </a:lnTo>
                  <a:lnTo>
                    <a:pt x="10" y="708"/>
                  </a:lnTo>
                  <a:lnTo>
                    <a:pt x="8" y="701"/>
                  </a:lnTo>
                  <a:lnTo>
                    <a:pt x="10" y="699"/>
                  </a:lnTo>
                  <a:lnTo>
                    <a:pt x="8" y="697"/>
                  </a:lnTo>
                  <a:lnTo>
                    <a:pt x="8" y="692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10" y="682"/>
                  </a:lnTo>
                  <a:lnTo>
                    <a:pt x="10" y="680"/>
                  </a:lnTo>
                  <a:lnTo>
                    <a:pt x="12" y="679"/>
                  </a:lnTo>
                  <a:lnTo>
                    <a:pt x="12" y="677"/>
                  </a:lnTo>
                  <a:lnTo>
                    <a:pt x="12" y="670"/>
                  </a:lnTo>
                  <a:lnTo>
                    <a:pt x="10" y="666"/>
                  </a:lnTo>
                  <a:lnTo>
                    <a:pt x="7" y="660"/>
                  </a:lnTo>
                  <a:lnTo>
                    <a:pt x="3" y="653"/>
                  </a:lnTo>
                  <a:lnTo>
                    <a:pt x="1" y="644"/>
                  </a:lnTo>
                  <a:lnTo>
                    <a:pt x="0" y="642"/>
                  </a:lnTo>
                  <a:lnTo>
                    <a:pt x="0" y="641"/>
                  </a:lnTo>
                  <a:lnTo>
                    <a:pt x="7" y="634"/>
                  </a:lnTo>
                  <a:lnTo>
                    <a:pt x="10" y="625"/>
                  </a:lnTo>
                  <a:lnTo>
                    <a:pt x="12" y="623"/>
                  </a:lnTo>
                  <a:lnTo>
                    <a:pt x="13" y="622"/>
                  </a:lnTo>
                  <a:lnTo>
                    <a:pt x="17" y="620"/>
                  </a:lnTo>
                  <a:lnTo>
                    <a:pt x="19" y="620"/>
                  </a:lnTo>
                  <a:lnTo>
                    <a:pt x="27" y="618"/>
                  </a:lnTo>
                  <a:lnTo>
                    <a:pt x="29" y="616"/>
                  </a:lnTo>
                  <a:lnTo>
                    <a:pt x="31" y="616"/>
                  </a:lnTo>
                  <a:lnTo>
                    <a:pt x="32" y="616"/>
                  </a:lnTo>
                  <a:lnTo>
                    <a:pt x="36" y="616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9" y="611"/>
                  </a:lnTo>
                  <a:lnTo>
                    <a:pt x="39" y="609"/>
                  </a:lnTo>
                  <a:lnTo>
                    <a:pt x="43" y="608"/>
                  </a:lnTo>
                  <a:lnTo>
                    <a:pt x="44" y="604"/>
                  </a:lnTo>
                  <a:lnTo>
                    <a:pt x="43" y="604"/>
                  </a:lnTo>
                  <a:lnTo>
                    <a:pt x="44" y="603"/>
                  </a:lnTo>
                  <a:lnTo>
                    <a:pt x="46" y="601"/>
                  </a:lnTo>
                  <a:lnTo>
                    <a:pt x="48" y="596"/>
                  </a:lnTo>
                  <a:lnTo>
                    <a:pt x="48" y="594"/>
                  </a:lnTo>
                  <a:lnTo>
                    <a:pt x="53" y="594"/>
                  </a:lnTo>
                  <a:lnTo>
                    <a:pt x="55" y="590"/>
                  </a:lnTo>
                  <a:lnTo>
                    <a:pt x="53" y="587"/>
                  </a:lnTo>
                  <a:lnTo>
                    <a:pt x="51" y="584"/>
                  </a:lnTo>
                  <a:lnTo>
                    <a:pt x="51" y="578"/>
                  </a:lnTo>
                  <a:lnTo>
                    <a:pt x="51" y="577"/>
                  </a:lnTo>
                  <a:lnTo>
                    <a:pt x="51" y="573"/>
                  </a:lnTo>
                  <a:lnTo>
                    <a:pt x="48" y="573"/>
                  </a:lnTo>
                  <a:lnTo>
                    <a:pt x="46" y="571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39" y="565"/>
                  </a:lnTo>
                  <a:lnTo>
                    <a:pt x="38" y="563"/>
                  </a:lnTo>
                  <a:lnTo>
                    <a:pt x="39" y="559"/>
                  </a:lnTo>
                  <a:lnTo>
                    <a:pt x="43" y="558"/>
                  </a:lnTo>
                  <a:lnTo>
                    <a:pt x="43" y="554"/>
                  </a:lnTo>
                  <a:lnTo>
                    <a:pt x="46" y="554"/>
                  </a:lnTo>
                  <a:lnTo>
                    <a:pt x="48" y="554"/>
                  </a:lnTo>
                  <a:lnTo>
                    <a:pt x="50" y="554"/>
                  </a:lnTo>
                  <a:lnTo>
                    <a:pt x="51" y="554"/>
                  </a:lnTo>
                  <a:lnTo>
                    <a:pt x="53" y="553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7" y="547"/>
                  </a:lnTo>
                  <a:lnTo>
                    <a:pt x="55" y="547"/>
                  </a:lnTo>
                  <a:lnTo>
                    <a:pt x="57" y="546"/>
                  </a:lnTo>
                  <a:lnTo>
                    <a:pt x="58" y="546"/>
                  </a:lnTo>
                  <a:lnTo>
                    <a:pt x="58" y="544"/>
                  </a:lnTo>
                  <a:lnTo>
                    <a:pt x="57" y="544"/>
                  </a:lnTo>
                  <a:lnTo>
                    <a:pt x="57" y="542"/>
                  </a:lnTo>
                  <a:lnTo>
                    <a:pt x="58" y="540"/>
                  </a:lnTo>
                  <a:lnTo>
                    <a:pt x="65" y="539"/>
                  </a:lnTo>
                  <a:lnTo>
                    <a:pt x="79" y="535"/>
                  </a:lnTo>
                  <a:lnTo>
                    <a:pt x="77" y="535"/>
                  </a:lnTo>
                  <a:lnTo>
                    <a:pt x="74" y="535"/>
                  </a:lnTo>
                  <a:lnTo>
                    <a:pt x="72" y="534"/>
                  </a:lnTo>
                  <a:lnTo>
                    <a:pt x="70" y="534"/>
                  </a:lnTo>
                  <a:lnTo>
                    <a:pt x="67" y="534"/>
                  </a:lnTo>
                  <a:lnTo>
                    <a:pt x="65" y="534"/>
                  </a:lnTo>
                  <a:lnTo>
                    <a:pt x="67" y="532"/>
                  </a:lnTo>
                  <a:lnTo>
                    <a:pt x="69" y="530"/>
                  </a:lnTo>
                  <a:lnTo>
                    <a:pt x="67" y="527"/>
                  </a:lnTo>
                  <a:lnTo>
                    <a:pt x="69" y="527"/>
                  </a:lnTo>
                  <a:lnTo>
                    <a:pt x="65" y="521"/>
                  </a:lnTo>
                  <a:lnTo>
                    <a:pt x="65" y="511"/>
                  </a:lnTo>
                  <a:lnTo>
                    <a:pt x="65" y="499"/>
                  </a:lnTo>
                  <a:lnTo>
                    <a:pt x="67" y="499"/>
                  </a:lnTo>
                  <a:lnTo>
                    <a:pt x="69" y="496"/>
                  </a:lnTo>
                  <a:lnTo>
                    <a:pt x="72" y="492"/>
                  </a:lnTo>
                  <a:lnTo>
                    <a:pt x="74" y="492"/>
                  </a:lnTo>
                  <a:lnTo>
                    <a:pt x="81" y="485"/>
                  </a:lnTo>
                  <a:lnTo>
                    <a:pt x="82" y="483"/>
                  </a:lnTo>
                  <a:lnTo>
                    <a:pt x="84" y="482"/>
                  </a:lnTo>
                  <a:lnTo>
                    <a:pt x="84" y="478"/>
                  </a:lnTo>
                  <a:lnTo>
                    <a:pt x="88" y="478"/>
                  </a:lnTo>
                  <a:lnTo>
                    <a:pt x="91" y="478"/>
                  </a:lnTo>
                  <a:lnTo>
                    <a:pt x="93" y="478"/>
                  </a:lnTo>
                  <a:lnTo>
                    <a:pt x="98" y="478"/>
                  </a:lnTo>
                  <a:lnTo>
                    <a:pt x="101" y="478"/>
                  </a:lnTo>
                  <a:lnTo>
                    <a:pt x="107" y="482"/>
                  </a:lnTo>
                  <a:lnTo>
                    <a:pt x="108" y="478"/>
                  </a:lnTo>
                  <a:lnTo>
                    <a:pt x="110" y="478"/>
                  </a:lnTo>
                  <a:lnTo>
                    <a:pt x="112" y="480"/>
                  </a:lnTo>
                  <a:lnTo>
                    <a:pt x="114" y="478"/>
                  </a:lnTo>
                  <a:lnTo>
                    <a:pt x="115" y="480"/>
                  </a:lnTo>
                  <a:lnTo>
                    <a:pt x="117" y="480"/>
                  </a:lnTo>
                  <a:lnTo>
                    <a:pt x="119" y="482"/>
                  </a:lnTo>
                  <a:lnTo>
                    <a:pt x="126" y="480"/>
                  </a:lnTo>
                  <a:lnTo>
                    <a:pt x="126" y="478"/>
                  </a:lnTo>
                  <a:lnTo>
                    <a:pt x="126" y="475"/>
                  </a:lnTo>
                  <a:lnTo>
                    <a:pt x="129" y="475"/>
                  </a:lnTo>
                  <a:lnTo>
                    <a:pt x="134" y="473"/>
                  </a:lnTo>
                  <a:lnTo>
                    <a:pt x="136" y="473"/>
                  </a:lnTo>
                  <a:lnTo>
                    <a:pt x="139" y="471"/>
                  </a:lnTo>
                  <a:lnTo>
                    <a:pt x="141" y="471"/>
                  </a:lnTo>
                  <a:lnTo>
                    <a:pt x="143" y="471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53" y="478"/>
                  </a:lnTo>
                  <a:lnTo>
                    <a:pt x="162" y="480"/>
                  </a:lnTo>
                  <a:lnTo>
                    <a:pt x="164" y="478"/>
                  </a:lnTo>
                  <a:lnTo>
                    <a:pt x="165" y="478"/>
                  </a:lnTo>
                  <a:lnTo>
                    <a:pt x="167" y="478"/>
                  </a:lnTo>
                  <a:lnTo>
                    <a:pt x="172" y="477"/>
                  </a:lnTo>
                  <a:lnTo>
                    <a:pt x="174" y="478"/>
                  </a:lnTo>
                  <a:lnTo>
                    <a:pt x="174" y="477"/>
                  </a:lnTo>
                  <a:lnTo>
                    <a:pt x="176" y="477"/>
                  </a:lnTo>
                  <a:lnTo>
                    <a:pt x="176" y="475"/>
                  </a:lnTo>
                  <a:lnTo>
                    <a:pt x="174" y="475"/>
                  </a:lnTo>
                  <a:lnTo>
                    <a:pt x="176" y="473"/>
                  </a:lnTo>
                  <a:lnTo>
                    <a:pt x="177" y="473"/>
                  </a:lnTo>
                  <a:lnTo>
                    <a:pt x="177" y="471"/>
                  </a:lnTo>
                  <a:lnTo>
                    <a:pt x="179" y="471"/>
                  </a:lnTo>
                  <a:lnTo>
                    <a:pt x="181" y="470"/>
                  </a:lnTo>
                  <a:lnTo>
                    <a:pt x="183" y="471"/>
                  </a:lnTo>
                  <a:lnTo>
                    <a:pt x="186" y="470"/>
                  </a:lnTo>
                  <a:lnTo>
                    <a:pt x="190" y="468"/>
                  </a:lnTo>
                  <a:lnTo>
                    <a:pt x="191" y="468"/>
                  </a:lnTo>
                  <a:lnTo>
                    <a:pt x="193" y="468"/>
                  </a:lnTo>
                  <a:lnTo>
                    <a:pt x="195" y="468"/>
                  </a:lnTo>
                  <a:lnTo>
                    <a:pt x="196" y="468"/>
                  </a:lnTo>
                  <a:lnTo>
                    <a:pt x="198" y="470"/>
                  </a:lnTo>
                  <a:lnTo>
                    <a:pt x="198" y="468"/>
                  </a:lnTo>
                  <a:lnTo>
                    <a:pt x="203" y="463"/>
                  </a:lnTo>
                  <a:lnTo>
                    <a:pt x="210" y="451"/>
                  </a:lnTo>
                  <a:lnTo>
                    <a:pt x="210" y="449"/>
                  </a:lnTo>
                  <a:lnTo>
                    <a:pt x="212" y="449"/>
                  </a:lnTo>
                  <a:lnTo>
                    <a:pt x="214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7" y="451"/>
                  </a:lnTo>
                  <a:lnTo>
                    <a:pt x="219" y="452"/>
                  </a:lnTo>
                  <a:lnTo>
                    <a:pt x="221" y="452"/>
                  </a:lnTo>
                  <a:lnTo>
                    <a:pt x="221" y="451"/>
                  </a:lnTo>
                  <a:lnTo>
                    <a:pt x="222" y="451"/>
                  </a:lnTo>
                  <a:lnTo>
                    <a:pt x="224" y="451"/>
                  </a:lnTo>
                  <a:lnTo>
                    <a:pt x="224" y="452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9" y="449"/>
                  </a:lnTo>
                  <a:lnTo>
                    <a:pt x="231" y="449"/>
                  </a:lnTo>
                  <a:lnTo>
                    <a:pt x="233" y="449"/>
                  </a:lnTo>
                  <a:lnTo>
                    <a:pt x="234" y="449"/>
                  </a:lnTo>
                  <a:lnTo>
                    <a:pt x="236" y="449"/>
                  </a:lnTo>
                  <a:lnTo>
                    <a:pt x="236" y="447"/>
                  </a:lnTo>
                  <a:lnTo>
                    <a:pt x="236" y="446"/>
                  </a:lnTo>
                  <a:lnTo>
                    <a:pt x="238" y="444"/>
                  </a:lnTo>
                  <a:lnTo>
                    <a:pt x="241" y="444"/>
                  </a:lnTo>
                  <a:lnTo>
                    <a:pt x="241" y="442"/>
                  </a:lnTo>
                  <a:lnTo>
                    <a:pt x="245" y="442"/>
                  </a:lnTo>
                  <a:lnTo>
                    <a:pt x="246" y="440"/>
                  </a:lnTo>
                  <a:lnTo>
                    <a:pt x="248" y="440"/>
                  </a:lnTo>
                  <a:lnTo>
                    <a:pt x="252" y="437"/>
                  </a:lnTo>
                  <a:lnTo>
                    <a:pt x="257" y="433"/>
                  </a:lnTo>
                  <a:lnTo>
                    <a:pt x="260" y="428"/>
                  </a:lnTo>
                  <a:lnTo>
                    <a:pt x="264" y="428"/>
                  </a:lnTo>
                  <a:lnTo>
                    <a:pt x="265" y="425"/>
                  </a:lnTo>
                  <a:lnTo>
                    <a:pt x="267" y="423"/>
                  </a:lnTo>
                  <a:lnTo>
                    <a:pt x="267" y="421"/>
                  </a:lnTo>
                  <a:lnTo>
                    <a:pt x="271" y="420"/>
                  </a:lnTo>
                  <a:lnTo>
                    <a:pt x="272" y="418"/>
                  </a:lnTo>
                  <a:lnTo>
                    <a:pt x="274" y="418"/>
                  </a:lnTo>
                  <a:lnTo>
                    <a:pt x="278" y="420"/>
                  </a:lnTo>
                  <a:lnTo>
                    <a:pt x="276" y="418"/>
                  </a:lnTo>
                  <a:lnTo>
                    <a:pt x="278" y="416"/>
                  </a:lnTo>
                  <a:lnTo>
                    <a:pt x="276" y="414"/>
                  </a:lnTo>
                  <a:lnTo>
                    <a:pt x="272" y="411"/>
                  </a:lnTo>
                  <a:lnTo>
                    <a:pt x="272" y="409"/>
                  </a:lnTo>
                  <a:lnTo>
                    <a:pt x="272" y="408"/>
                  </a:lnTo>
                  <a:lnTo>
                    <a:pt x="274" y="406"/>
                  </a:lnTo>
                  <a:lnTo>
                    <a:pt x="276" y="406"/>
                  </a:lnTo>
                  <a:lnTo>
                    <a:pt x="276" y="404"/>
                  </a:lnTo>
                  <a:lnTo>
                    <a:pt x="274" y="402"/>
                  </a:lnTo>
                  <a:lnTo>
                    <a:pt x="271" y="401"/>
                  </a:lnTo>
                  <a:lnTo>
                    <a:pt x="269" y="395"/>
                  </a:lnTo>
                  <a:lnTo>
                    <a:pt x="265" y="394"/>
                  </a:lnTo>
                  <a:lnTo>
                    <a:pt x="262" y="394"/>
                  </a:lnTo>
                  <a:lnTo>
                    <a:pt x="259" y="394"/>
                  </a:lnTo>
                  <a:lnTo>
                    <a:pt x="259" y="392"/>
                  </a:lnTo>
                  <a:lnTo>
                    <a:pt x="257" y="389"/>
                  </a:lnTo>
                  <a:lnTo>
                    <a:pt x="255" y="385"/>
                  </a:lnTo>
                  <a:lnTo>
                    <a:pt x="253" y="383"/>
                  </a:lnTo>
                  <a:lnTo>
                    <a:pt x="250" y="383"/>
                  </a:lnTo>
                  <a:lnTo>
                    <a:pt x="248" y="383"/>
                  </a:lnTo>
                  <a:lnTo>
                    <a:pt x="250" y="382"/>
                  </a:lnTo>
                  <a:lnTo>
                    <a:pt x="248" y="382"/>
                  </a:lnTo>
                  <a:lnTo>
                    <a:pt x="246" y="382"/>
                  </a:lnTo>
                  <a:lnTo>
                    <a:pt x="245" y="380"/>
                  </a:lnTo>
                  <a:lnTo>
                    <a:pt x="246" y="378"/>
                  </a:lnTo>
                  <a:lnTo>
                    <a:pt x="246" y="375"/>
                  </a:lnTo>
                  <a:lnTo>
                    <a:pt x="245" y="375"/>
                  </a:lnTo>
                  <a:lnTo>
                    <a:pt x="241" y="375"/>
                  </a:lnTo>
                  <a:lnTo>
                    <a:pt x="240" y="373"/>
                  </a:lnTo>
                  <a:lnTo>
                    <a:pt x="238" y="371"/>
                  </a:lnTo>
                  <a:lnTo>
                    <a:pt x="238" y="370"/>
                  </a:lnTo>
                  <a:lnTo>
                    <a:pt x="238" y="368"/>
                  </a:lnTo>
                  <a:lnTo>
                    <a:pt x="236" y="368"/>
                  </a:lnTo>
                  <a:lnTo>
                    <a:pt x="238" y="368"/>
                  </a:lnTo>
                  <a:lnTo>
                    <a:pt x="245" y="347"/>
                  </a:lnTo>
                  <a:lnTo>
                    <a:pt x="245" y="345"/>
                  </a:lnTo>
                  <a:lnTo>
                    <a:pt x="243" y="345"/>
                  </a:lnTo>
                  <a:lnTo>
                    <a:pt x="243" y="344"/>
                  </a:lnTo>
                  <a:lnTo>
                    <a:pt x="245" y="344"/>
                  </a:lnTo>
                  <a:lnTo>
                    <a:pt x="243" y="344"/>
                  </a:lnTo>
                  <a:lnTo>
                    <a:pt x="243" y="342"/>
                  </a:lnTo>
                  <a:lnTo>
                    <a:pt x="245" y="340"/>
                  </a:lnTo>
                  <a:lnTo>
                    <a:pt x="243" y="340"/>
                  </a:lnTo>
                  <a:lnTo>
                    <a:pt x="240" y="342"/>
                  </a:lnTo>
                  <a:lnTo>
                    <a:pt x="238" y="340"/>
                  </a:lnTo>
                  <a:lnTo>
                    <a:pt x="231" y="337"/>
                  </a:lnTo>
                  <a:lnTo>
                    <a:pt x="231" y="333"/>
                  </a:lnTo>
                  <a:lnTo>
                    <a:pt x="231" y="332"/>
                  </a:lnTo>
                  <a:lnTo>
                    <a:pt x="233" y="330"/>
                  </a:lnTo>
                  <a:lnTo>
                    <a:pt x="233" y="326"/>
                  </a:lnTo>
                  <a:lnTo>
                    <a:pt x="231" y="326"/>
                  </a:lnTo>
                  <a:lnTo>
                    <a:pt x="231" y="325"/>
                  </a:lnTo>
                  <a:lnTo>
                    <a:pt x="229" y="323"/>
                  </a:lnTo>
                  <a:lnTo>
                    <a:pt x="229" y="320"/>
                  </a:lnTo>
                  <a:lnTo>
                    <a:pt x="227" y="320"/>
                  </a:lnTo>
                  <a:lnTo>
                    <a:pt x="226" y="320"/>
                  </a:lnTo>
                  <a:lnTo>
                    <a:pt x="222" y="320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5" y="321"/>
                  </a:lnTo>
                  <a:lnTo>
                    <a:pt x="215" y="320"/>
                  </a:lnTo>
                  <a:lnTo>
                    <a:pt x="214" y="320"/>
                  </a:lnTo>
                  <a:lnTo>
                    <a:pt x="210" y="320"/>
                  </a:lnTo>
                  <a:lnTo>
                    <a:pt x="205" y="318"/>
                  </a:lnTo>
                  <a:lnTo>
                    <a:pt x="200" y="316"/>
                  </a:lnTo>
                  <a:lnTo>
                    <a:pt x="198" y="316"/>
                  </a:lnTo>
                  <a:lnTo>
                    <a:pt x="198" y="318"/>
                  </a:lnTo>
                  <a:lnTo>
                    <a:pt x="195" y="318"/>
                  </a:lnTo>
                  <a:lnTo>
                    <a:pt x="191" y="316"/>
                  </a:lnTo>
                  <a:lnTo>
                    <a:pt x="191" y="314"/>
                  </a:lnTo>
                  <a:lnTo>
                    <a:pt x="188" y="313"/>
                  </a:lnTo>
                  <a:lnTo>
                    <a:pt x="186" y="309"/>
                  </a:lnTo>
                  <a:lnTo>
                    <a:pt x="184" y="307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4" y="301"/>
                  </a:lnTo>
                  <a:lnTo>
                    <a:pt x="183" y="295"/>
                  </a:lnTo>
                  <a:lnTo>
                    <a:pt x="181" y="292"/>
                  </a:lnTo>
                  <a:lnTo>
                    <a:pt x="174" y="288"/>
                  </a:lnTo>
                  <a:lnTo>
                    <a:pt x="172" y="287"/>
                  </a:lnTo>
                  <a:lnTo>
                    <a:pt x="172" y="285"/>
                  </a:lnTo>
                  <a:lnTo>
                    <a:pt x="172" y="283"/>
                  </a:lnTo>
                  <a:lnTo>
                    <a:pt x="172" y="280"/>
                  </a:lnTo>
                  <a:lnTo>
                    <a:pt x="171" y="276"/>
                  </a:lnTo>
                  <a:lnTo>
                    <a:pt x="169" y="275"/>
                  </a:lnTo>
                  <a:lnTo>
                    <a:pt x="165" y="273"/>
                  </a:lnTo>
                  <a:lnTo>
                    <a:pt x="164" y="269"/>
                  </a:lnTo>
                  <a:lnTo>
                    <a:pt x="158" y="269"/>
                  </a:lnTo>
                  <a:lnTo>
                    <a:pt x="158" y="264"/>
                  </a:lnTo>
                  <a:lnTo>
                    <a:pt x="157" y="264"/>
                  </a:lnTo>
                  <a:lnTo>
                    <a:pt x="157" y="263"/>
                  </a:lnTo>
                  <a:lnTo>
                    <a:pt x="158" y="263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2" y="257"/>
                  </a:lnTo>
                  <a:lnTo>
                    <a:pt x="162" y="256"/>
                  </a:lnTo>
                  <a:lnTo>
                    <a:pt x="164" y="256"/>
                  </a:lnTo>
                  <a:lnTo>
                    <a:pt x="169" y="254"/>
                  </a:lnTo>
                  <a:lnTo>
                    <a:pt x="169" y="252"/>
                  </a:lnTo>
                  <a:lnTo>
                    <a:pt x="167" y="250"/>
                  </a:lnTo>
                  <a:lnTo>
                    <a:pt x="167" y="249"/>
                  </a:lnTo>
                  <a:lnTo>
                    <a:pt x="165" y="245"/>
                  </a:lnTo>
                  <a:lnTo>
                    <a:pt x="167" y="244"/>
                  </a:lnTo>
                  <a:lnTo>
                    <a:pt x="171" y="240"/>
                  </a:lnTo>
                  <a:lnTo>
                    <a:pt x="172" y="240"/>
                  </a:lnTo>
                  <a:lnTo>
                    <a:pt x="176" y="240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4" y="240"/>
                  </a:lnTo>
                  <a:lnTo>
                    <a:pt x="188" y="240"/>
                  </a:lnTo>
                  <a:lnTo>
                    <a:pt x="190" y="238"/>
                  </a:lnTo>
                  <a:lnTo>
                    <a:pt x="191" y="238"/>
                  </a:lnTo>
                  <a:lnTo>
                    <a:pt x="195" y="238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5" y="245"/>
                  </a:lnTo>
                  <a:lnTo>
                    <a:pt x="215" y="247"/>
                  </a:lnTo>
                  <a:lnTo>
                    <a:pt x="221" y="247"/>
                  </a:lnTo>
                  <a:lnTo>
                    <a:pt x="224" y="247"/>
                  </a:lnTo>
                  <a:lnTo>
                    <a:pt x="226" y="247"/>
                  </a:lnTo>
                  <a:lnTo>
                    <a:pt x="227" y="247"/>
                  </a:lnTo>
                  <a:lnTo>
                    <a:pt x="231" y="247"/>
                  </a:lnTo>
                  <a:lnTo>
                    <a:pt x="234" y="249"/>
                  </a:lnTo>
                  <a:lnTo>
                    <a:pt x="240" y="250"/>
                  </a:lnTo>
                  <a:lnTo>
                    <a:pt x="243" y="254"/>
                  </a:lnTo>
                  <a:lnTo>
                    <a:pt x="246" y="254"/>
                  </a:lnTo>
                  <a:lnTo>
                    <a:pt x="248" y="254"/>
                  </a:lnTo>
                  <a:lnTo>
                    <a:pt x="252" y="252"/>
                  </a:lnTo>
                  <a:lnTo>
                    <a:pt x="253" y="254"/>
                  </a:lnTo>
                  <a:lnTo>
                    <a:pt x="255" y="256"/>
                  </a:lnTo>
                  <a:lnTo>
                    <a:pt x="257" y="256"/>
                  </a:lnTo>
                  <a:lnTo>
                    <a:pt x="260" y="254"/>
                  </a:lnTo>
                  <a:lnTo>
                    <a:pt x="264" y="254"/>
                  </a:lnTo>
                  <a:lnTo>
                    <a:pt x="267" y="254"/>
                  </a:lnTo>
                  <a:lnTo>
                    <a:pt x="272" y="257"/>
                  </a:lnTo>
                  <a:lnTo>
                    <a:pt x="276" y="259"/>
                  </a:lnTo>
                  <a:lnTo>
                    <a:pt x="281" y="257"/>
                  </a:lnTo>
                  <a:lnTo>
                    <a:pt x="286" y="259"/>
                  </a:lnTo>
                  <a:lnTo>
                    <a:pt x="290" y="257"/>
                  </a:lnTo>
                  <a:lnTo>
                    <a:pt x="293" y="259"/>
                  </a:lnTo>
                  <a:lnTo>
                    <a:pt x="295" y="259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5" y="263"/>
                  </a:lnTo>
                  <a:lnTo>
                    <a:pt x="309" y="263"/>
                  </a:lnTo>
                  <a:lnTo>
                    <a:pt x="310" y="264"/>
                  </a:lnTo>
                  <a:lnTo>
                    <a:pt x="316" y="264"/>
                  </a:lnTo>
                  <a:lnTo>
                    <a:pt x="317" y="264"/>
                  </a:lnTo>
                  <a:lnTo>
                    <a:pt x="319" y="266"/>
                  </a:lnTo>
                  <a:lnTo>
                    <a:pt x="322" y="264"/>
                  </a:lnTo>
                  <a:lnTo>
                    <a:pt x="324" y="263"/>
                  </a:lnTo>
                  <a:lnTo>
                    <a:pt x="328" y="263"/>
                  </a:lnTo>
                  <a:lnTo>
                    <a:pt x="328" y="264"/>
                  </a:lnTo>
                  <a:lnTo>
                    <a:pt x="333" y="264"/>
                  </a:lnTo>
                  <a:lnTo>
                    <a:pt x="335" y="263"/>
                  </a:lnTo>
                  <a:lnTo>
                    <a:pt x="336" y="263"/>
                  </a:lnTo>
                  <a:lnTo>
                    <a:pt x="341" y="259"/>
                  </a:lnTo>
                  <a:lnTo>
                    <a:pt x="355" y="261"/>
                  </a:lnTo>
                  <a:lnTo>
                    <a:pt x="357" y="263"/>
                  </a:lnTo>
                  <a:lnTo>
                    <a:pt x="369" y="259"/>
                  </a:lnTo>
                  <a:lnTo>
                    <a:pt x="371" y="261"/>
                  </a:lnTo>
                  <a:lnTo>
                    <a:pt x="376" y="259"/>
                  </a:lnTo>
                  <a:lnTo>
                    <a:pt x="381" y="259"/>
                  </a:lnTo>
                  <a:lnTo>
                    <a:pt x="386" y="259"/>
                  </a:lnTo>
                  <a:lnTo>
                    <a:pt x="393" y="259"/>
                  </a:lnTo>
                  <a:lnTo>
                    <a:pt x="400" y="257"/>
                  </a:lnTo>
                  <a:lnTo>
                    <a:pt x="404" y="256"/>
                  </a:lnTo>
                  <a:lnTo>
                    <a:pt x="411" y="254"/>
                  </a:lnTo>
                  <a:lnTo>
                    <a:pt x="412" y="254"/>
                  </a:lnTo>
                  <a:lnTo>
                    <a:pt x="414" y="257"/>
                  </a:lnTo>
                  <a:lnTo>
                    <a:pt x="417" y="256"/>
                  </a:lnTo>
                  <a:lnTo>
                    <a:pt x="423" y="252"/>
                  </a:lnTo>
                  <a:lnTo>
                    <a:pt x="428" y="250"/>
                  </a:lnTo>
                  <a:lnTo>
                    <a:pt x="426" y="249"/>
                  </a:lnTo>
                  <a:lnTo>
                    <a:pt x="426" y="247"/>
                  </a:lnTo>
                  <a:lnTo>
                    <a:pt x="431" y="249"/>
                  </a:lnTo>
                  <a:lnTo>
                    <a:pt x="431" y="247"/>
                  </a:lnTo>
                  <a:lnTo>
                    <a:pt x="435" y="245"/>
                  </a:lnTo>
                  <a:lnTo>
                    <a:pt x="436" y="245"/>
                  </a:lnTo>
                  <a:lnTo>
                    <a:pt x="436" y="244"/>
                  </a:lnTo>
                  <a:lnTo>
                    <a:pt x="440" y="242"/>
                  </a:lnTo>
                  <a:lnTo>
                    <a:pt x="442" y="244"/>
                  </a:lnTo>
                  <a:lnTo>
                    <a:pt x="445" y="244"/>
                  </a:lnTo>
                  <a:lnTo>
                    <a:pt x="447" y="244"/>
                  </a:lnTo>
                  <a:lnTo>
                    <a:pt x="450" y="242"/>
                  </a:lnTo>
                  <a:lnTo>
                    <a:pt x="454" y="238"/>
                  </a:lnTo>
                  <a:lnTo>
                    <a:pt x="455" y="237"/>
                  </a:lnTo>
                  <a:lnTo>
                    <a:pt x="459" y="237"/>
                  </a:lnTo>
                  <a:lnTo>
                    <a:pt x="464" y="237"/>
                  </a:lnTo>
                  <a:lnTo>
                    <a:pt x="466" y="237"/>
                  </a:lnTo>
                  <a:lnTo>
                    <a:pt x="467" y="235"/>
                  </a:lnTo>
                  <a:lnTo>
                    <a:pt x="469" y="233"/>
                  </a:lnTo>
                  <a:lnTo>
                    <a:pt x="469" y="231"/>
                  </a:lnTo>
                  <a:lnTo>
                    <a:pt x="467" y="230"/>
                  </a:lnTo>
                  <a:lnTo>
                    <a:pt x="467" y="228"/>
                  </a:lnTo>
                  <a:lnTo>
                    <a:pt x="467" y="226"/>
                  </a:lnTo>
                  <a:lnTo>
                    <a:pt x="466" y="223"/>
                  </a:lnTo>
                  <a:lnTo>
                    <a:pt x="467" y="221"/>
                  </a:lnTo>
                  <a:lnTo>
                    <a:pt x="471" y="219"/>
                  </a:lnTo>
                  <a:lnTo>
                    <a:pt x="473" y="218"/>
                  </a:lnTo>
                  <a:lnTo>
                    <a:pt x="471" y="218"/>
                  </a:lnTo>
                  <a:lnTo>
                    <a:pt x="471" y="216"/>
                  </a:lnTo>
                  <a:lnTo>
                    <a:pt x="481" y="207"/>
                  </a:lnTo>
                  <a:lnTo>
                    <a:pt x="480" y="202"/>
                  </a:lnTo>
                  <a:lnTo>
                    <a:pt x="480" y="197"/>
                  </a:lnTo>
                  <a:lnTo>
                    <a:pt x="483" y="194"/>
                  </a:lnTo>
                  <a:lnTo>
                    <a:pt x="481" y="192"/>
                  </a:lnTo>
                  <a:lnTo>
                    <a:pt x="481" y="190"/>
                  </a:lnTo>
                  <a:lnTo>
                    <a:pt x="478" y="188"/>
                  </a:lnTo>
                  <a:lnTo>
                    <a:pt x="480" y="188"/>
                  </a:lnTo>
                  <a:lnTo>
                    <a:pt x="480" y="185"/>
                  </a:lnTo>
                  <a:lnTo>
                    <a:pt x="481" y="181"/>
                  </a:lnTo>
                  <a:lnTo>
                    <a:pt x="481" y="178"/>
                  </a:lnTo>
                  <a:lnTo>
                    <a:pt x="483" y="176"/>
                  </a:lnTo>
                  <a:lnTo>
                    <a:pt x="486" y="175"/>
                  </a:lnTo>
                  <a:lnTo>
                    <a:pt x="486" y="171"/>
                  </a:lnTo>
                  <a:lnTo>
                    <a:pt x="488" y="169"/>
                  </a:lnTo>
                  <a:lnTo>
                    <a:pt x="488" y="168"/>
                  </a:lnTo>
                  <a:lnTo>
                    <a:pt x="490" y="166"/>
                  </a:lnTo>
                  <a:lnTo>
                    <a:pt x="492" y="164"/>
                  </a:lnTo>
                  <a:lnTo>
                    <a:pt x="490" y="164"/>
                  </a:lnTo>
                  <a:lnTo>
                    <a:pt x="492" y="161"/>
                  </a:lnTo>
                  <a:lnTo>
                    <a:pt x="492" y="157"/>
                  </a:lnTo>
                  <a:lnTo>
                    <a:pt x="490" y="157"/>
                  </a:lnTo>
                  <a:lnTo>
                    <a:pt x="488" y="157"/>
                  </a:lnTo>
                  <a:lnTo>
                    <a:pt x="485" y="157"/>
                  </a:lnTo>
                  <a:lnTo>
                    <a:pt x="483" y="156"/>
                  </a:lnTo>
                  <a:lnTo>
                    <a:pt x="480" y="156"/>
                  </a:lnTo>
                  <a:lnTo>
                    <a:pt x="478" y="154"/>
                  </a:lnTo>
                  <a:lnTo>
                    <a:pt x="478" y="152"/>
                  </a:lnTo>
                  <a:lnTo>
                    <a:pt x="478" y="150"/>
                  </a:lnTo>
                  <a:lnTo>
                    <a:pt x="478" y="149"/>
                  </a:lnTo>
                  <a:lnTo>
                    <a:pt x="480" y="147"/>
                  </a:lnTo>
                  <a:lnTo>
                    <a:pt x="480" y="145"/>
                  </a:lnTo>
                  <a:lnTo>
                    <a:pt x="480" y="143"/>
                  </a:lnTo>
                  <a:lnTo>
                    <a:pt x="478" y="143"/>
                  </a:lnTo>
                  <a:lnTo>
                    <a:pt x="476" y="142"/>
                  </a:lnTo>
                  <a:lnTo>
                    <a:pt x="474" y="140"/>
                  </a:lnTo>
                  <a:lnTo>
                    <a:pt x="471" y="138"/>
                  </a:lnTo>
                  <a:lnTo>
                    <a:pt x="471" y="140"/>
                  </a:lnTo>
                  <a:lnTo>
                    <a:pt x="469" y="138"/>
                  </a:lnTo>
                  <a:lnTo>
                    <a:pt x="466" y="138"/>
                  </a:lnTo>
                  <a:lnTo>
                    <a:pt x="464" y="142"/>
                  </a:lnTo>
                  <a:lnTo>
                    <a:pt x="462" y="142"/>
                  </a:lnTo>
                  <a:lnTo>
                    <a:pt x="461" y="140"/>
                  </a:lnTo>
                  <a:lnTo>
                    <a:pt x="459" y="138"/>
                  </a:lnTo>
                  <a:lnTo>
                    <a:pt x="457" y="137"/>
                  </a:lnTo>
                  <a:lnTo>
                    <a:pt x="455" y="135"/>
                  </a:lnTo>
                  <a:lnTo>
                    <a:pt x="454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2879" y="1213"/>
              <a:ext cx="456" cy="994"/>
            </a:xfrm>
            <a:custGeom>
              <a:avLst/>
              <a:gdLst>
                <a:gd name="T0" fmla="*/ 264 w 456"/>
                <a:gd name="T1" fmla="*/ 88 h 994"/>
                <a:gd name="T2" fmla="*/ 293 w 456"/>
                <a:gd name="T3" fmla="*/ 59 h 994"/>
                <a:gd name="T4" fmla="*/ 311 w 456"/>
                <a:gd name="T5" fmla="*/ 30 h 994"/>
                <a:gd name="T6" fmla="*/ 376 w 456"/>
                <a:gd name="T7" fmla="*/ 9 h 994"/>
                <a:gd name="T8" fmla="*/ 392 w 456"/>
                <a:gd name="T9" fmla="*/ 30 h 994"/>
                <a:gd name="T10" fmla="*/ 411 w 456"/>
                <a:gd name="T11" fmla="*/ 47 h 994"/>
                <a:gd name="T12" fmla="*/ 438 w 456"/>
                <a:gd name="T13" fmla="*/ 54 h 994"/>
                <a:gd name="T14" fmla="*/ 432 w 456"/>
                <a:gd name="T15" fmla="*/ 80 h 994"/>
                <a:gd name="T16" fmla="*/ 411 w 456"/>
                <a:gd name="T17" fmla="*/ 99 h 994"/>
                <a:gd name="T18" fmla="*/ 407 w 456"/>
                <a:gd name="T19" fmla="*/ 123 h 994"/>
                <a:gd name="T20" fmla="*/ 404 w 456"/>
                <a:gd name="T21" fmla="*/ 145 h 994"/>
                <a:gd name="T22" fmla="*/ 378 w 456"/>
                <a:gd name="T23" fmla="*/ 166 h 994"/>
                <a:gd name="T24" fmla="*/ 364 w 456"/>
                <a:gd name="T25" fmla="*/ 187 h 994"/>
                <a:gd name="T26" fmla="*/ 347 w 456"/>
                <a:gd name="T27" fmla="*/ 202 h 994"/>
                <a:gd name="T28" fmla="*/ 330 w 456"/>
                <a:gd name="T29" fmla="*/ 226 h 994"/>
                <a:gd name="T30" fmla="*/ 333 w 456"/>
                <a:gd name="T31" fmla="*/ 252 h 994"/>
                <a:gd name="T32" fmla="*/ 344 w 456"/>
                <a:gd name="T33" fmla="*/ 275 h 994"/>
                <a:gd name="T34" fmla="*/ 359 w 456"/>
                <a:gd name="T35" fmla="*/ 292 h 994"/>
                <a:gd name="T36" fmla="*/ 366 w 456"/>
                <a:gd name="T37" fmla="*/ 318 h 994"/>
                <a:gd name="T38" fmla="*/ 395 w 456"/>
                <a:gd name="T39" fmla="*/ 320 h 994"/>
                <a:gd name="T40" fmla="*/ 419 w 456"/>
                <a:gd name="T41" fmla="*/ 307 h 994"/>
                <a:gd name="T42" fmla="*/ 442 w 456"/>
                <a:gd name="T43" fmla="*/ 304 h 994"/>
                <a:gd name="T44" fmla="*/ 449 w 456"/>
                <a:gd name="T45" fmla="*/ 325 h 994"/>
                <a:gd name="T46" fmla="*/ 447 w 456"/>
                <a:gd name="T47" fmla="*/ 349 h 994"/>
                <a:gd name="T48" fmla="*/ 425 w 456"/>
                <a:gd name="T49" fmla="*/ 361 h 994"/>
                <a:gd name="T50" fmla="*/ 400 w 456"/>
                <a:gd name="T51" fmla="*/ 371 h 994"/>
                <a:gd name="T52" fmla="*/ 385 w 456"/>
                <a:gd name="T53" fmla="*/ 357 h 994"/>
                <a:gd name="T54" fmla="*/ 376 w 456"/>
                <a:gd name="T55" fmla="*/ 349 h 994"/>
                <a:gd name="T56" fmla="*/ 344 w 456"/>
                <a:gd name="T57" fmla="*/ 342 h 994"/>
                <a:gd name="T58" fmla="*/ 316 w 456"/>
                <a:gd name="T59" fmla="*/ 345 h 994"/>
                <a:gd name="T60" fmla="*/ 293 w 456"/>
                <a:gd name="T61" fmla="*/ 330 h 994"/>
                <a:gd name="T62" fmla="*/ 264 w 456"/>
                <a:gd name="T63" fmla="*/ 320 h 994"/>
                <a:gd name="T64" fmla="*/ 259 w 456"/>
                <a:gd name="T65" fmla="*/ 345 h 994"/>
                <a:gd name="T66" fmla="*/ 243 w 456"/>
                <a:gd name="T67" fmla="*/ 359 h 994"/>
                <a:gd name="T68" fmla="*/ 217 w 456"/>
                <a:gd name="T69" fmla="*/ 364 h 994"/>
                <a:gd name="T70" fmla="*/ 186 w 456"/>
                <a:gd name="T71" fmla="*/ 361 h 994"/>
                <a:gd name="T72" fmla="*/ 167 w 456"/>
                <a:gd name="T73" fmla="*/ 368 h 994"/>
                <a:gd name="T74" fmla="*/ 150 w 456"/>
                <a:gd name="T75" fmla="*/ 382 h 994"/>
                <a:gd name="T76" fmla="*/ 128 w 456"/>
                <a:gd name="T77" fmla="*/ 395 h 994"/>
                <a:gd name="T78" fmla="*/ 112 w 456"/>
                <a:gd name="T79" fmla="*/ 408 h 994"/>
                <a:gd name="T80" fmla="*/ 133 w 456"/>
                <a:gd name="T81" fmla="*/ 432 h 994"/>
                <a:gd name="T82" fmla="*/ 155 w 456"/>
                <a:gd name="T83" fmla="*/ 446 h 994"/>
                <a:gd name="T84" fmla="*/ 185 w 456"/>
                <a:gd name="T85" fmla="*/ 449 h 994"/>
                <a:gd name="T86" fmla="*/ 195 w 456"/>
                <a:gd name="T87" fmla="*/ 464 h 994"/>
                <a:gd name="T88" fmla="*/ 169 w 456"/>
                <a:gd name="T89" fmla="*/ 483 h 994"/>
                <a:gd name="T90" fmla="*/ 147 w 456"/>
                <a:gd name="T91" fmla="*/ 494 h 994"/>
                <a:gd name="T92" fmla="*/ 119 w 456"/>
                <a:gd name="T93" fmla="*/ 494 h 994"/>
                <a:gd name="T94" fmla="*/ 104 w 456"/>
                <a:gd name="T95" fmla="*/ 502 h 994"/>
                <a:gd name="T96" fmla="*/ 91 w 456"/>
                <a:gd name="T97" fmla="*/ 527 h 994"/>
                <a:gd name="T98" fmla="*/ 76 w 456"/>
                <a:gd name="T99" fmla="*/ 549 h 994"/>
                <a:gd name="T100" fmla="*/ 78 w 456"/>
                <a:gd name="T101" fmla="*/ 577 h 994"/>
                <a:gd name="T102" fmla="*/ 123 w 456"/>
                <a:gd name="T103" fmla="*/ 635 h 994"/>
                <a:gd name="T104" fmla="*/ 12 w 456"/>
                <a:gd name="T105" fmla="*/ 753 h 994"/>
                <a:gd name="T106" fmla="*/ 76 w 456"/>
                <a:gd name="T107" fmla="*/ 963 h 994"/>
                <a:gd name="T108" fmla="*/ 50 w 456"/>
                <a:gd name="T109" fmla="*/ 968 h 994"/>
                <a:gd name="T110" fmla="*/ 47 w 456"/>
                <a:gd name="T111" fmla="*/ 993 h 994"/>
                <a:gd name="T112" fmla="*/ 36 w 456"/>
                <a:gd name="T113" fmla="*/ 970 h 994"/>
                <a:gd name="T114" fmla="*/ 41 w 456"/>
                <a:gd name="T115" fmla="*/ 943 h 994"/>
                <a:gd name="T116" fmla="*/ 41 w 456"/>
                <a:gd name="T117" fmla="*/ 913 h 994"/>
                <a:gd name="T118" fmla="*/ 33 w 456"/>
                <a:gd name="T119" fmla="*/ 89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994">
                  <a:moveTo>
                    <a:pt x="242" y="133"/>
                  </a:moveTo>
                  <a:lnTo>
                    <a:pt x="240" y="130"/>
                  </a:lnTo>
                  <a:lnTo>
                    <a:pt x="240" y="126"/>
                  </a:lnTo>
                  <a:lnTo>
                    <a:pt x="238" y="124"/>
                  </a:lnTo>
                  <a:lnTo>
                    <a:pt x="238" y="123"/>
                  </a:lnTo>
                  <a:lnTo>
                    <a:pt x="240" y="119"/>
                  </a:lnTo>
                  <a:lnTo>
                    <a:pt x="240" y="116"/>
                  </a:lnTo>
                  <a:lnTo>
                    <a:pt x="238" y="114"/>
                  </a:lnTo>
                  <a:lnTo>
                    <a:pt x="242" y="111"/>
                  </a:lnTo>
                  <a:lnTo>
                    <a:pt x="243" y="107"/>
                  </a:lnTo>
                  <a:lnTo>
                    <a:pt x="247" y="104"/>
                  </a:lnTo>
                  <a:lnTo>
                    <a:pt x="254" y="100"/>
                  </a:lnTo>
                  <a:lnTo>
                    <a:pt x="257" y="102"/>
                  </a:lnTo>
                  <a:lnTo>
                    <a:pt x="259" y="97"/>
                  </a:lnTo>
                  <a:lnTo>
                    <a:pt x="262" y="93"/>
                  </a:lnTo>
                  <a:lnTo>
                    <a:pt x="266" y="90"/>
                  </a:lnTo>
                  <a:lnTo>
                    <a:pt x="264" y="88"/>
                  </a:lnTo>
                  <a:lnTo>
                    <a:pt x="262" y="86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59" y="78"/>
                  </a:lnTo>
                  <a:lnTo>
                    <a:pt x="261" y="74"/>
                  </a:lnTo>
                  <a:lnTo>
                    <a:pt x="264" y="71"/>
                  </a:lnTo>
                  <a:lnTo>
                    <a:pt x="271" y="69"/>
                  </a:lnTo>
                  <a:lnTo>
                    <a:pt x="274" y="68"/>
                  </a:lnTo>
                  <a:lnTo>
                    <a:pt x="274" y="64"/>
                  </a:lnTo>
                  <a:lnTo>
                    <a:pt x="280" y="64"/>
                  </a:lnTo>
                  <a:lnTo>
                    <a:pt x="281" y="64"/>
                  </a:lnTo>
                  <a:lnTo>
                    <a:pt x="283" y="59"/>
                  </a:lnTo>
                  <a:lnTo>
                    <a:pt x="287" y="59"/>
                  </a:lnTo>
                  <a:lnTo>
                    <a:pt x="288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3" y="55"/>
                  </a:lnTo>
                  <a:lnTo>
                    <a:pt x="297" y="50"/>
                  </a:lnTo>
                  <a:lnTo>
                    <a:pt x="300" y="49"/>
                  </a:lnTo>
                  <a:lnTo>
                    <a:pt x="304" y="49"/>
                  </a:lnTo>
                  <a:lnTo>
                    <a:pt x="304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9" y="43"/>
                  </a:lnTo>
                  <a:lnTo>
                    <a:pt x="309" y="42"/>
                  </a:lnTo>
                  <a:lnTo>
                    <a:pt x="309" y="40"/>
                  </a:lnTo>
                  <a:lnTo>
                    <a:pt x="311" y="38"/>
                  </a:lnTo>
                  <a:lnTo>
                    <a:pt x="311" y="36"/>
                  </a:lnTo>
                  <a:lnTo>
                    <a:pt x="311" y="35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1" y="30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2" y="26"/>
                  </a:lnTo>
                  <a:lnTo>
                    <a:pt x="314" y="26"/>
                  </a:lnTo>
                  <a:lnTo>
                    <a:pt x="316" y="24"/>
                  </a:lnTo>
                  <a:lnTo>
                    <a:pt x="321" y="21"/>
                  </a:lnTo>
                  <a:lnTo>
                    <a:pt x="325" y="17"/>
                  </a:lnTo>
                  <a:lnTo>
                    <a:pt x="333" y="17"/>
                  </a:lnTo>
                  <a:lnTo>
                    <a:pt x="344" y="12"/>
                  </a:lnTo>
                  <a:lnTo>
                    <a:pt x="347" y="9"/>
                  </a:lnTo>
                  <a:lnTo>
                    <a:pt x="350" y="11"/>
                  </a:lnTo>
                  <a:lnTo>
                    <a:pt x="356" y="7"/>
                  </a:lnTo>
                  <a:lnTo>
                    <a:pt x="359" y="5"/>
                  </a:lnTo>
                  <a:lnTo>
                    <a:pt x="364" y="2"/>
                  </a:lnTo>
                  <a:lnTo>
                    <a:pt x="364" y="0"/>
                  </a:lnTo>
                  <a:lnTo>
                    <a:pt x="376" y="7"/>
                  </a:lnTo>
                  <a:lnTo>
                    <a:pt x="376" y="9"/>
                  </a:lnTo>
                  <a:lnTo>
                    <a:pt x="378" y="9"/>
                  </a:lnTo>
                  <a:lnTo>
                    <a:pt x="378" y="11"/>
                  </a:lnTo>
                  <a:lnTo>
                    <a:pt x="380" y="12"/>
                  </a:lnTo>
                  <a:lnTo>
                    <a:pt x="382" y="12"/>
                  </a:lnTo>
                  <a:lnTo>
                    <a:pt x="382" y="14"/>
                  </a:lnTo>
                  <a:lnTo>
                    <a:pt x="383" y="14"/>
                  </a:lnTo>
                  <a:lnTo>
                    <a:pt x="383" y="16"/>
                  </a:lnTo>
                  <a:lnTo>
                    <a:pt x="385" y="16"/>
                  </a:lnTo>
                  <a:lnTo>
                    <a:pt x="385" y="17"/>
                  </a:lnTo>
                  <a:lnTo>
                    <a:pt x="387" y="19"/>
                  </a:lnTo>
                  <a:lnTo>
                    <a:pt x="387" y="21"/>
                  </a:lnTo>
                  <a:lnTo>
                    <a:pt x="388" y="21"/>
                  </a:lnTo>
                  <a:lnTo>
                    <a:pt x="388" y="23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8"/>
                  </a:lnTo>
                  <a:lnTo>
                    <a:pt x="392" y="30"/>
                  </a:lnTo>
                  <a:lnTo>
                    <a:pt x="392" y="31"/>
                  </a:lnTo>
                  <a:lnTo>
                    <a:pt x="394" y="31"/>
                  </a:lnTo>
                  <a:lnTo>
                    <a:pt x="394" y="33"/>
                  </a:lnTo>
                  <a:lnTo>
                    <a:pt x="395" y="35"/>
                  </a:lnTo>
                  <a:lnTo>
                    <a:pt x="395" y="36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7" y="40"/>
                  </a:lnTo>
                  <a:lnTo>
                    <a:pt x="399" y="42"/>
                  </a:lnTo>
                  <a:lnTo>
                    <a:pt x="400" y="43"/>
                  </a:lnTo>
                  <a:lnTo>
                    <a:pt x="402" y="45"/>
                  </a:lnTo>
                  <a:lnTo>
                    <a:pt x="404" y="45"/>
                  </a:lnTo>
                  <a:lnTo>
                    <a:pt x="404" y="47"/>
                  </a:lnTo>
                  <a:lnTo>
                    <a:pt x="406" y="47"/>
                  </a:lnTo>
                  <a:lnTo>
                    <a:pt x="407" y="47"/>
                  </a:lnTo>
                  <a:lnTo>
                    <a:pt x="409" y="47"/>
                  </a:lnTo>
                  <a:lnTo>
                    <a:pt x="411" y="47"/>
                  </a:lnTo>
                  <a:lnTo>
                    <a:pt x="413" y="47"/>
                  </a:lnTo>
                  <a:lnTo>
                    <a:pt x="414" y="47"/>
                  </a:lnTo>
                  <a:lnTo>
                    <a:pt x="416" y="47"/>
                  </a:lnTo>
                  <a:lnTo>
                    <a:pt x="418" y="47"/>
                  </a:lnTo>
                  <a:lnTo>
                    <a:pt x="419" y="47"/>
                  </a:lnTo>
                  <a:lnTo>
                    <a:pt x="421" y="47"/>
                  </a:lnTo>
                  <a:lnTo>
                    <a:pt x="425" y="47"/>
                  </a:lnTo>
                  <a:lnTo>
                    <a:pt x="425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2" y="50"/>
                  </a:lnTo>
                  <a:lnTo>
                    <a:pt x="433" y="50"/>
                  </a:lnTo>
                  <a:lnTo>
                    <a:pt x="435" y="50"/>
                  </a:lnTo>
                  <a:lnTo>
                    <a:pt x="435" y="52"/>
                  </a:lnTo>
                  <a:lnTo>
                    <a:pt x="437" y="52"/>
                  </a:lnTo>
                  <a:lnTo>
                    <a:pt x="438" y="54"/>
                  </a:lnTo>
                  <a:lnTo>
                    <a:pt x="438" y="55"/>
                  </a:lnTo>
                  <a:lnTo>
                    <a:pt x="438" y="57"/>
                  </a:lnTo>
                  <a:lnTo>
                    <a:pt x="438" y="59"/>
                  </a:lnTo>
                  <a:lnTo>
                    <a:pt x="438" y="61"/>
                  </a:lnTo>
                  <a:lnTo>
                    <a:pt x="437" y="61"/>
                  </a:lnTo>
                  <a:lnTo>
                    <a:pt x="437" y="62"/>
                  </a:lnTo>
                  <a:lnTo>
                    <a:pt x="435" y="62"/>
                  </a:lnTo>
                  <a:lnTo>
                    <a:pt x="435" y="64"/>
                  </a:lnTo>
                  <a:lnTo>
                    <a:pt x="433" y="66"/>
                  </a:lnTo>
                  <a:lnTo>
                    <a:pt x="433" y="68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4"/>
                  </a:lnTo>
                  <a:lnTo>
                    <a:pt x="433" y="76"/>
                  </a:lnTo>
                  <a:lnTo>
                    <a:pt x="432" y="78"/>
                  </a:lnTo>
                  <a:lnTo>
                    <a:pt x="432" y="80"/>
                  </a:lnTo>
                  <a:lnTo>
                    <a:pt x="432" y="81"/>
                  </a:lnTo>
                  <a:lnTo>
                    <a:pt x="430" y="81"/>
                  </a:lnTo>
                  <a:lnTo>
                    <a:pt x="428" y="83"/>
                  </a:lnTo>
                  <a:lnTo>
                    <a:pt x="426" y="83"/>
                  </a:lnTo>
                  <a:lnTo>
                    <a:pt x="425" y="85"/>
                  </a:lnTo>
                  <a:lnTo>
                    <a:pt x="423" y="85"/>
                  </a:lnTo>
                  <a:lnTo>
                    <a:pt x="421" y="86"/>
                  </a:lnTo>
                  <a:lnTo>
                    <a:pt x="419" y="86"/>
                  </a:lnTo>
                  <a:lnTo>
                    <a:pt x="418" y="86"/>
                  </a:lnTo>
                  <a:lnTo>
                    <a:pt x="416" y="88"/>
                  </a:lnTo>
                  <a:lnTo>
                    <a:pt x="414" y="88"/>
                  </a:lnTo>
                  <a:lnTo>
                    <a:pt x="414" y="90"/>
                  </a:lnTo>
                  <a:lnTo>
                    <a:pt x="413" y="92"/>
                  </a:lnTo>
                  <a:lnTo>
                    <a:pt x="411" y="93"/>
                  </a:lnTo>
                  <a:lnTo>
                    <a:pt x="411" y="95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09" y="104"/>
                  </a:lnTo>
                  <a:lnTo>
                    <a:pt x="409" y="105"/>
                  </a:lnTo>
                  <a:lnTo>
                    <a:pt x="407" y="107"/>
                  </a:lnTo>
                  <a:lnTo>
                    <a:pt x="406" y="109"/>
                  </a:lnTo>
                  <a:lnTo>
                    <a:pt x="404" y="109"/>
                  </a:lnTo>
                  <a:lnTo>
                    <a:pt x="402" y="111"/>
                  </a:lnTo>
                  <a:lnTo>
                    <a:pt x="400" y="112"/>
                  </a:lnTo>
                  <a:lnTo>
                    <a:pt x="402" y="112"/>
                  </a:lnTo>
                  <a:lnTo>
                    <a:pt x="402" y="114"/>
                  </a:lnTo>
                  <a:lnTo>
                    <a:pt x="404" y="116"/>
                  </a:lnTo>
                  <a:lnTo>
                    <a:pt x="404" y="118"/>
                  </a:lnTo>
                  <a:lnTo>
                    <a:pt x="406" y="118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07" y="123"/>
                  </a:lnTo>
                  <a:lnTo>
                    <a:pt x="407" y="124"/>
                  </a:lnTo>
                  <a:lnTo>
                    <a:pt x="407" y="126"/>
                  </a:lnTo>
                  <a:lnTo>
                    <a:pt x="409" y="128"/>
                  </a:lnTo>
                  <a:lnTo>
                    <a:pt x="411" y="128"/>
                  </a:lnTo>
                  <a:lnTo>
                    <a:pt x="413" y="130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13" y="133"/>
                  </a:lnTo>
                  <a:lnTo>
                    <a:pt x="413" y="135"/>
                  </a:lnTo>
                  <a:lnTo>
                    <a:pt x="411" y="135"/>
                  </a:lnTo>
                  <a:lnTo>
                    <a:pt x="411" y="137"/>
                  </a:lnTo>
                  <a:lnTo>
                    <a:pt x="409" y="138"/>
                  </a:lnTo>
                  <a:lnTo>
                    <a:pt x="407" y="140"/>
                  </a:lnTo>
                  <a:lnTo>
                    <a:pt x="407" y="142"/>
                  </a:lnTo>
                  <a:lnTo>
                    <a:pt x="406" y="142"/>
                  </a:lnTo>
                  <a:lnTo>
                    <a:pt x="406" y="143"/>
                  </a:lnTo>
                  <a:lnTo>
                    <a:pt x="404" y="145"/>
                  </a:lnTo>
                  <a:lnTo>
                    <a:pt x="402" y="147"/>
                  </a:lnTo>
                  <a:lnTo>
                    <a:pt x="400" y="149"/>
                  </a:lnTo>
                  <a:lnTo>
                    <a:pt x="400" y="150"/>
                  </a:lnTo>
                  <a:lnTo>
                    <a:pt x="399" y="152"/>
                  </a:lnTo>
                  <a:lnTo>
                    <a:pt x="397" y="154"/>
                  </a:lnTo>
                  <a:lnTo>
                    <a:pt x="395" y="156"/>
                  </a:lnTo>
                  <a:lnTo>
                    <a:pt x="394" y="157"/>
                  </a:lnTo>
                  <a:lnTo>
                    <a:pt x="392" y="157"/>
                  </a:lnTo>
                  <a:lnTo>
                    <a:pt x="390" y="159"/>
                  </a:lnTo>
                  <a:lnTo>
                    <a:pt x="388" y="159"/>
                  </a:lnTo>
                  <a:lnTo>
                    <a:pt x="387" y="159"/>
                  </a:lnTo>
                  <a:lnTo>
                    <a:pt x="385" y="159"/>
                  </a:lnTo>
                  <a:lnTo>
                    <a:pt x="383" y="161"/>
                  </a:lnTo>
                  <a:lnTo>
                    <a:pt x="382" y="161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78" y="166"/>
                  </a:lnTo>
                  <a:lnTo>
                    <a:pt x="378" y="168"/>
                  </a:lnTo>
                  <a:lnTo>
                    <a:pt x="376" y="168"/>
                  </a:lnTo>
                  <a:lnTo>
                    <a:pt x="376" y="169"/>
                  </a:lnTo>
                  <a:lnTo>
                    <a:pt x="375" y="171"/>
                  </a:lnTo>
                  <a:lnTo>
                    <a:pt x="375" y="173"/>
                  </a:lnTo>
                  <a:lnTo>
                    <a:pt x="373" y="175"/>
                  </a:lnTo>
                  <a:lnTo>
                    <a:pt x="371" y="176"/>
                  </a:lnTo>
                  <a:lnTo>
                    <a:pt x="371" y="178"/>
                  </a:lnTo>
                  <a:lnTo>
                    <a:pt x="369" y="178"/>
                  </a:lnTo>
                  <a:lnTo>
                    <a:pt x="369" y="180"/>
                  </a:lnTo>
                  <a:lnTo>
                    <a:pt x="368" y="180"/>
                  </a:lnTo>
                  <a:lnTo>
                    <a:pt x="368" y="181"/>
                  </a:lnTo>
                  <a:lnTo>
                    <a:pt x="368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4" y="185"/>
                  </a:lnTo>
                  <a:lnTo>
                    <a:pt x="364" y="187"/>
                  </a:lnTo>
                  <a:lnTo>
                    <a:pt x="363" y="187"/>
                  </a:lnTo>
                  <a:lnTo>
                    <a:pt x="363" y="188"/>
                  </a:lnTo>
                  <a:lnTo>
                    <a:pt x="361" y="188"/>
                  </a:lnTo>
                  <a:lnTo>
                    <a:pt x="359" y="188"/>
                  </a:lnTo>
                  <a:lnTo>
                    <a:pt x="359" y="190"/>
                  </a:lnTo>
                  <a:lnTo>
                    <a:pt x="357" y="190"/>
                  </a:lnTo>
                  <a:lnTo>
                    <a:pt x="356" y="190"/>
                  </a:lnTo>
                  <a:lnTo>
                    <a:pt x="356" y="192"/>
                  </a:lnTo>
                  <a:lnTo>
                    <a:pt x="354" y="192"/>
                  </a:lnTo>
                  <a:lnTo>
                    <a:pt x="352" y="192"/>
                  </a:lnTo>
                  <a:lnTo>
                    <a:pt x="352" y="194"/>
                  </a:lnTo>
                  <a:lnTo>
                    <a:pt x="350" y="194"/>
                  </a:lnTo>
                  <a:lnTo>
                    <a:pt x="349" y="195"/>
                  </a:lnTo>
                  <a:lnTo>
                    <a:pt x="349" y="197"/>
                  </a:lnTo>
                  <a:lnTo>
                    <a:pt x="347" y="199"/>
                  </a:lnTo>
                  <a:lnTo>
                    <a:pt x="347" y="200"/>
                  </a:lnTo>
                  <a:lnTo>
                    <a:pt x="347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4" y="207"/>
                  </a:lnTo>
                  <a:lnTo>
                    <a:pt x="344" y="209"/>
                  </a:lnTo>
                  <a:lnTo>
                    <a:pt x="342" y="211"/>
                  </a:lnTo>
                  <a:lnTo>
                    <a:pt x="340" y="212"/>
                  </a:lnTo>
                  <a:lnTo>
                    <a:pt x="340" y="214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7" y="218"/>
                  </a:lnTo>
                  <a:lnTo>
                    <a:pt x="337" y="219"/>
                  </a:lnTo>
                  <a:lnTo>
                    <a:pt x="335" y="219"/>
                  </a:lnTo>
                  <a:lnTo>
                    <a:pt x="335" y="221"/>
                  </a:lnTo>
                  <a:lnTo>
                    <a:pt x="333" y="223"/>
                  </a:lnTo>
                  <a:lnTo>
                    <a:pt x="331" y="225"/>
                  </a:lnTo>
                  <a:lnTo>
                    <a:pt x="331" y="226"/>
                  </a:lnTo>
                  <a:lnTo>
                    <a:pt x="330" y="226"/>
                  </a:lnTo>
                  <a:lnTo>
                    <a:pt x="330" y="228"/>
                  </a:lnTo>
                  <a:lnTo>
                    <a:pt x="330" y="230"/>
                  </a:lnTo>
                  <a:lnTo>
                    <a:pt x="330" y="231"/>
                  </a:lnTo>
                  <a:lnTo>
                    <a:pt x="328" y="233"/>
                  </a:lnTo>
                  <a:lnTo>
                    <a:pt x="328" y="235"/>
                  </a:lnTo>
                  <a:lnTo>
                    <a:pt x="330" y="237"/>
                  </a:lnTo>
                  <a:lnTo>
                    <a:pt x="328" y="238"/>
                  </a:lnTo>
                  <a:lnTo>
                    <a:pt x="330" y="240"/>
                  </a:lnTo>
                  <a:lnTo>
                    <a:pt x="330" y="242"/>
                  </a:lnTo>
                  <a:lnTo>
                    <a:pt x="330" y="244"/>
                  </a:lnTo>
                  <a:lnTo>
                    <a:pt x="330" y="245"/>
                  </a:lnTo>
                  <a:lnTo>
                    <a:pt x="330" y="247"/>
                  </a:lnTo>
                  <a:lnTo>
                    <a:pt x="330" y="249"/>
                  </a:lnTo>
                  <a:lnTo>
                    <a:pt x="330" y="250"/>
                  </a:lnTo>
                  <a:lnTo>
                    <a:pt x="331" y="250"/>
                  </a:lnTo>
                  <a:lnTo>
                    <a:pt x="331" y="252"/>
                  </a:lnTo>
                  <a:lnTo>
                    <a:pt x="333" y="252"/>
                  </a:lnTo>
                  <a:lnTo>
                    <a:pt x="333" y="254"/>
                  </a:lnTo>
                  <a:lnTo>
                    <a:pt x="335" y="254"/>
                  </a:lnTo>
                  <a:lnTo>
                    <a:pt x="335" y="256"/>
                  </a:lnTo>
                  <a:lnTo>
                    <a:pt x="337" y="256"/>
                  </a:lnTo>
                  <a:lnTo>
                    <a:pt x="337" y="257"/>
                  </a:lnTo>
                  <a:lnTo>
                    <a:pt x="338" y="259"/>
                  </a:lnTo>
                  <a:lnTo>
                    <a:pt x="338" y="261"/>
                  </a:lnTo>
                  <a:lnTo>
                    <a:pt x="340" y="261"/>
                  </a:lnTo>
                  <a:lnTo>
                    <a:pt x="340" y="263"/>
                  </a:lnTo>
                  <a:lnTo>
                    <a:pt x="342" y="264"/>
                  </a:lnTo>
                  <a:lnTo>
                    <a:pt x="342" y="266"/>
                  </a:lnTo>
                  <a:lnTo>
                    <a:pt x="342" y="268"/>
                  </a:lnTo>
                  <a:lnTo>
                    <a:pt x="344" y="268"/>
                  </a:lnTo>
                  <a:lnTo>
                    <a:pt x="344" y="269"/>
                  </a:lnTo>
                  <a:lnTo>
                    <a:pt x="344" y="271"/>
                  </a:lnTo>
                  <a:lnTo>
                    <a:pt x="344" y="273"/>
                  </a:lnTo>
                  <a:lnTo>
                    <a:pt x="344" y="275"/>
                  </a:lnTo>
                  <a:lnTo>
                    <a:pt x="344" y="276"/>
                  </a:lnTo>
                  <a:lnTo>
                    <a:pt x="344" y="278"/>
                  </a:lnTo>
                  <a:lnTo>
                    <a:pt x="344" y="280"/>
                  </a:lnTo>
                  <a:lnTo>
                    <a:pt x="342" y="280"/>
                  </a:lnTo>
                  <a:lnTo>
                    <a:pt x="342" y="282"/>
                  </a:lnTo>
                  <a:lnTo>
                    <a:pt x="342" y="283"/>
                  </a:lnTo>
                  <a:lnTo>
                    <a:pt x="344" y="285"/>
                  </a:lnTo>
                  <a:lnTo>
                    <a:pt x="345" y="285"/>
                  </a:lnTo>
                  <a:lnTo>
                    <a:pt x="345" y="287"/>
                  </a:lnTo>
                  <a:lnTo>
                    <a:pt x="347" y="287"/>
                  </a:lnTo>
                  <a:lnTo>
                    <a:pt x="349" y="287"/>
                  </a:lnTo>
                  <a:lnTo>
                    <a:pt x="350" y="288"/>
                  </a:lnTo>
                  <a:lnTo>
                    <a:pt x="352" y="288"/>
                  </a:lnTo>
                  <a:lnTo>
                    <a:pt x="354" y="288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9" y="292"/>
                  </a:lnTo>
                  <a:lnTo>
                    <a:pt x="361" y="292"/>
                  </a:lnTo>
                  <a:lnTo>
                    <a:pt x="363" y="294"/>
                  </a:lnTo>
                  <a:lnTo>
                    <a:pt x="364" y="295"/>
                  </a:lnTo>
                  <a:lnTo>
                    <a:pt x="366" y="297"/>
                  </a:lnTo>
                  <a:lnTo>
                    <a:pt x="366" y="299"/>
                  </a:lnTo>
                  <a:lnTo>
                    <a:pt x="366" y="301"/>
                  </a:lnTo>
                  <a:lnTo>
                    <a:pt x="366" y="302"/>
                  </a:lnTo>
                  <a:lnTo>
                    <a:pt x="364" y="304"/>
                  </a:lnTo>
                  <a:lnTo>
                    <a:pt x="364" y="306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11"/>
                  </a:lnTo>
                  <a:lnTo>
                    <a:pt x="363" y="313"/>
                  </a:lnTo>
                  <a:lnTo>
                    <a:pt x="364" y="313"/>
                  </a:lnTo>
                  <a:lnTo>
                    <a:pt x="364" y="314"/>
                  </a:lnTo>
                  <a:lnTo>
                    <a:pt x="364" y="316"/>
                  </a:lnTo>
                  <a:lnTo>
                    <a:pt x="366" y="318"/>
                  </a:lnTo>
                  <a:lnTo>
                    <a:pt x="368" y="320"/>
                  </a:lnTo>
                  <a:lnTo>
                    <a:pt x="369" y="320"/>
                  </a:lnTo>
                  <a:lnTo>
                    <a:pt x="371" y="320"/>
                  </a:lnTo>
                  <a:lnTo>
                    <a:pt x="373" y="321"/>
                  </a:lnTo>
                  <a:lnTo>
                    <a:pt x="375" y="321"/>
                  </a:lnTo>
                  <a:lnTo>
                    <a:pt x="376" y="321"/>
                  </a:lnTo>
                  <a:lnTo>
                    <a:pt x="378" y="321"/>
                  </a:lnTo>
                  <a:lnTo>
                    <a:pt x="380" y="321"/>
                  </a:lnTo>
                  <a:lnTo>
                    <a:pt x="382" y="321"/>
                  </a:lnTo>
                  <a:lnTo>
                    <a:pt x="383" y="321"/>
                  </a:lnTo>
                  <a:lnTo>
                    <a:pt x="385" y="321"/>
                  </a:lnTo>
                  <a:lnTo>
                    <a:pt x="387" y="321"/>
                  </a:lnTo>
                  <a:lnTo>
                    <a:pt x="388" y="321"/>
                  </a:lnTo>
                  <a:lnTo>
                    <a:pt x="390" y="321"/>
                  </a:lnTo>
                  <a:lnTo>
                    <a:pt x="392" y="320"/>
                  </a:lnTo>
                  <a:lnTo>
                    <a:pt x="394" y="320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399" y="318"/>
                  </a:lnTo>
                  <a:lnTo>
                    <a:pt x="400" y="318"/>
                  </a:lnTo>
                  <a:lnTo>
                    <a:pt x="402" y="318"/>
                  </a:lnTo>
                  <a:lnTo>
                    <a:pt x="404" y="316"/>
                  </a:lnTo>
                  <a:lnTo>
                    <a:pt x="406" y="316"/>
                  </a:lnTo>
                  <a:lnTo>
                    <a:pt x="407" y="314"/>
                  </a:lnTo>
                  <a:lnTo>
                    <a:pt x="409" y="314"/>
                  </a:lnTo>
                  <a:lnTo>
                    <a:pt x="411" y="313"/>
                  </a:lnTo>
                  <a:lnTo>
                    <a:pt x="413" y="313"/>
                  </a:lnTo>
                  <a:lnTo>
                    <a:pt x="413" y="311"/>
                  </a:lnTo>
                  <a:lnTo>
                    <a:pt x="414" y="311"/>
                  </a:lnTo>
                  <a:lnTo>
                    <a:pt x="416" y="311"/>
                  </a:lnTo>
                  <a:lnTo>
                    <a:pt x="416" y="309"/>
                  </a:lnTo>
                  <a:lnTo>
                    <a:pt x="418" y="309"/>
                  </a:lnTo>
                  <a:lnTo>
                    <a:pt x="418" y="307"/>
                  </a:lnTo>
                  <a:lnTo>
                    <a:pt x="419" y="307"/>
                  </a:lnTo>
                  <a:lnTo>
                    <a:pt x="419" y="306"/>
                  </a:lnTo>
                  <a:lnTo>
                    <a:pt x="421" y="306"/>
                  </a:lnTo>
                  <a:lnTo>
                    <a:pt x="421" y="304"/>
                  </a:lnTo>
                  <a:lnTo>
                    <a:pt x="423" y="302"/>
                  </a:lnTo>
                  <a:lnTo>
                    <a:pt x="423" y="301"/>
                  </a:lnTo>
                  <a:lnTo>
                    <a:pt x="425" y="299"/>
                  </a:lnTo>
                  <a:lnTo>
                    <a:pt x="425" y="297"/>
                  </a:lnTo>
                  <a:lnTo>
                    <a:pt x="426" y="295"/>
                  </a:lnTo>
                  <a:lnTo>
                    <a:pt x="428" y="297"/>
                  </a:lnTo>
                  <a:lnTo>
                    <a:pt x="430" y="299"/>
                  </a:lnTo>
                  <a:lnTo>
                    <a:pt x="432" y="299"/>
                  </a:lnTo>
                  <a:lnTo>
                    <a:pt x="433" y="299"/>
                  </a:lnTo>
                  <a:lnTo>
                    <a:pt x="435" y="301"/>
                  </a:lnTo>
                  <a:lnTo>
                    <a:pt x="437" y="301"/>
                  </a:lnTo>
                  <a:lnTo>
                    <a:pt x="438" y="302"/>
                  </a:lnTo>
                  <a:lnTo>
                    <a:pt x="440" y="304"/>
                  </a:lnTo>
                  <a:lnTo>
                    <a:pt x="442" y="304"/>
                  </a:lnTo>
                  <a:lnTo>
                    <a:pt x="444" y="306"/>
                  </a:lnTo>
                  <a:lnTo>
                    <a:pt x="445" y="306"/>
                  </a:lnTo>
                  <a:lnTo>
                    <a:pt x="447" y="307"/>
                  </a:lnTo>
                  <a:lnTo>
                    <a:pt x="449" y="307"/>
                  </a:lnTo>
                  <a:lnTo>
                    <a:pt x="449" y="309"/>
                  </a:lnTo>
                  <a:lnTo>
                    <a:pt x="451" y="309"/>
                  </a:lnTo>
                  <a:lnTo>
                    <a:pt x="451" y="311"/>
                  </a:lnTo>
                  <a:lnTo>
                    <a:pt x="452" y="311"/>
                  </a:lnTo>
                  <a:lnTo>
                    <a:pt x="454" y="313"/>
                  </a:lnTo>
                  <a:lnTo>
                    <a:pt x="456" y="314"/>
                  </a:lnTo>
                  <a:lnTo>
                    <a:pt x="456" y="316"/>
                  </a:lnTo>
                  <a:lnTo>
                    <a:pt x="456" y="318"/>
                  </a:lnTo>
                  <a:lnTo>
                    <a:pt x="456" y="320"/>
                  </a:lnTo>
                  <a:lnTo>
                    <a:pt x="454" y="321"/>
                  </a:lnTo>
                  <a:lnTo>
                    <a:pt x="452" y="323"/>
                  </a:lnTo>
                  <a:lnTo>
                    <a:pt x="451" y="325"/>
                  </a:lnTo>
                  <a:lnTo>
                    <a:pt x="449" y="325"/>
                  </a:lnTo>
                  <a:lnTo>
                    <a:pt x="449" y="326"/>
                  </a:lnTo>
                  <a:lnTo>
                    <a:pt x="447" y="326"/>
                  </a:lnTo>
                  <a:lnTo>
                    <a:pt x="445" y="328"/>
                  </a:lnTo>
                  <a:lnTo>
                    <a:pt x="444" y="330"/>
                  </a:lnTo>
                  <a:lnTo>
                    <a:pt x="444" y="332"/>
                  </a:lnTo>
                  <a:lnTo>
                    <a:pt x="442" y="333"/>
                  </a:lnTo>
                  <a:lnTo>
                    <a:pt x="444" y="335"/>
                  </a:lnTo>
                  <a:lnTo>
                    <a:pt x="444" y="337"/>
                  </a:lnTo>
                  <a:lnTo>
                    <a:pt x="444" y="338"/>
                  </a:lnTo>
                  <a:lnTo>
                    <a:pt x="445" y="338"/>
                  </a:lnTo>
                  <a:lnTo>
                    <a:pt x="445" y="340"/>
                  </a:lnTo>
                  <a:lnTo>
                    <a:pt x="447" y="340"/>
                  </a:lnTo>
                  <a:lnTo>
                    <a:pt x="447" y="342"/>
                  </a:lnTo>
                  <a:lnTo>
                    <a:pt x="449" y="344"/>
                  </a:lnTo>
                  <a:lnTo>
                    <a:pt x="449" y="345"/>
                  </a:lnTo>
                  <a:lnTo>
                    <a:pt x="447" y="347"/>
                  </a:lnTo>
                  <a:lnTo>
                    <a:pt x="447" y="349"/>
                  </a:lnTo>
                  <a:lnTo>
                    <a:pt x="445" y="349"/>
                  </a:lnTo>
                  <a:lnTo>
                    <a:pt x="444" y="349"/>
                  </a:lnTo>
                  <a:lnTo>
                    <a:pt x="444" y="351"/>
                  </a:lnTo>
                  <a:lnTo>
                    <a:pt x="442" y="351"/>
                  </a:lnTo>
                  <a:lnTo>
                    <a:pt x="440" y="351"/>
                  </a:lnTo>
                  <a:lnTo>
                    <a:pt x="440" y="352"/>
                  </a:lnTo>
                  <a:lnTo>
                    <a:pt x="438" y="352"/>
                  </a:lnTo>
                  <a:lnTo>
                    <a:pt x="437" y="354"/>
                  </a:lnTo>
                  <a:lnTo>
                    <a:pt x="435" y="354"/>
                  </a:lnTo>
                  <a:lnTo>
                    <a:pt x="433" y="356"/>
                  </a:lnTo>
                  <a:lnTo>
                    <a:pt x="432" y="356"/>
                  </a:lnTo>
                  <a:lnTo>
                    <a:pt x="430" y="357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26" y="359"/>
                  </a:lnTo>
                  <a:lnTo>
                    <a:pt x="426" y="361"/>
                  </a:lnTo>
                  <a:lnTo>
                    <a:pt x="425" y="361"/>
                  </a:lnTo>
                  <a:lnTo>
                    <a:pt x="423" y="363"/>
                  </a:lnTo>
                  <a:lnTo>
                    <a:pt x="421" y="364"/>
                  </a:lnTo>
                  <a:lnTo>
                    <a:pt x="419" y="364"/>
                  </a:lnTo>
                  <a:lnTo>
                    <a:pt x="419" y="366"/>
                  </a:lnTo>
                  <a:lnTo>
                    <a:pt x="418" y="366"/>
                  </a:lnTo>
                  <a:lnTo>
                    <a:pt x="416" y="366"/>
                  </a:lnTo>
                  <a:lnTo>
                    <a:pt x="416" y="368"/>
                  </a:lnTo>
                  <a:lnTo>
                    <a:pt x="414" y="368"/>
                  </a:lnTo>
                  <a:lnTo>
                    <a:pt x="413" y="368"/>
                  </a:lnTo>
                  <a:lnTo>
                    <a:pt x="411" y="370"/>
                  </a:lnTo>
                  <a:lnTo>
                    <a:pt x="409" y="370"/>
                  </a:lnTo>
                  <a:lnTo>
                    <a:pt x="407" y="370"/>
                  </a:lnTo>
                  <a:lnTo>
                    <a:pt x="406" y="370"/>
                  </a:lnTo>
                  <a:lnTo>
                    <a:pt x="406" y="371"/>
                  </a:lnTo>
                  <a:lnTo>
                    <a:pt x="404" y="371"/>
                  </a:lnTo>
                  <a:lnTo>
                    <a:pt x="402" y="371"/>
                  </a:lnTo>
                  <a:lnTo>
                    <a:pt x="400" y="371"/>
                  </a:lnTo>
                  <a:lnTo>
                    <a:pt x="399" y="371"/>
                  </a:lnTo>
                  <a:lnTo>
                    <a:pt x="397" y="371"/>
                  </a:lnTo>
                  <a:lnTo>
                    <a:pt x="395" y="371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0" y="370"/>
                  </a:lnTo>
                  <a:lnTo>
                    <a:pt x="388" y="370"/>
                  </a:lnTo>
                  <a:lnTo>
                    <a:pt x="388" y="368"/>
                  </a:lnTo>
                  <a:lnTo>
                    <a:pt x="387" y="368"/>
                  </a:lnTo>
                  <a:lnTo>
                    <a:pt x="387" y="366"/>
                  </a:lnTo>
                  <a:lnTo>
                    <a:pt x="385" y="366"/>
                  </a:lnTo>
                  <a:lnTo>
                    <a:pt x="385" y="364"/>
                  </a:lnTo>
                  <a:lnTo>
                    <a:pt x="383" y="363"/>
                  </a:lnTo>
                  <a:lnTo>
                    <a:pt x="383" y="361"/>
                  </a:lnTo>
                  <a:lnTo>
                    <a:pt x="385" y="359"/>
                  </a:lnTo>
                  <a:lnTo>
                    <a:pt x="385" y="357"/>
                  </a:lnTo>
                  <a:lnTo>
                    <a:pt x="387" y="357"/>
                  </a:lnTo>
                  <a:lnTo>
                    <a:pt x="387" y="356"/>
                  </a:lnTo>
                  <a:lnTo>
                    <a:pt x="388" y="356"/>
                  </a:lnTo>
                  <a:lnTo>
                    <a:pt x="390" y="354"/>
                  </a:lnTo>
                  <a:lnTo>
                    <a:pt x="392" y="352"/>
                  </a:lnTo>
                  <a:lnTo>
                    <a:pt x="394" y="352"/>
                  </a:lnTo>
                  <a:lnTo>
                    <a:pt x="394" y="351"/>
                  </a:lnTo>
                  <a:lnTo>
                    <a:pt x="395" y="349"/>
                  </a:lnTo>
                  <a:lnTo>
                    <a:pt x="394" y="347"/>
                  </a:lnTo>
                  <a:lnTo>
                    <a:pt x="392" y="347"/>
                  </a:lnTo>
                  <a:lnTo>
                    <a:pt x="388" y="347"/>
                  </a:lnTo>
                  <a:lnTo>
                    <a:pt x="387" y="347"/>
                  </a:lnTo>
                  <a:lnTo>
                    <a:pt x="385" y="347"/>
                  </a:lnTo>
                  <a:lnTo>
                    <a:pt x="383" y="347"/>
                  </a:lnTo>
                  <a:lnTo>
                    <a:pt x="382" y="347"/>
                  </a:lnTo>
                  <a:lnTo>
                    <a:pt x="380" y="349"/>
                  </a:lnTo>
                  <a:lnTo>
                    <a:pt x="376" y="349"/>
                  </a:lnTo>
                  <a:lnTo>
                    <a:pt x="373" y="347"/>
                  </a:lnTo>
                  <a:lnTo>
                    <a:pt x="371" y="347"/>
                  </a:lnTo>
                  <a:lnTo>
                    <a:pt x="369" y="347"/>
                  </a:lnTo>
                  <a:lnTo>
                    <a:pt x="368" y="347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3" y="345"/>
                  </a:lnTo>
                  <a:lnTo>
                    <a:pt x="359" y="345"/>
                  </a:lnTo>
                  <a:lnTo>
                    <a:pt x="357" y="345"/>
                  </a:lnTo>
                  <a:lnTo>
                    <a:pt x="356" y="344"/>
                  </a:lnTo>
                  <a:lnTo>
                    <a:pt x="354" y="344"/>
                  </a:lnTo>
                  <a:lnTo>
                    <a:pt x="352" y="344"/>
                  </a:lnTo>
                  <a:lnTo>
                    <a:pt x="350" y="344"/>
                  </a:lnTo>
                  <a:lnTo>
                    <a:pt x="349" y="344"/>
                  </a:lnTo>
                  <a:lnTo>
                    <a:pt x="347" y="342"/>
                  </a:lnTo>
                  <a:lnTo>
                    <a:pt x="345" y="342"/>
                  </a:lnTo>
                  <a:lnTo>
                    <a:pt x="344" y="342"/>
                  </a:lnTo>
                  <a:lnTo>
                    <a:pt x="342" y="342"/>
                  </a:lnTo>
                  <a:lnTo>
                    <a:pt x="340" y="342"/>
                  </a:lnTo>
                  <a:lnTo>
                    <a:pt x="338" y="342"/>
                  </a:lnTo>
                  <a:lnTo>
                    <a:pt x="337" y="342"/>
                  </a:lnTo>
                  <a:lnTo>
                    <a:pt x="337" y="344"/>
                  </a:lnTo>
                  <a:lnTo>
                    <a:pt x="335" y="344"/>
                  </a:lnTo>
                  <a:lnTo>
                    <a:pt x="333" y="344"/>
                  </a:lnTo>
                  <a:lnTo>
                    <a:pt x="331" y="344"/>
                  </a:lnTo>
                  <a:lnTo>
                    <a:pt x="330" y="345"/>
                  </a:lnTo>
                  <a:lnTo>
                    <a:pt x="328" y="345"/>
                  </a:lnTo>
                  <a:lnTo>
                    <a:pt x="326" y="345"/>
                  </a:lnTo>
                  <a:lnTo>
                    <a:pt x="325" y="345"/>
                  </a:lnTo>
                  <a:lnTo>
                    <a:pt x="323" y="347"/>
                  </a:lnTo>
                  <a:lnTo>
                    <a:pt x="321" y="347"/>
                  </a:lnTo>
                  <a:lnTo>
                    <a:pt x="319" y="347"/>
                  </a:lnTo>
                  <a:lnTo>
                    <a:pt x="318" y="345"/>
                  </a:lnTo>
                  <a:lnTo>
                    <a:pt x="316" y="345"/>
                  </a:lnTo>
                  <a:lnTo>
                    <a:pt x="314" y="344"/>
                  </a:lnTo>
                  <a:lnTo>
                    <a:pt x="312" y="344"/>
                  </a:lnTo>
                  <a:lnTo>
                    <a:pt x="311" y="342"/>
                  </a:lnTo>
                  <a:lnTo>
                    <a:pt x="309" y="342"/>
                  </a:lnTo>
                  <a:lnTo>
                    <a:pt x="307" y="340"/>
                  </a:lnTo>
                  <a:lnTo>
                    <a:pt x="306" y="340"/>
                  </a:lnTo>
                  <a:lnTo>
                    <a:pt x="306" y="338"/>
                  </a:lnTo>
                  <a:lnTo>
                    <a:pt x="304" y="338"/>
                  </a:lnTo>
                  <a:lnTo>
                    <a:pt x="302" y="337"/>
                  </a:lnTo>
                  <a:lnTo>
                    <a:pt x="300" y="337"/>
                  </a:lnTo>
                  <a:lnTo>
                    <a:pt x="300" y="335"/>
                  </a:lnTo>
                  <a:lnTo>
                    <a:pt x="299" y="335"/>
                  </a:lnTo>
                  <a:lnTo>
                    <a:pt x="299" y="333"/>
                  </a:lnTo>
                  <a:lnTo>
                    <a:pt x="297" y="333"/>
                  </a:lnTo>
                  <a:lnTo>
                    <a:pt x="295" y="332"/>
                  </a:lnTo>
                  <a:lnTo>
                    <a:pt x="293" y="332"/>
                  </a:lnTo>
                  <a:lnTo>
                    <a:pt x="293" y="330"/>
                  </a:lnTo>
                  <a:lnTo>
                    <a:pt x="292" y="330"/>
                  </a:lnTo>
                  <a:lnTo>
                    <a:pt x="290" y="328"/>
                  </a:lnTo>
                  <a:lnTo>
                    <a:pt x="288" y="326"/>
                  </a:lnTo>
                  <a:lnTo>
                    <a:pt x="287" y="326"/>
                  </a:lnTo>
                  <a:lnTo>
                    <a:pt x="285" y="325"/>
                  </a:lnTo>
                  <a:lnTo>
                    <a:pt x="283" y="325"/>
                  </a:lnTo>
                  <a:lnTo>
                    <a:pt x="281" y="323"/>
                  </a:lnTo>
                  <a:lnTo>
                    <a:pt x="280" y="321"/>
                  </a:lnTo>
                  <a:lnTo>
                    <a:pt x="278" y="321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3" y="320"/>
                  </a:lnTo>
                  <a:lnTo>
                    <a:pt x="271" y="318"/>
                  </a:lnTo>
                  <a:lnTo>
                    <a:pt x="269" y="318"/>
                  </a:lnTo>
                  <a:lnTo>
                    <a:pt x="268" y="318"/>
                  </a:lnTo>
                  <a:lnTo>
                    <a:pt x="266" y="318"/>
                  </a:lnTo>
                  <a:lnTo>
                    <a:pt x="264" y="320"/>
                  </a:lnTo>
                  <a:lnTo>
                    <a:pt x="262" y="321"/>
                  </a:lnTo>
                  <a:lnTo>
                    <a:pt x="262" y="323"/>
                  </a:lnTo>
                  <a:lnTo>
                    <a:pt x="262" y="325"/>
                  </a:lnTo>
                  <a:lnTo>
                    <a:pt x="262" y="326"/>
                  </a:lnTo>
                  <a:lnTo>
                    <a:pt x="262" y="328"/>
                  </a:lnTo>
                  <a:lnTo>
                    <a:pt x="262" y="330"/>
                  </a:lnTo>
                  <a:lnTo>
                    <a:pt x="264" y="332"/>
                  </a:lnTo>
                  <a:lnTo>
                    <a:pt x="264" y="333"/>
                  </a:lnTo>
                  <a:lnTo>
                    <a:pt x="264" y="335"/>
                  </a:lnTo>
                  <a:lnTo>
                    <a:pt x="264" y="337"/>
                  </a:lnTo>
                  <a:lnTo>
                    <a:pt x="264" y="338"/>
                  </a:lnTo>
                  <a:lnTo>
                    <a:pt x="264" y="340"/>
                  </a:lnTo>
                  <a:lnTo>
                    <a:pt x="264" y="342"/>
                  </a:lnTo>
                  <a:lnTo>
                    <a:pt x="262" y="344"/>
                  </a:lnTo>
                  <a:lnTo>
                    <a:pt x="261" y="344"/>
                  </a:lnTo>
                  <a:lnTo>
                    <a:pt x="259" y="344"/>
                  </a:lnTo>
                  <a:lnTo>
                    <a:pt x="259" y="345"/>
                  </a:lnTo>
                  <a:lnTo>
                    <a:pt x="257" y="345"/>
                  </a:lnTo>
                  <a:lnTo>
                    <a:pt x="257" y="347"/>
                  </a:lnTo>
                  <a:lnTo>
                    <a:pt x="255" y="347"/>
                  </a:lnTo>
                  <a:lnTo>
                    <a:pt x="255" y="349"/>
                  </a:lnTo>
                  <a:lnTo>
                    <a:pt x="255" y="351"/>
                  </a:lnTo>
                  <a:lnTo>
                    <a:pt x="255" y="352"/>
                  </a:lnTo>
                  <a:lnTo>
                    <a:pt x="255" y="354"/>
                  </a:lnTo>
                  <a:lnTo>
                    <a:pt x="255" y="356"/>
                  </a:lnTo>
                  <a:lnTo>
                    <a:pt x="255" y="357"/>
                  </a:lnTo>
                  <a:lnTo>
                    <a:pt x="254" y="357"/>
                  </a:lnTo>
                  <a:lnTo>
                    <a:pt x="252" y="357"/>
                  </a:lnTo>
                  <a:lnTo>
                    <a:pt x="252" y="359"/>
                  </a:lnTo>
                  <a:lnTo>
                    <a:pt x="250" y="359"/>
                  </a:lnTo>
                  <a:lnTo>
                    <a:pt x="249" y="359"/>
                  </a:lnTo>
                  <a:lnTo>
                    <a:pt x="247" y="359"/>
                  </a:lnTo>
                  <a:lnTo>
                    <a:pt x="245" y="359"/>
                  </a:lnTo>
                  <a:lnTo>
                    <a:pt x="243" y="359"/>
                  </a:lnTo>
                  <a:lnTo>
                    <a:pt x="242" y="359"/>
                  </a:lnTo>
                  <a:lnTo>
                    <a:pt x="240" y="359"/>
                  </a:lnTo>
                  <a:lnTo>
                    <a:pt x="240" y="361"/>
                  </a:lnTo>
                  <a:lnTo>
                    <a:pt x="238" y="361"/>
                  </a:lnTo>
                  <a:lnTo>
                    <a:pt x="238" y="363"/>
                  </a:lnTo>
                  <a:lnTo>
                    <a:pt x="236" y="363"/>
                  </a:lnTo>
                  <a:lnTo>
                    <a:pt x="235" y="363"/>
                  </a:lnTo>
                  <a:lnTo>
                    <a:pt x="233" y="363"/>
                  </a:lnTo>
                  <a:lnTo>
                    <a:pt x="231" y="363"/>
                  </a:lnTo>
                  <a:lnTo>
                    <a:pt x="230" y="363"/>
                  </a:lnTo>
                  <a:lnTo>
                    <a:pt x="228" y="363"/>
                  </a:lnTo>
                  <a:lnTo>
                    <a:pt x="226" y="363"/>
                  </a:lnTo>
                  <a:lnTo>
                    <a:pt x="224" y="363"/>
                  </a:lnTo>
                  <a:lnTo>
                    <a:pt x="223" y="363"/>
                  </a:lnTo>
                  <a:lnTo>
                    <a:pt x="221" y="364"/>
                  </a:lnTo>
                  <a:lnTo>
                    <a:pt x="219" y="364"/>
                  </a:lnTo>
                  <a:lnTo>
                    <a:pt x="217" y="364"/>
                  </a:lnTo>
                  <a:lnTo>
                    <a:pt x="216" y="364"/>
                  </a:lnTo>
                  <a:lnTo>
                    <a:pt x="214" y="364"/>
                  </a:lnTo>
                  <a:lnTo>
                    <a:pt x="212" y="363"/>
                  </a:lnTo>
                  <a:lnTo>
                    <a:pt x="211" y="363"/>
                  </a:lnTo>
                  <a:lnTo>
                    <a:pt x="207" y="363"/>
                  </a:lnTo>
                  <a:lnTo>
                    <a:pt x="205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0" y="363"/>
                  </a:lnTo>
                  <a:lnTo>
                    <a:pt x="199" y="363"/>
                  </a:lnTo>
                  <a:lnTo>
                    <a:pt x="197" y="363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2" y="363"/>
                  </a:lnTo>
                  <a:lnTo>
                    <a:pt x="190" y="361"/>
                  </a:lnTo>
                  <a:lnTo>
                    <a:pt x="188" y="361"/>
                  </a:lnTo>
                  <a:lnTo>
                    <a:pt x="186" y="361"/>
                  </a:lnTo>
                  <a:lnTo>
                    <a:pt x="185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0" y="359"/>
                  </a:lnTo>
                  <a:lnTo>
                    <a:pt x="178" y="359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7" y="363"/>
                  </a:lnTo>
                  <a:lnTo>
                    <a:pt x="167" y="364"/>
                  </a:lnTo>
                  <a:lnTo>
                    <a:pt x="167" y="366"/>
                  </a:lnTo>
                  <a:lnTo>
                    <a:pt x="167" y="368"/>
                  </a:lnTo>
                  <a:lnTo>
                    <a:pt x="166" y="368"/>
                  </a:lnTo>
                  <a:lnTo>
                    <a:pt x="166" y="370"/>
                  </a:lnTo>
                  <a:lnTo>
                    <a:pt x="166" y="371"/>
                  </a:lnTo>
                  <a:lnTo>
                    <a:pt x="166" y="373"/>
                  </a:lnTo>
                  <a:lnTo>
                    <a:pt x="166" y="375"/>
                  </a:lnTo>
                  <a:lnTo>
                    <a:pt x="166" y="376"/>
                  </a:lnTo>
                  <a:lnTo>
                    <a:pt x="166" y="378"/>
                  </a:lnTo>
                  <a:lnTo>
                    <a:pt x="164" y="378"/>
                  </a:lnTo>
                  <a:lnTo>
                    <a:pt x="162" y="378"/>
                  </a:lnTo>
                  <a:lnTo>
                    <a:pt x="162" y="380"/>
                  </a:lnTo>
                  <a:lnTo>
                    <a:pt x="161" y="380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5" y="380"/>
                  </a:lnTo>
                  <a:lnTo>
                    <a:pt x="154" y="382"/>
                  </a:lnTo>
                  <a:lnTo>
                    <a:pt x="152" y="382"/>
                  </a:lnTo>
                  <a:lnTo>
                    <a:pt x="150" y="382"/>
                  </a:lnTo>
                  <a:lnTo>
                    <a:pt x="148" y="382"/>
                  </a:lnTo>
                  <a:lnTo>
                    <a:pt x="147" y="382"/>
                  </a:lnTo>
                  <a:lnTo>
                    <a:pt x="145" y="383"/>
                  </a:lnTo>
                  <a:lnTo>
                    <a:pt x="143" y="383"/>
                  </a:lnTo>
                  <a:lnTo>
                    <a:pt x="142" y="383"/>
                  </a:lnTo>
                  <a:lnTo>
                    <a:pt x="142" y="385"/>
                  </a:lnTo>
                  <a:lnTo>
                    <a:pt x="140" y="385"/>
                  </a:lnTo>
                  <a:lnTo>
                    <a:pt x="140" y="387"/>
                  </a:lnTo>
                  <a:lnTo>
                    <a:pt x="138" y="387"/>
                  </a:lnTo>
                  <a:lnTo>
                    <a:pt x="138" y="389"/>
                  </a:lnTo>
                  <a:lnTo>
                    <a:pt x="136" y="389"/>
                  </a:lnTo>
                  <a:lnTo>
                    <a:pt x="136" y="390"/>
                  </a:lnTo>
                  <a:lnTo>
                    <a:pt x="135" y="390"/>
                  </a:lnTo>
                  <a:lnTo>
                    <a:pt x="133" y="392"/>
                  </a:lnTo>
                  <a:lnTo>
                    <a:pt x="131" y="394"/>
                  </a:lnTo>
                  <a:lnTo>
                    <a:pt x="129" y="394"/>
                  </a:lnTo>
                  <a:lnTo>
                    <a:pt x="128" y="395"/>
                  </a:lnTo>
                  <a:lnTo>
                    <a:pt x="126" y="395"/>
                  </a:lnTo>
                  <a:lnTo>
                    <a:pt x="124" y="395"/>
                  </a:lnTo>
                  <a:lnTo>
                    <a:pt x="123" y="395"/>
                  </a:lnTo>
                  <a:lnTo>
                    <a:pt x="121" y="395"/>
                  </a:lnTo>
                  <a:lnTo>
                    <a:pt x="119" y="395"/>
                  </a:lnTo>
                  <a:lnTo>
                    <a:pt x="117" y="397"/>
                  </a:lnTo>
                  <a:lnTo>
                    <a:pt x="116" y="395"/>
                  </a:lnTo>
                  <a:lnTo>
                    <a:pt x="114" y="395"/>
                  </a:lnTo>
                  <a:lnTo>
                    <a:pt x="112" y="395"/>
                  </a:lnTo>
                  <a:lnTo>
                    <a:pt x="110" y="395"/>
                  </a:lnTo>
                  <a:lnTo>
                    <a:pt x="109" y="397"/>
                  </a:lnTo>
                  <a:lnTo>
                    <a:pt x="107" y="397"/>
                  </a:lnTo>
                  <a:lnTo>
                    <a:pt x="105" y="397"/>
                  </a:lnTo>
                  <a:lnTo>
                    <a:pt x="104" y="397"/>
                  </a:lnTo>
                  <a:lnTo>
                    <a:pt x="107" y="402"/>
                  </a:lnTo>
                  <a:lnTo>
                    <a:pt x="109" y="404"/>
                  </a:lnTo>
                  <a:lnTo>
                    <a:pt x="112" y="408"/>
                  </a:lnTo>
                  <a:lnTo>
                    <a:pt x="112" y="409"/>
                  </a:lnTo>
                  <a:lnTo>
                    <a:pt x="116" y="413"/>
                  </a:lnTo>
                  <a:lnTo>
                    <a:pt x="117" y="414"/>
                  </a:lnTo>
                  <a:lnTo>
                    <a:pt x="117" y="418"/>
                  </a:lnTo>
                  <a:lnTo>
                    <a:pt x="117" y="420"/>
                  </a:lnTo>
                  <a:lnTo>
                    <a:pt x="119" y="420"/>
                  </a:lnTo>
                  <a:lnTo>
                    <a:pt x="121" y="421"/>
                  </a:lnTo>
                  <a:lnTo>
                    <a:pt x="123" y="423"/>
                  </a:lnTo>
                  <a:lnTo>
                    <a:pt x="124" y="423"/>
                  </a:lnTo>
                  <a:lnTo>
                    <a:pt x="124" y="425"/>
                  </a:lnTo>
                  <a:lnTo>
                    <a:pt x="126" y="425"/>
                  </a:lnTo>
                  <a:lnTo>
                    <a:pt x="126" y="427"/>
                  </a:lnTo>
                  <a:lnTo>
                    <a:pt x="128" y="427"/>
                  </a:lnTo>
                  <a:lnTo>
                    <a:pt x="128" y="428"/>
                  </a:lnTo>
                  <a:lnTo>
                    <a:pt x="129" y="428"/>
                  </a:lnTo>
                  <a:lnTo>
                    <a:pt x="131" y="430"/>
                  </a:lnTo>
                  <a:lnTo>
                    <a:pt x="133" y="432"/>
                  </a:lnTo>
                  <a:lnTo>
                    <a:pt x="135" y="433"/>
                  </a:lnTo>
                  <a:lnTo>
                    <a:pt x="136" y="433"/>
                  </a:lnTo>
                  <a:lnTo>
                    <a:pt x="138" y="435"/>
                  </a:lnTo>
                  <a:lnTo>
                    <a:pt x="140" y="435"/>
                  </a:lnTo>
                  <a:lnTo>
                    <a:pt x="142" y="435"/>
                  </a:lnTo>
                  <a:lnTo>
                    <a:pt x="143" y="435"/>
                  </a:lnTo>
                  <a:lnTo>
                    <a:pt x="145" y="437"/>
                  </a:lnTo>
                  <a:lnTo>
                    <a:pt x="147" y="437"/>
                  </a:lnTo>
                  <a:lnTo>
                    <a:pt x="148" y="437"/>
                  </a:lnTo>
                  <a:lnTo>
                    <a:pt x="150" y="437"/>
                  </a:lnTo>
                  <a:lnTo>
                    <a:pt x="152" y="439"/>
                  </a:lnTo>
                  <a:lnTo>
                    <a:pt x="154" y="439"/>
                  </a:lnTo>
                  <a:lnTo>
                    <a:pt x="155" y="439"/>
                  </a:lnTo>
                  <a:lnTo>
                    <a:pt x="155" y="440"/>
                  </a:lnTo>
                  <a:lnTo>
                    <a:pt x="155" y="442"/>
                  </a:lnTo>
                  <a:lnTo>
                    <a:pt x="155" y="444"/>
                  </a:lnTo>
                  <a:lnTo>
                    <a:pt x="155" y="446"/>
                  </a:lnTo>
                  <a:lnTo>
                    <a:pt x="157" y="447"/>
                  </a:lnTo>
                  <a:lnTo>
                    <a:pt x="159" y="449"/>
                  </a:lnTo>
                  <a:lnTo>
                    <a:pt x="161" y="449"/>
                  </a:lnTo>
                  <a:lnTo>
                    <a:pt x="162" y="449"/>
                  </a:lnTo>
                  <a:lnTo>
                    <a:pt x="164" y="449"/>
                  </a:lnTo>
                  <a:lnTo>
                    <a:pt x="166" y="449"/>
                  </a:lnTo>
                  <a:lnTo>
                    <a:pt x="167" y="449"/>
                  </a:lnTo>
                  <a:lnTo>
                    <a:pt x="169" y="449"/>
                  </a:lnTo>
                  <a:lnTo>
                    <a:pt x="171" y="449"/>
                  </a:lnTo>
                  <a:lnTo>
                    <a:pt x="173" y="449"/>
                  </a:lnTo>
                  <a:lnTo>
                    <a:pt x="174" y="449"/>
                  </a:lnTo>
                  <a:lnTo>
                    <a:pt x="176" y="449"/>
                  </a:lnTo>
                  <a:lnTo>
                    <a:pt x="178" y="449"/>
                  </a:lnTo>
                  <a:lnTo>
                    <a:pt x="180" y="449"/>
                  </a:lnTo>
                  <a:lnTo>
                    <a:pt x="181" y="449"/>
                  </a:lnTo>
                  <a:lnTo>
                    <a:pt x="183" y="449"/>
                  </a:lnTo>
                  <a:lnTo>
                    <a:pt x="185" y="449"/>
                  </a:lnTo>
                  <a:lnTo>
                    <a:pt x="186" y="449"/>
                  </a:lnTo>
                  <a:lnTo>
                    <a:pt x="188" y="449"/>
                  </a:lnTo>
                  <a:lnTo>
                    <a:pt x="190" y="451"/>
                  </a:lnTo>
                  <a:lnTo>
                    <a:pt x="192" y="451"/>
                  </a:lnTo>
                  <a:lnTo>
                    <a:pt x="193" y="451"/>
                  </a:lnTo>
                  <a:lnTo>
                    <a:pt x="195" y="451"/>
                  </a:lnTo>
                  <a:lnTo>
                    <a:pt x="197" y="452"/>
                  </a:lnTo>
                  <a:lnTo>
                    <a:pt x="199" y="452"/>
                  </a:lnTo>
                  <a:lnTo>
                    <a:pt x="199" y="454"/>
                  </a:lnTo>
                  <a:lnTo>
                    <a:pt x="200" y="454"/>
                  </a:lnTo>
                  <a:lnTo>
                    <a:pt x="200" y="456"/>
                  </a:lnTo>
                  <a:lnTo>
                    <a:pt x="199" y="458"/>
                  </a:lnTo>
                  <a:lnTo>
                    <a:pt x="199" y="459"/>
                  </a:lnTo>
                  <a:lnTo>
                    <a:pt x="197" y="459"/>
                  </a:lnTo>
                  <a:lnTo>
                    <a:pt x="197" y="461"/>
                  </a:lnTo>
                  <a:lnTo>
                    <a:pt x="195" y="463"/>
                  </a:lnTo>
                  <a:lnTo>
                    <a:pt x="195" y="464"/>
                  </a:lnTo>
                  <a:lnTo>
                    <a:pt x="193" y="464"/>
                  </a:lnTo>
                  <a:lnTo>
                    <a:pt x="192" y="466"/>
                  </a:lnTo>
                  <a:lnTo>
                    <a:pt x="190" y="468"/>
                  </a:lnTo>
                  <a:lnTo>
                    <a:pt x="190" y="470"/>
                  </a:lnTo>
                  <a:lnTo>
                    <a:pt x="188" y="471"/>
                  </a:lnTo>
                  <a:lnTo>
                    <a:pt x="186" y="473"/>
                  </a:lnTo>
                  <a:lnTo>
                    <a:pt x="185" y="475"/>
                  </a:lnTo>
                  <a:lnTo>
                    <a:pt x="183" y="475"/>
                  </a:lnTo>
                  <a:lnTo>
                    <a:pt x="181" y="477"/>
                  </a:lnTo>
                  <a:lnTo>
                    <a:pt x="180" y="477"/>
                  </a:lnTo>
                  <a:lnTo>
                    <a:pt x="178" y="478"/>
                  </a:lnTo>
                  <a:lnTo>
                    <a:pt x="176" y="478"/>
                  </a:lnTo>
                  <a:lnTo>
                    <a:pt x="174" y="480"/>
                  </a:lnTo>
                  <a:lnTo>
                    <a:pt x="173" y="480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69" y="483"/>
                  </a:lnTo>
                  <a:lnTo>
                    <a:pt x="169" y="485"/>
                  </a:lnTo>
                  <a:lnTo>
                    <a:pt x="167" y="485"/>
                  </a:lnTo>
                  <a:lnTo>
                    <a:pt x="166" y="485"/>
                  </a:lnTo>
                  <a:lnTo>
                    <a:pt x="166" y="487"/>
                  </a:lnTo>
                  <a:lnTo>
                    <a:pt x="164" y="487"/>
                  </a:lnTo>
                  <a:lnTo>
                    <a:pt x="164" y="489"/>
                  </a:lnTo>
                  <a:lnTo>
                    <a:pt x="162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9" y="492"/>
                  </a:lnTo>
                  <a:lnTo>
                    <a:pt x="157" y="492"/>
                  </a:lnTo>
                  <a:lnTo>
                    <a:pt x="155" y="492"/>
                  </a:lnTo>
                  <a:lnTo>
                    <a:pt x="154" y="494"/>
                  </a:lnTo>
                  <a:lnTo>
                    <a:pt x="152" y="494"/>
                  </a:lnTo>
                  <a:lnTo>
                    <a:pt x="150" y="494"/>
                  </a:lnTo>
                  <a:lnTo>
                    <a:pt x="148" y="494"/>
                  </a:lnTo>
                  <a:lnTo>
                    <a:pt x="147" y="494"/>
                  </a:lnTo>
                  <a:lnTo>
                    <a:pt x="147" y="496"/>
                  </a:lnTo>
                  <a:lnTo>
                    <a:pt x="145" y="496"/>
                  </a:lnTo>
                  <a:lnTo>
                    <a:pt x="143" y="496"/>
                  </a:lnTo>
                  <a:lnTo>
                    <a:pt x="142" y="496"/>
                  </a:lnTo>
                  <a:lnTo>
                    <a:pt x="140" y="494"/>
                  </a:lnTo>
                  <a:lnTo>
                    <a:pt x="138" y="494"/>
                  </a:lnTo>
                  <a:lnTo>
                    <a:pt x="136" y="494"/>
                  </a:lnTo>
                  <a:lnTo>
                    <a:pt x="135" y="494"/>
                  </a:lnTo>
                  <a:lnTo>
                    <a:pt x="133" y="494"/>
                  </a:lnTo>
                  <a:lnTo>
                    <a:pt x="131" y="494"/>
                  </a:lnTo>
                  <a:lnTo>
                    <a:pt x="129" y="494"/>
                  </a:lnTo>
                  <a:lnTo>
                    <a:pt x="128" y="494"/>
                  </a:lnTo>
                  <a:lnTo>
                    <a:pt x="126" y="494"/>
                  </a:lnTo>
                  <a:lnTo>
                    <a:pt x="124" y="494"/>
                  </a:lnTo>
                  <a:lnTo>
                    <a:pt x="123" y="494"/>
                  </a:lnTo>
                  <a:lnTo>
                    <a:pt x="121" y="494"/>
                  </a:lnTo>
                  <a:lnTo>
                    <a:pt x="119" y="494"/>
                  </a:lnTo>
                  <a:lnTo>
                    <a:pt x="117" y="494"/>
                  </a:lnTo>
                  <a:lnTo>
                    <a:pt x="116" y="494"/>
                  </a:lnTo>
                  <a:lnTo>
                    <a:pt x="116" y="492"/>
                  </a:lnTo>
                  <a:lnTo>
                    <a:pt x="116" y="490"/>
                  </a:lnTo>
                  <a:lnTo>
                    <a:pt x="114" y="490"/>
                  </a:lnTo>
                  <a:lnTo>
                    <a:pt x="112" y="492"/>
                  </a:lnTo>
                  <a:lnTo>
                    <a:pt x="112" y="494"/>
                  </a:lnTo>
                  <a:lnTo>
                    <a:pt x="110" y="494"/>
                  </a:lnTo>
                  <a:lnTo>
                    <a:pt x="110" y="496"/>
                  </a:lnTo>
                  <a:lnTo>
                    <a:pt x="109" y="496"/>
                  </a:lnTo>
                  <a:lnTo>
                    <a:pt x="109" y="497"/>
                  </a:lnTo>
                  <a:lnTo>
                    <a:pt x="109" y="499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2" y="506"/>
                  </a:lnTo>
                  <a:lnTo>
                    <a:pt x="100" y="508"/>
                  </a:lnTo>
                  <a:lnTo>
                    <a:pt x="98" y="509"/>
                  </a:lnTo>
                  <a:lnTo>
                    <a:pt x="98" y="513"/>
                  </a:lnTo>
                  <a:lnTo>
                    <a:pt x="97" y="513"/>
                  </a:lnTo>
                  <a:lnTo>
                    <a:pt x="97" y="515"/>
                  </a:lnTo>
                  <a:lnTo>
                    <a:pt x="97" y="516"/>
                  </a:lnTo>
                  <a:lnTo>
                    <a:pt x="97" y="518"/>
                  </a:lnTo>
                  <a:lnTo>
                    <a:pt x="97" y="520"/>
                  </a:lnTo>
                  <a:lnTo>
                    <a:pt x="95" y="520"/>
                  </a:lnTo>
                  <a:lnTo>
                    <a:pt x="95" y="521"/>
                  </a:lnTo>
                  <a:lnTo>
                    <a:pt x="95" y="523"/>
                  </a:lnTo>
                  <a:lnTo>
                    <a:pt x="93" y="523"/>
                  </a:lnTo>
                  <a:lnTo>
                    <a:pt x="93" y="525"/>
                  </a:lnTo>
                  <a:lnTo>
                    <a:pt x="91" y="525"/>
                  </a:lnTo>
                  <a:lnTo>
                    <a:pt x="91" y="527"/>
                  </a:lnTo>
                  <a:lnTo>
                    <a:pt x="90" y="528"/>
                  </a:lnTo>
                  <a:lnTo>
                    <a:pt x="90" y="530"/>
                  </a:lnTo>
                  <a:lnTo>
                    <a:pt x="88" y="532"/>
                  </a:lnTo>
                  <a:lnTo>
                    <a:pt x="88" y="534"/>
                  </a:lnTo>
                  <a:lnTo>
                    <a:pt x="86" y="535"/>
                  </a:lnTo>
                  <a:lnTo>
                    <a:pt x="86" y="537"/>
                  </a:lnTo>
                  <a:lnTo>
                    <a:pt x="85" y="539"/>
                  </a:lnTo>
                  <a:lnTo>
                    <a:pt x="85" y="540"/>
                  </a:lnTo>
                  <a:lnTo>
                    <a:pt x="85" y="542"/>
                  </a:lnTo>
                  <a:lnTo>
                    <a:pt x="83" y="542"/>
                  </a:lnTo>
                  <a:lnTo>
                    <a:pt x="83" y="544"/>
                  </a:lnTo>
                  <a:lnTo>
                    <a:pt x="83" y="546"/>
                  </a:lnTo>
                  <a:lnTo>
                    <a:pt x="81" y="546"/>
                  </a:lnTo>
                  <a:lnTo>
                    <a:pt x="81" y="547"/>
                  </a:lnTo>
                  <a:lnTo>
                    <a:pt x="79" y="547"/>
                  </a:lnTo>
                  <a:lnTo>
                    <a:pt x="78" y="547"/>
                  </a:lnTo>
                  <a:lnTo>
                    <a:pt x="76" y="549"/>
                  </a:lnTo>
                  <a:lnTo>
                    <a:pt x="74" y="551"/>
                  </a:lnTo>
                  <a:lnTo>
                    <a:pt x="74" y="553"/>
                  </a:lnTo>
                  <a:lnTo>
                    <a:pt x="74" y="554"/>
                  </a:lnTo>
                  <a:lnTo>
                    <a:pt x="74" y="556"/>
                  </a:lnTo>
                  <a:lnTo>
                    <a:pt x="76" y="558"/>
                  </a:lnTo>
                  <a:lnTo>
                    <a:pt x="76" y="559"/>
                  </a:lnTo>
                  <a:lnTo>
                    <a:pt x="76" y="561"/>
                  </a:lnTo>
                  <a:lnTo>
                    <a:pt x="76" y="563"/>
                  </a:lnTo>
                  <a:lnTo>
                    <a:pt x="76" y="565"/>
                  </a:lnTo>
                  <a:lnTo>
                    <a:pt x="76" y="566"/>
                  </a:lnTo>
                  <a:lnTo>
                    <a:pt x="76" y="568"/>
                  </a:lnTo>
                  <a:lnTo>
                    <a:pt x="76" y="570"/>
                  </a:lnTo>
                  <a:lnTo>
                    <a:pt x="76" y="571"/>
                  </a:lnTo>
                  <a:lnTo>
                    <a:pt x="76" y="573"/>
                  </a:lnTo>
                  <a:lnTo>
                    <a:pt x="76" y="575"/>
                  </a:lnTo>
                  <a:lnTo>
                    <a:pt x="78" y="575"/>
                  </a:lnTo>
                  <a:lnTo>
                    <a:pt x="78" y="577"/>
                  </a:lnTo>
                  <a:lnTo>
                    <a:pt x="78" y="578"/>
                  </a:lnTo>
                  <a:lnTo>
                    <a:pt x="79" y="580"/>
                  </a:lnTo>
                  <a:lnTo>
                    <a:pt x="79" y="582"/>
                  </a:lnTo>
                  <a:lnTo>
                    <a:pt x="81" y="582"/>
                  </a:lnTo>
                  <a:lnTo>
                    <a:pt x="81" y="584"/>
                  </a:lnTo>
                  <a:lnTo>
                    <a:pt x="83" y="584"/>
                  </a:lnTo>
                  <a:lnTo>
                    <a:pt x="83" y="585"/>
                  </a:lnTo>
                  <a:lnTo>
                    <a:pt x="85" y="585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90" y="590"/>
                  </a:lnTo>
                  <a:lnTo>
                    <a:pt x="90" y="592"/>
                  </a:lnTo>
                  <a:lnTo>
                    <a:pt x="102" y="606"/>
                  </a:lnTo>
                  <a:lnTo>
                    <a:pt x="114" y="623"/>
                  </a:lnTo>
                  <a:lnTo>
                    <a:pt x="123" y="635"/>
                  </a:lnTo>
                  <a:lnTo>
                    <a:pt x="119" y="639"/>
                  </a:lnTo>
                  <a:lnTo>
                    <a:pt x="117" y="641"/>
                  </a:lnTo>
                  <a:lnTo>
                    <a:pt x="107" y="639"/>
                  </a:lnTo>
                  <a:lnTo>
                    <a:pt x="98" y="641"/>
                  </a:lnTo>
                  <a:lnTo>
                    <a:pt x="91" y="647"/>
                  </a:lnTo>
                  <a:lnTo>
                    <a:pt x="83" y="656"/>
                  </a:lnTo>
                  <a:lnTo>
                    <a:pt x="72" y="665"/>
                  </a:lnTo>
                  <a:lnTo>
                    <a:pt x="59" y="677"/>
                  </a:lnTo>
                  <a:lnTo>
                    <a:pt x="45" y="687"/>
                  </a:lnTo>
                  <a:lnTo>
                    <a:pt x="26" y="694"/>
                  </a:lnTo>
                  <a:lnTo>
                    <a:pt x="14" y="703"/>
                  </a:lnTo>
                  <a:lnTo>
                    <a:pt x="2" y="715"/>
                  </a:lnTo>
                  <a:lnTo>
                    <a:pt x="0" y="725"/>
                  </a:lnTo>
                  <a:lnTo>
                    <a:pt x="0" y="727"/>
                  </a:lnTo>
                  <a:lnTo>
                    <a:pt x="5" y="737"/>
                  </a:lnTo>
                  <a:lnTo>
                    <a:pt x="10" y="748"/>
                  </a:lnTo>
                  <a:lnTo>
                    <a:pt x="12" y="753"/>
                  </a:lnTo>
                  <a:lnTo>
                    <a:pt x="19" y="772"/>
                  </a:lnTo>
                  <a:lnTo>
                    <a:pt x="22" y="791"/>
                  </a:lnTo>
                  <a:lnTo>
                    <a:pt x="33" y="822"/>
                  </a:lnTo>
                  <a:lnTo>
                    <a:pt x="47" y="849"/>
                  </a:lnTo>
                  <a:lnTo>
                    <a:pt x="48" y="853"/>
                  </a:lnTo>
                  <a:lnTo>
                    <a:pt x="55" y="863"/>
                  </a:lnTo>
                  <a:lnTo>
                    <a:pt x="71" y="870"/>
                  </a:lnTo>
                  <a:lnTo>
                    <a:pt x="81" y="874"/>
                  </a:lnTo>
                  <a:lnTo>
                    <a:pt x="62" y="887"/>
                  </a:lnTo>
                  <a:lnTo>
                    <a:pt x="66" y="908"/>
                  </a:lnTo>
                  <a:lnTo>
                    <a:pt x="76" y="946"/>
                  </a:lnTo>
                  <a:lnTo>
                    <a:pt x="81" y="956"/>
                  </a:lnTo>
                  <a:lnTo>
                    <a:pt x="81" y="958"/>
                  </a:lnTo>
                  <a:lnTo>
                    <a:pt x="81" y="960"/>
                  </a:lnTo>
                  <a:lnTo>
                    <a:pt x="79" y="962"/>
                  </a:lnTo>
                  <a:lnTo>
                    <a:pt x="78" y="962"/>
                  </a:lnTo>
                  <a:lnTo>
                    <a:pt x="76" y="963"/>
                  </a:lnTo>
                  <a:lnTo>
                    <a:pt x="74" y="963"/>
                  </a:lnTo>
                  <a:lnTo>
                    <a:pt x="72" y="963"/>
                  </a:lnTo>
                  <a:lnTo>
                    <a:pt x="71" y="965"/>
                  </a:lnTo>
                  <a:lnTo>
                    <a:pt x="71" y="963"/>
                  </a:lnTo>
                  <a:lnTo>
                    <a:pt x="69" y="963"/>
                  </a:lnTo>
                  <a:lnTo>
                    <a:pt x="67" y="963"/>
                  </a:lnTo>
                  <a:lnTo>
                    <a:pt x="66" y="963"/>
                  </a:lnTo>
                  <a:lnTo>
                    <a:pt x="64" y="965"/>
                  </a:lnTo>
                  <a:lnTo>
                    <a:pt x="62" y="965"/>
                  </a:lnTo>
                  <a:lnTo>
                    <a:pt x="60" y="965"/>
                  </a:lnTo>
                  <a:lnTo>
                    <a:pt x="59" y="965"/>
                  </a:lnTo>
                  <a:lnTo>
                    <a:pt x="57" y="965"/>
                  </a:lnTo>
                  <a:lnTo>
                    <a:pt x="57" y="967"/>
                  </a:lnTo>
                  <a:lnTo>
                    <a:pt x="55" y="967"/>
                  </a:lnTo>
                  <a:lnTo>
                    <a:pt x="53" y="967"/>
                  </a:lnTo>
                  <a:lnTo>
                    <a:pt x="52" y="967"/>
                  </a:lnTo>
                  <a:lnTo>
                    <a:pt x="50" y="968"/>
                  </a:lnTo>
                  <a:lnTo>
                    <a:pt x="48" y="968"/>
                  </a:lnTo>
                  <a:lnTo>
                    <a:pt x="47" y="968"/>
                  </a:lnTo>
                  <a:lnTo>
                    <a:pt x="45" y="970"/>
                  </a:lnTo>
                  <a:lnTo>
                    <a:pt x="43" y="972"/>
                  </a:lnTo>
                  <a:lnTo>
                    <a:pt x="45" y="974"/>
                  </a:lnTo>
                  <a:lnTo>
                    <a:pt x="45" y="975"/>
                  </a:lnTo>
                  <a:lnTo>
                    <a:pt x="45" y="977"/>
                  </a:lnTo>
                  <a:lnTo>
                    <a:pt x="45" y="979"/>
                  </a:lnTo>
                  <a:lnTo>
                    <a:pt x="47" y="979"/>
                  </a:lnTo>
                  <a:lnTo>
                    <a:pt x="47" y="981"/>
                  </a:lnTo>
                  <a:lnTo>
                    <a:pt x="47" y="982"/>
                  </a:lnTo>
                  <a:lnTo>
                    <a:pt x="47" y="984"/>
                  </a:lnTo>
                  <a:lnTo>
                    <a:pt x="47" y="986"/>
                  </a:lnTo>
                  <a:lnTo>
                    <a:pt x="47" y="987"/>
                  </a:lnTo>
                  <a:lnTo>
                    <a:pt x="47" y="989"/>
                  </a:lnTo>
                  <a:lnTo>
                    <a:pt x="47" y="991"/>
                  </a:lnTo>
                  <a:lnTo>
                    <a:pt x="47" y="993"/>
                  </a:lnTo>
                  <a:lnTo>
                    <a:pt x="45" y="994"/>
                  </a:lnTo>
                  <a:lnTo>
                    <a:pt x="43" y="994"/>
                  </a:lnTo>
                  <a:lnTo>
                    <a:pt x="41" y="994"/>
                  </a:lnTo>
                  <a:lnTo>
                    <a:pt x="40" y="993"/>
                  </a:lnTo>
                  <a:lnTo>
                    <a:pt x="38" y="991"/>
                  </a:lnTo>
                  <a:lnTo>
                    <a:pt x="38" y="989"/>
                  </a:lnTo>
                  <a:lnTo>
                    <a:pt x="36" y="987"/>
                  </a:lnTo>
                  <a:lnTo>
                    <a:pt x="36" y="986"/>
                  </a:lnTo>
                  <a:lnTo>
                    <a:pt x="34" y="984"/>
                  </a:lnTo>
                  <a:lnTo>
                    <a:pt x="34" y="982"/>
                  </a:lnTo>
                  <a:lnTo>
                    <a:pt x="34" y="981"/>
                  </a:lnTo>
                  <a:lnTo>
                    <a:pt x="34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4" y="974"/>
                  </a:lnTo>
                  <a:lnTo>
                    <a:pt x="34" y="972"/>
                  </a:lnTo>
                  <a:lnTo>
                    <a:pt x="36" y="970"/>
                  </a:lnTo>
                  <a:lnTo>
                    <a:pt x="36" y="968"/>
                  </a:lnTo>
                  <a:lnTo>
                    <a:pt x="36" y="967"/>
                  </a:lnTo>
                  <a:lnTo>
                    <a:pt x="36" y="965"/>
                  </a:lnTo>
                  <a:lnTo>
                    <a:pt x="36" y="963"/>
                  </a:lnTo>
                  <a:lnTo>
                    <a:pt x="38" y="962"/>
                  </a:lnTo>
                  <a:lnTo>
                    <a:pt x="38" y="960"/>
                  </a:lnTo>
                  <a:lnTo>
                    <a:pt x="38" y="958"/>
                  </a:lnTo>
                  <a:lnTo>
                    <a:pt x="38" y="956"/>
                  </a:lnTo>
                  <a:lnTo>
                    <a:pt x="38" y="955"/>
                  </a:lnTo>
                  <a:lnTo>
                    <a:pt x="40" y="955"/>
                  </a:lnTo>
                  <a:lnTo>
                    <a:pt x="40" y="953"/>
                  </a:lnTo>
                  <a:lnTo>
                    <a:pt x="40" y="951"/>
                  </a:lnTo>
                  <a:lnTo>
                    <a:pt x="40" y="949"/>
                  </a:lnTo>
                  <a:lnTo>
                    <a:pt x="40" y="948"/>
                  </a:lnTo>
                  <a:lnTo>
                    <a:pt x="41" y="946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1" y="941"/>
                  </a:lnTo>
                  <a:lnTo>
                    <a:pt x="41" y="939"/>
                  </a:lnTo>
                  <a:lnTo>
                    <a:pt x="41" y="937"/>
                  </a:lnTo>
                  <a:lnTo>
                    <a:pt x="41" y="936"/>
                  </a:lnTo>
                  <a:lnTo>
                    <a:pt x="41" y="934"/>
                  </a:lnTo>
                  <a:lnTo>
                    <a:pt x="41" y="932"/>
                  </a:lnTo>
                  <a:lnTo>
                    <a:pt x="41" y="930"/>
                  </a:lnTo>
                  <a:lnTo>
                    <a:pt x="41" y="929"/>
                  </a:lnTo>
                  <a:lnTo>
                    <a:pt x="41" y="927"/>
                  </a:lnTo>
                  <a:lnTo>
                    <a:pt x="41" y="925"/>
                  </a:lnTo>
                  <a:lnTo>
                    <a:pt x="41" y="924"/>
                  </a:lnTo>
                  <a:lnTo>
                    <a:pt x="41" y="922"/>
                  </a:lnTo>
                  <a:lnTo>
                    <a:pt x="41" y="920"/>
                  </a:lnTo>
                  <a:lnTo>
                    <a:pt x="41" y="918"/>
                  </a:lnTo>
                  <a:lnTo>
                    <a:pt x="41" y="917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41" y="912"/>
                  </a:lnTo>
                  <a:lnTo>
                    <a:pt x="40" y="910"/>
                  </a:lnTo>
                  <a:lnTo>
                    <a:pt x="41" y="908"/>
                  </a:lnTo>
                  <a:lnTo>
                    <a:pt x="40" y="906"/>
                  </a:lnTo>
                  <a:lnTo>
                    <a:pt x="40" y="905"/>
                  </a:lnTo>
                  <a:lnTo>
                    <a:pt x="40" y="903"/>
                  </a:lnTo>
                  <a:lnTo>
                    <a:pt x="41" y="903"/>
                  </a:lnTo>
                  <a:lnTo>
                    <a:pt x="40" y="901"/>
                  </a:lnTo>
                  <a:lnTo>
                    <a:pt x="40" y="899"/>
                  </a:lnTo>
                  <a:lnTo>
                    <a:pt x="40" y="898"/>
                  </a:lnTo>
                  <a:lnTo>
                    <a:pt x="40" y="896"/>
                  </a:lnTo>
                  <a:lnTo>
                    <a:pt x="40" y="894"/>
                  </a:lnTo>
                  <a:lnTo>
                    <a:pt x="38" y="893"/>
                  </a:lnTo>
                  <a:lnTo>
                    <a:pt x="36" y="891"/>
                  </a:lnTo>
                  <a:lnTo>
                    <a:pt x="34" y="891"/>
                  </a:lnTo>
                  <a:lnTo>
                    <a:pt x="33" y="891"/>
                  </a:lnTo>
                  <a:lnTo>
                    <a:pt x="33" y="893"/>
                  </a:lnTo>
                  <a:lnTo>
                    <a:pt x="31" y="893"/>
                  </a:lnTo>
                  <a:lnTo>
                    <a:pt x="31" y="894"/>
                  </a:lnTo>
                  <a:lnTo>
                    <a:pt x="29" y="894"/>
                  </a:lnTo>
                  <a:lnTo>
                    <a:pt x="29" y="89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2667" y="1346"/>
              <a:ext cx="492" cy="797"/>
            </a:xfrm>
            <a:custGeom>
              <a:avLst/>
              <a:gdLst>
                <a:gd name="T0" fmla="*/ 226 w 492"/>
                <a:gd name="T1" fmla="*/ 773 h 797"/>
                <a:gd name="T2" fmla="*/ 209 w 492"/>
                <a:gd name="T3" fmla="*/ 779 h 797"/>
                <a:gd name="T4" fmla="*/ 202 w 492"/>
                <a:gd name="T5" fmla="*/ 796 h 797"/>
                <a:gd name="T6" fmla="*/ 193 w 492"/>
                <a:gd name="T7" fmla="*/ 784 h 797"/>
                <a:gd name="T8" fmla="*/ 190 w 492"/>
                <a:gd name="T9" fmla="*/ 763 h 797"/>
                <a:gd name="T10" fmla="*/ 174 w 492"/>
                <a:gd name="T11" fmla="*/ 749 h 797"/>
                <a:gd name="T12" fmla="*/ 171 w 492"/>
                <a:gd name="T13" fmla="*/ 734 h 797"/>
                <a:gd name="T14" fmla="*/ 171 w 492"/>
                <a:gd name="T15" fmla="*/ 713 h 797"/>
                <a:gd name="T16" fmla="*/ 171 w 492"/>
                <a:gd name="T17" fmla="*/ 692 h 797"/>
                <a:gd name="T18" fmla="*/ 172 w 492"/>
                <a:gd name="T19" fmla="*/ 672 h 797"/>
                <a:gd name="T20" fmla="*/ 172 w 492"/>
                <a:gd name="T21" fmla="*/ 653 h 797"/>
                <a:gd name="T22" fmla="*/ 157 w 492"/>
                <a:gd name="T23" fmla="*/ 663 h 797"/>
                <a:gd name="T24" fmla="*/ 152 w 492"/>
                <a:gd name="T25" fmla="*/ 649 h 797"/>
                <a:gd name="T26" fmla="*/ 150 w 492"/>
                <a:gd name="T27" fmla="*/ 635 h 797"/>
                <a:gd name="T28" fmla="*/ 143 w 492"/>
                <a:gd name="T29" fmla="*/ 625 h 797"/>
                <a:gd name="T30" fmla="*/ 134 w 492"/>
                <a:gd name="T31" fmla="*/ 609 h 797"/>
                <a:gd name="T32" fmla="*/ 114 w 492"/>
                <a:gd name="T33" fmla="*/ 611 h 797"/>
                <a:gd name="T34" fmla="*/ 101 w 492"/>
                <a:gd name="T35" fmla="*/ 623 h 797"/>
                <a:gd name="T36" fmla="*/ 86 w 492"/>
                <a:gd name="T37" fmla="*/ 637 h 797"/>
                <a:gd name="T38" fmla="*/ 67 w 492"/>
                <a:gd name="T39" fmla="*/ 639 h 797"/>
                <a:gd name="T40" fmla="*/ 46 w 492"/>
                <a:gd name="T41" fmla="*/ 640 h 797"/>
                <a:gd name="T42" fmla="*/ 20 w 492"/>
                <a:gd name="T43" fmla="*/ 637 h 797"/>
                <a:gd name="T44" fmla="*/ 8 w 492"/>
                <a:gd name="T45" fmla="*/ 583 h 797"/>
                <a:gd name="T46" fmla="*/ 12 w 492"/>
                <a:gd name="T47" fmla="*/ 544 h 797"/>
                <a:gd name="T48" fmla="*/ 17 w 492"/>
                <a:gd name="T49" fmla="*/ 487 h 797"/>
                <a:gd name="T50" fmla="*/ 44 w 492"/>
                <a:gd name="T51" fmla="*/ 471 h 797"/>
                <a:gd name="T52" fmla="*/ 51 w 492"/>
                <a:gd name="T53" fmla="*/ 440 h 797"/>
                <a:gd name="T54" fmla="*/ 50 w 492"/>
                <a:gd name="T55" fmla="*/ 421 h 797"/>
                <a:gd name="T56" fmla="*/ 58 w 492"/>
                <a:gd name="T57" fmla="*/ 407 h 797"/>
                <a:gd name="T58" fmla="*/ 69 w 492"/>
                <a:gd name="T59" fmla="*/ 394 h 797"/>
                <a:gd name="T60" fmla="*/ 88 w 492"/>
                <a:gd name="T61" fmla="*/ 345 h 797"/>
                <a:gd name="T62" fmla="*/ 119 w 492"/>
                <a:gd name="T63" fmla="*/ 349 h 797"/>
                <a:gd name="T64" fmla="*/ 153 w 492"/>
                <a:gd name="T65" fmla="*/ 345 h 797"/>
                <a:gd name="T66" fmla="*/ 177 w 492"/>
                <a:gd name="T67" fmla="*/ 340 h 797"/>
                <a:gd name="T68" fmla="*/ 198 w 492"/>
                <a:gd name="T69" fmla="*/ 335 h 797"/>
                <a:gd name="T70" fmla="*/ 222 w 492"/>
                <a:gd name="T71" fmla="*/ 318 h 797"/>
                <a:gd name="T72" fmla="*/ 236 w 492"/>
                <a:gd name="T73" fmla="*/ 314 h 797"/>
                <a:gd name="T74" fmla="*/ 265 w 492"/>
                <a:gd name="T75" fmla="*/ 292 h 797"/>
                <a:gd name="T76" fmla="*/ 272 w 492"/>
                <a:gd name="T77" fmla="*/ 275 h 797"/>
                <a:gd name="T78" fmla="*/ 255 w 492"/>
                <a:gd name="T79" fmla="*/ 252 h 797"/>
                <a:gd name="T80" fmla="*/ 240 w 492"/>
                <a:gd name="T81" fmla="*/ 240 h 797"/>
                <a:gd name="T82" fmla="*/ 243 w 492"/>
                <a:gd name="T83" fmla="*/ 209 h 797"/>
                <a:gd name="T84" fmla="*/ 229 w 492"/>
                <a:gd name="T85" fmla="*/ 190 h 797"/>
                <a:gd name="T86" fmla="*/ 200 w 492"/>
                <a:gd name="T87" fmla="*/ 183 h 797"/>
                <a:gd name="T88" fmla="*/ 183 w 492"/>
                <a:gd name="T89" fmla="*/ 162 h 797"/>
                <a:gd name="T90" fmla="*/ 158 w 492"/>
                <a:gd name="T91" fmla="*/ 131 h 797"/>
                <a:gd name="T92" fmla="*/ 167 w 492"/>
                <a:gd name="T93" fmla="*/ 116 h 797"/>
                <a:gd name="T94" fmla="*/ 195 w 492"/>
                <a:gd name="T95" fmla="*/ 105 h 797"/>
                <a:gd name="T96" fmla="*/ 227 w 492"/>
                <a:gd name="T97" fmla="*/ 114 h 797"/>
                <a:gd name="T98" fmla="*/ 264 w 492"/>
                <a:gd name="T99" fmla="*/ 121 h 797"/>
                <a:gd name="T100" fmla="*/ 309 w 492"/>
                <a:gd name="T101" fmla="*/ 130 h 797"/>
                <a:gd name="T102" fmla="*/ 341 w 492"/>
                <a:gd name="T103" fmla="*/ 126 h 797"/>
                <a:gd name="T104" fmla="*/ 412 w 492"/>
                <a:gd name="T105" fmla="*/ 121 h 797"/>
                <a:gd name="T106" fmla="*/ 440 w 492"/>
                <a:gd name="T107" fmla="*/ 109 h 797"/>
                <a:gd name="T108" fmla="*/ 469 w 492"/>
                <a:gd name="T109" fmla="*/ 98 h 797"/>
                <a:gd name="T110" fmla="*/ 480 w 492"/>
                <a:gd name="T111" fmla="*/ 64 h 797"/>
                <a:gd name="T112" fmla="*/ 488 w 492"/>
                <a:gd name="T113" fmla="*/ 36 h 797"/>
                <a:gd name="T114" fmla="*/ 478 w 492"/>
                <a:gd name="T115" fmla="*/ 21 h 797"/>
                <a:gd name="T116" fmla="*/ 469 w 492"/>
                <a:gd name="T117" fmla="*/ 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797">
                  <a:moveTo>
                    <a:pt x="241" y="763"/>
                  </a:moveTo>
                  <a:lnTo>
                    <a:pt x="240" y="765"/>
                  </a:lnTo>
                  <a:lnTo>
                    <a:pt x="238" y="766"/>
                  </a:lnTo>
                  <a:lnTo>
                    <a:pt x="236" y="766"/>
                  </a:lnTo>
                  <a:lnTo>
                    <a:pt x="236" y="768"/>
                  </a:lnTo>
                  <a:lnTo>
                    <a:pt x="234" y="768"/>
                  </a:lnTo>
                  <a:lnTo>
                    <a:pt x="233" y="770"/>
                  </a:lnTo>
                  <a:lnTo>
                    <a:pt x="231" y="770"/>
                  </a:lnTo>
                  <a:lnTo>
                    <a:pt x="229" y="772"/>
                  </a:lnTo>
                  <a:lnTo>
                    <a:pt x="227" y="772"/>
                  </a:lnTo>
                  <a:lnTo>
                    <a:pt x="226" y="772"/>
                  </a:lnTo>
                  <a:lnTo>
                    <a:pt x="226" y="773"/>
                  </a:lnTo>
                  <a:lnTo>
                    <a:pt x="224" y="773"/>
                  </a:lnTo>
                  <a:lnTo>
                    <a:pt x="222" y="773"/>
                  </a:lnTo>
                  <a:lnTo>
                    <a:pt x="221" y="773"/>
                  </a:lnTo>
                  <a:lnTo>
                    <a:pt x="219" y="773"/>
                  </a:lnTo>
                  <a:lnTo>
                    <a:pt x="217" y="775"/>
                  </a:lnTo>
                  <a:lnTo>
                    <a:pt x="215" y="775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0" y="773"/>
                  </a:lnTo>
                  <a:lnTo>
                    <a:pt x="210" y="775"/>
                  </a:lnTo>
                  <a:lnTo>
                    <a:pt x="210" y="777"/>
                  </a:lnTo>
                  <a:lnTo>
                    <a:pt x="209" y="779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7" y="782"/>
                  </a:lnTo>
                  <a:lnTo>
                    <a:pt x="205" y="784"/>
                  </a:lnTo>
                  <a:lnTo>
                    <a:pt x="205" y="785"/>
                  </a:lnTo>
                  <a:lnTo>
                    <a:pt x="203" y="787"/>
                  </a:lnTo>
                  <a:lnTo>
                    <a:pt x="203" y="789"/>
                  </a:lnTo>
                  <a:lnTo>
                    <a:pt x="203" y="791"/>
                  </a:lnTo>
                  <a:lnTo>
                    <a:pt x="203" y="792"/>
                  </a:lnTo>
                  <a:lnTo>
                    <a:pt x="203" y="794"/>
                  </a:lnTo>
                  <a:lnTo>
                    <a:pt x="202" y="794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7"/>
                  </a:lnTo>
                  <a:lnTo>
                    <a:pt x="198" y="797"/>
                  </a:lnTo>
                  <a:lnTo>
                    <a:pt x="196" y="797"/>
                  </a:lnTo>
                  <a:lnTo>
                    <a:pt x="196" y="796"/>
                  </a:lnTo>
                  <a:lnTo>
                    <a:pt x="196" y="794"/>
                  </a:lnTo>
                  <a:lnTo>
                    <a:pt x="196" y="792"/>
                  </a:lnTo>
                  <a:lnTo>
                    <a:pt x="195" y="791"/>
                  </a:lnTo>
                  <a:lnTo>
                    <a:pt x="195" y="789"/>
                  </a:lnTo>
                  <a:lnTo>
                    <a:pt x="195" y="787"/>
                  </a:lnTo>
                  <a:lnTo>
                    <a:pt x="195" y="785"/>
                  </a:lnTo>
                  <a:lnTo>
                    <a:pt x="193" y="784"/>
                  </a:lnTo>
                  <a:lnTo>
                    <a:pt x="193" y="782"/>
                  </a:lnTo>
                  <a:lnTo>
                    <a:pt x="193" y="780"/>
                  </a:lnTo>
                  <a:lnTo>
                    <a:pt x="193" y="779"/>
                  </a:lnTo>
                  <a:lnTo>
                    <a:pt x="191" y="777"/>
                  </a:lnTo>
                  <a:lnTo>
                    <a:pt x="191" y="775"/>
                  </a:lnTo>
                  <a:lnTo>
                    <a:pt x="191" y="773"/>
                  </a:lnTo>
                  <a:lnTo>
                    <a:pt x="191" y="772"/>
                  </a:lnTo>
                  <a:lnTo>
                    <a:pt x="191" y="770"/>
                  </a:lnTo>
                  <a:lnTo>
                    <a:pt x="191" y="768"/>
                  </a:lnTo>
                  <a:lnTo>
                    <a:pt x="191" y="766"/>
                  </a:lnTo>
                  <a:lnTo>
                    <a:pt x="191" y="765"/>
                  </a:lnTo>
                  <a:lnTo>
                    <a:pt x="190" y="763"/>
                  </a:lnTo>
                  <a:lnTo>
                    <a:pt x="190" y="761"/>
                  </a:lnTo>
                  <a:lnTo>
                    <a:pt x="190" y="760"/>
                  </a:lnTo>
                  <a:lnTo>
                    <a:pt x="188" y="760"/>
                  </a:lnTo>
                  <a:lnTo>
                    <a:pt x="188" y="758"/>
                  </a:lnTo>
                  <a:lnTo>
                    <a:pt x="186" y="756"/>
                  </a:lnTo>
                  <a:lnTo>
                    <a:pt x="184" y="754"/>
                  </a:lnTo>
                  <a:lnTo>
                    <a:pt x="183" y="753"/>
                  </a:lnTo>
                  <a:lnTo>
                    <a:pt x="181" y="753"/>
                  </a:lnTo>
                  <a:lnTo>
                    <a:pt x="179" y="751"/>
                  </a:lnTo>
                  <a:lnTo>
                    <a:pt x="177" y="751"/>
                  </a:lnTo>
                  <a:lnTo>
                    <a:pt x="176" y="749"/>
                  </a:lnTo>
                  <a:lnTo>
                    <a:pt x="174" y="749"/>
                  </a:lnTo>
                  <a:lnTo>
                    <a:pt x="172" y="749"/>
                  </a:lnTo>
                  <a:lnTo>
                    <a:pt x="171" y="749"/>
                  </a:lnTo>
                  <a:lnTo>
                    <a:pt x="169" y="749"/>
                  </a:lnTo>
                  <a:lnTo>
                    <a:pt x="169" y="747"/>
                  </a:lnTo>
                  <a:lnTo>
                    <a:pt x="169" y="746"/>
                  </a:lnTo>
                  <a:lnTo>
                    <a:pt x="169" y="744"/>
                  </a:lnTo>
                  <a:lnTo>
                    <a:pt x="169" y="742"/>
                  </a:lnTo>
                  <a:lnTo>
                    <a:pt x="169" y="741"/>
                  </a:lnTo>
                  <a:lnTo>
                    <a:pt x="171" y="739"/>
                  </a:lnTo>
                  <a:lnTo>
                    <a:pt x="171" y="737"/>
                  </a:lnTo>
                  <a:lnTo>
                    <a:pt x="171" y="735"/>
                  </a:lnTo>
                  <a:lnTo>
                    <a:pt x="171" y="734"/>
                  </a:lnTo>
                  <a:lnTo>
                    <a:pt x="171" y="732"/>
                  </a:lnTo>
                  <a:lnTo>
                    <a:pt x="171" y="730"/>
                  </a:lnTo>
                  <a:lnTo>
                    <a:pt x="171" y="728"/>
                  </a:lnTo>
                  <a:lnTo>
                    <a:pt x="171" y="727"/>
                  </a:lnTo>
                  <a:lnTo>
                    <a:pt x="171" y="725"/>
                  </a:lnTo>
                  <a:lnTo>
                    <a:pt x="171" y="723"/>
                  </a:lnTo>
                  <a:lnTo>
                    <a:pt x="171" y="722"/>
                  </a:lnTo>
                  <a:lnTo>
                    <a:pt x="171" y="720"/>
                  </a:lnTo>
                  <a:lnTo>
                    <a:pt x="171" y="718"/>
                  </a:lnTo>
                  <a:lnTo>
                    <a:pt x="171" y="716"/>
                  </a:lnTo>
                  <a:lnTo>
                    <a:pt x="171" y="715"/>
                  </a:lnTo>
                  <a:lnTo>
                    <a:pt x="171" y="713"/>
                  </a:lnTo>
                  <a:lnTo>
                    <a:pt x="171" y="711"/>
                  </a:lnTo>
                  <a:lnTo>
                    <a:pt x="171" y="709"/>
                  </a:lnTo>
                  <a:lnTo>
                    <a:pt x="171" y="708"/>
                  </a:lnTo>
                  <a:lnTo>
                    <a:pt x="171" y="706"/>
                  </a:lnTo>
                  <a:lnTo>
                    <a:pt x="171" y="704"/>
                  </a:lnTo>
                  <a:lnTo>
                    <a:pt x="171" y="703"/>
                  </a:lnTo>
                  <a:lnTo>
                    <a:pt x="171" y="701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1" y="696"/>
                  </a:lnTo>
                  <a:lnTo>
                    <a:pt x="171" y="694"/>
                  </a:lnTo>
                  <a:lnTo>
                    <a:pt x="171" y="692"/>
                  </a:lnTo>
                  <a:lnTo>
                    <a:pt x="171" y="690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1" y="684"/>
                  </a:lnTo>
                  <a:lnTo>
                    <a:pt x="171" y="682"/>
                  </a:lnTo>
                  <a:lnTo>
                    <a:pt x="171" y="680"/>
                  </a:lnTo>
                  <a:lnTo>
                    <a:pt x="171" y="678"/>
                  </a:lnTo>
                  <a:lnTo>
                    <a:pt x="172" y="677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2" y="670"/>
                  </a:lnTo>
                  <a:lnTo>
                    <a:pt x="172" y="668"/>
                  </a:lnTo>
                  <a:lnTo>
                    <a:pt x="174" y="666"/>
                  </a:lnTo>
                  <a:lnTo>
                    <a:pt x="174" y="665"/>
                  </a:lnTo>
                  <a:lnTo>
                    <a:pt x="174" y="663"/>
                  </a:lnTo>
                  <a:lnTo>
                    <a:pt x="174" y="661"/>
                  </a:lnTo>
                  <a:lnTo>
                    <a:pt x="174" y="659"/>
                  </a:lnTo>
                  <a:lnTo>
                    <a:pt x="174" y="658"/>
                  </a:lnTo>
                  <a:lnTo>
                    <a:pt x="176" y="656"/>
                  </a:lnTo>
                  <a:lnTo>
                    <a:pt x="176" y="654"/>
                  </a:lnTo>
                  <a:lnTo>
                    <a:pt x="174" y="653"/>
                  </a:lnTo>
                  <a:lnTo>
                    <a:pt x="172" y="653"/>
                  </a:lnTo>
                  <a:lnTo>
                    <a:pt x="171" y="653"/>
                  </a:lnTo>
                  <a:lnTo>
                    <a:pt x="171" y="654"/>
                  </a:lnTo>
                  <a:lnTo>
                    <a:pt x="169" y="654"/>
                  </a:lnTo>
                  <a:lnTo>
                    <a:pt x="169" y="656"/>
                  </a:lnTo>
                  <a:lnTo>
                    <a:pt x="167" y="656"/>
                  </a:lnTo>
                  <a:lnTo>
                    <a:pt x="167" y="658"/>
                  </a:lnTo>
                  <a:lnTo>
                    <a:pt x="165" y="658"/>
                  </a:lnTo>
                  <a:lnTo>
                    <a:pt x="164" y="659"/>
                  </a:lnTo>
                  <a:lnTo>
                    <a:pt x="162" y="661"/>
                  </a:lnTo>
                  <a:lnTo>
                    <a:pt x="160" y="661"/>
                  </a:lnTo>
                  <a:lnTo>
                    <a:pt x="158" y="663"/>
                  </a:lnTo>
                  <a:lnTo>
                    <a:pt x="157" y="663"/>
                  </a:lnTo>
                  <a:lnTo>
                    <a:pt x="155" y="663"/>
                  </a:lnTo>
                  <a:lnTo>
                    <a:pt x="153" y="663"/>
                  </a:lnTo>
                  <a:lnTo>
                    <a:pt x="152" y="661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58"/>
                  </a:lnTo>
                  <a:lnTo>
                    <a:pt x="148" y="656"/>
                  </a:lnTo>
                  <a:lnTo>
                    <a:pt x="148" y="654"/>
                  </a:lnTo>
                  <a:lnTo>
                    <a:pt x="150" y="654"/>
                  </a:lnTo>
                  <a:lnTo>
                    <a:pt x="150" y="653"/>
                  </a:lnTo>
                  <a:lnTo>
                    <a:pt x="152" y="651"/>
                  </a:lnTo>
                  <a:lnTo>
                    <a:pt x="152" y="649"/>
                  </a:lnTo>
                  <a:lnTo>
                    <a:pt x="153" y="647"/>
                  </a:lnTo>
                  <a:lnTo>
                    <a:pt x="153" y="646"/>
                  </a:lnTo>
                  <a:lnTo>
                    <a:pt x="155" y="644"/>
                  </a:lnTo>
                  <a:lnTo>
                    <a:pt x="155" y="642"/>
                  </a:lnTo>
                  <a:lnTo>
                    <a:pt x="157" y="642"/>
                  </a:lnTo>
                  <a:lnTo>
                    <a:pt x="157" y="640"/>
                  </a:lnTo>
                  <a:lnTo>
                    <a:pt x="157" y="639"/>
                  </a:lnTo>
                  <a:lnTo>
                    <a:pt x="157" y="637"/>
                  </a:lnTo>
                  <a:lnTo>
                    <a:pt x="155" y="637"/>
                  </a:lnTo>
                  <a:lnTo>
                    <a:pt x="153" y="637"/>
                  </a:lnTo>
                  <a:lnTo>
                    <a:pt x="152" y="635"/>
                  </a:lnTo>
                  <a:lnTo>
                    <a:pt x="150" y="635"/>
                  </a:lnTo>
                  <a:lnTo>
                    <a:pt x="150" y="634"/>
                  </a:lnTo>
                  <a:lnTo>
                    <a:pt x="148" y="634"/>
                  </a:lnTo>
                  <a:lnTo>
                    <a:pt x="146" y="634"/>
                  </a:lnTo>
                  <a:lnTo>
                    <a:pt x="146" y="632"/>
                  </a:lnTo>
                  <a:lnTo>
                    <a:pt x="145" y="632"/>
                  </a:lnTo>
                  <a:lnTo>
                    <a:pt x="145" y="630"/>
                  </a:lnTo>
                  <a:lnTo>
                    <a:pt x="143" y="630"/>
                  </a:lnTo>
                  <a:lnTo>
                    <a:pt x="141" y="630"/>
                  </a:lnTo>
                  <a:lnTo>
                    <a:pt x="141" y="628"/>
                  </a:lnTo>
                  <a:lnTo>
                    <a:pt x="139" y="628"/>
                  </a:lnTo>
                  <a:lnTo>
                    <a:pt x="141" y="627"/>
                  </a:lnTo>
                  <a:lnTo>
                    <a:pt x="143" y="625"/>
                  </a:lnTo>
                  <a:lnTo>
                    <a:pt x="143" y="623"/>
                  </a:lnTo>
                  <a:lnTo>
                    <a:pt x="145" y="620"/>
                  </a:lnTo>
                  <a:lnTo>
                    <a:pt x="145" y="615"/>
                  </a:lnTo>
                  <a:lnTo>
                    <a:pt x="145" y="613"/>
                  </a:lnTo>
                  <a:lnTo>
                    <a:pt x="145" y="611"/>
                  </a:lnTo>
                  <a:lnTo>
                    <a:pt x="146" y="606"/>
                  </a:lnTo>
                  <a:lnTo>
                    <a:pt x="143" y="606"/>
                  </a:lnTo>
                  <a:lnTo>
                    <a:pt x="141" y="606"/>
                  </a:lnTo>
                  <a:lnTo>
                    <a:pt x="139" y="608"/>
                  </a:lnTo>
                  <a:lnTo>
                    <a:pt x="138" y="608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3" y="609"/>
                  </a:lnTo>
                  <a:lnTo>
                    <a:pt x="131" y="609"/>
                  </a:lnTo>
                  <a:lnTo>
                    <a:pt x="129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4" y="609"/>
                  </a:lnTo>
                  <a:lnTo>
                    <a:pt x="122" y="611"/>
                  </a:lnTo>
                  <a:lnTo>
                    <a:pt x="120" y="611"/>
                  </a:lnTo>
                  <a:lnTo>
                    <a:pt x="119" y="611"/>
                  </a:lnTo>
                  <a:lnTo>
                    <a:pt x="117" y="611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2" y="611"/>
                  </a:lnTo>
                  <a:lnTo>
                    <a:pt x="110" y="611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7" y="613"/>
                  </a:lnTo>
                  <a:lnTo>
                    <a:pt x="105" y="615"/>
                  </a:lnTo>
                  <a:lnTo>
                    <a:pt x="105" y="616"/>
                  </a:lnTo>
                  <a:lnTo>
                    <a:pt x="103" y="616"/>
                  </a:lnTo>
                  <a:lnTo>
                    <a:pt x="103" y="618"/>
                  </a:lnTo>
                  <a:lnTo>
                    <a:pt x="103" y="620"/>
                  </a:lnTo>
                  <a:lnTo>
                    <a:pt x="101" y="621"/>
                  </a:lnTo>
                  <a:lnTo>
                    <a:pt x="101" y="623"/>
                  </a:lnTo>
                  <a:lnTo>
                    <a:pt x="101" y="625"/>
                  </a:lnTo>
                  <a:lnTo>
                    <a:pt x="100" y="627"/>
                  </a:lnTo>
                  <a:lnTo>
                    <a:pt x="100" y="628"/>
                  </a:lnTo>
                  <a:lnTo>
                    <a:pt x="98" y="628"/>
                  </a:lnTo>
                  <a:lnTo>
                    <a:pt x="96" y="628"/>
                  </a:lnTo>
                  <a:lnTo>
                    <a:pt x="95" y="630"/>
                  </a:lnTo>
                  <a:lnTo>
                    <a:pt x="93" y="630"/>
                  </a:lnTo>
                  <a:lnTo>
                    <a:pt x="91" y="632"/>
                  </a:lnTo>
                  <a:lnTo>
                    <a:pt x="89" y="634"/>
                  </a:lnTo>
                  <a:lnTo>
                    <a:pt x="89" y="635"/>
                  </a:lnTo>
                  <a:lnTo>
                    <a:pt x="88" y="637"/>
                  </a:lnTo>
                  <a:lnTo>
                    <a:pt x="86" y="637"/>
                  </a:lnTo>
                  <a:lnTo>
                    <a:pt x="84" y="637"/>
                  </a:lnTo>
                  <a:lnTo>
                    <a:pt x="82" y="637"/>
                  </a:lnTo>
                  <a:lnTo>
                    <a:pt x="81" y="639"/>
                  </a:lnTo>
                  <a:lnTo>
                    <a:pt x="79" y="640"/>
                  </a:lnTo>
                  <a:lnTo>
                    <a:pt x="79" y="642"/>
                  </a:lnTo>
                  <a:lnTo>
                    <a:pt x="77" y="642"/>
                  </a:lnTo>
                  <a:lnTo>
                    <a:pt x="76" y="642"/>
                  </a:lnTo>
                  <a:lnTo>
                    <a:pt x="74" y="640"/>
                  </a:lnTo>
                  <a:lnTo>
                    <a:pt x="72" y="639"/>
                  </a:lnTo>
                  <a:lnTo>
                    <a:pt x="70" y="639"/>
                  </a:lnTo>
                  <a:lnTo>
                    <a:pt x="69" y="639"/>
                  </a:lnTo>
                  <a:lnTo>
                    <a:pt x="67" y="639"/>
                  </a:lnTo>
                  <a:lnTo>
                    <a:pt x="65" y="639"/>
                  </a:lnTo>
                  <a:lnTo>
                    <a:pt x="63" y="640"/>
                  </a:lnTo>
                  <a:lnTo>
                    <a:pt x="62" y="640"/>
                  </a:lnTo>
                  <a:lnTo>
                    <a:pt x="60" y="640"/>
                  </a:lnTo>
                  <a:lnTo>
                    <a:pt x="58" y="640"/>
                  </a:lnTo>
                  <a:lnTo>
                    <a:pt x="57" y="640"/>
                  </a:lnTo>
                  <a:lnTo>
                    <a:pt x="55" y="640"/>
                  </a:lnTo>
                  <a:lnTo>
                    <a:pt x="53" y="639"/>
                  </a:lnTo>
                  <a:lnTo>
                    <a:pt x="51" y="640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6" y="640"/>
                  </a:lnTo>
                  <a:lnTo>
                    <a:pt x="44" y="640"/>
                  </a:lnTo>
                  <a:lnTo>
                    <a:pt x="43" y="640"/>
                  </a:lnTo>
                  <a:lnTo>
                    <a:pt x="41" y="642"/>
                  </a:lnTo>
                  <a:lnTo>
                    <a:pt x="39" y="642"/>
                  </a:lnTo>
                  <a:lnTo>
                    <a:pt x="38" y="642"/>
                  </a:lnTo>
                  <a:lnTo>
                    <a:pt x="36" y="642"/>
                  </a:lnTo>
                  <a:lnTo>
                    <a:pt x="34" y="642"/>
                  </a:lnTo>
                  <a:lnTo>
                    <a:pt x="32" y="642"/>
                  </a:lnTo>
                  <a:lnTo>
                    <a:pt x="31" y="642"/>
                  </a:lnTo>
                  <a:lnTo>
                    <a:pt x="29" y="642"/>
                  </a:lnTo>
                  <a:lnTo>
                    <a:pt x="22" y="640"/>
                  </a:lnTo>
                  <a:lnTo>
                    <a:pt x="20" y="637"/>
                  </a:lnTo>
                  <a:lnTo>
                    <a:pt x="20" y="634"/>
                  </a:lnTo>
                  <a:lnTo>
                    <a:pt x="19" y="628"/>
                  </a:lnTo>
                  <a:lnTo>
                    <a:pt x="17" y="628"/>
                  </a:lnTo>
                  <a:lnTo>
                    <a:pt x="15" y="623"/>
                  </a:lnTo>
                  <a:lnTo>
                    <a:pt x="15" y="621"/>
                  </a:lnTo>
                  <a:lnTo>
                    <a:pt x="13" y="620"/>
                  </a:lnTo>
                  <a:lnTo>
                    <a:pt x="13" y="609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10" y="594"/>
                  </a:lnTo>
                  <a:lnTo>
                    <a:pt x="10" y="592"/>
                  </a:lnTo>
                  <a:lnTo>
                    <a:pt x="8" y="583"/>
                  </a:lnTo>
                  <a:lnTo>
                    <a:pt x="10" y="578"/>
                  </a:lnTo>
                  <a:lnTo>
                    <a:pt x="10" y="575"/>
                  </a:lnTo>
                  <a:lnTo>
                    <a:pt x="8" y="568"/>
                  </a:lnTo>
                  <a:lnTo>
                    <a:pt x="10" y="566"/>
                  </a:lnTo>
                  <a:lnTo>
                    <a:pt x="8" y="564"/>
                  </a:lnTo>
                  <a:lnTo>
                    <a:pt x="8" y="559"/>
                  </a:lnTo>
                  <a:lnTo>
                    <a:pt x="10" y="554"/>
                  </a:lnTo>
                  <a:lnTo>
                    <a:pt x="10" y="552"/>
                  </a:lnTo>
                  <a:lnTo>
                    <a:pt x="10" y="549"/>
                  </a:lnTo>
                  <a:lnTo>
                    <a:pt x="10" y="547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2" y="537"/>
                  </a:lnTo>
                  <a:lnTo>
                    <a:pt x="10" y="533"/>
                  </a:lnTo>
                  <a:lnTo>
                    <a:pt x="7" y="527"/>
                  </a:lnTo>
                  <a:lnTo>
                    <a:pt x="3" y="520"/>
                  </a:lnTo>
                  <a:lnTo>
                    <a:pt x="1" y="511"/>
                  </a:lnTo>
                  <a:lnTo>
                    <a:pt x="0" y="509"/>
                  </a:lnTo>
                  <a:lnTo>
                    <a:pt x="0" y="508"/>
                  </a:lnTo>
                  <a:lnTo>
                    <a:pt x="7" y="501"/>
                  </a:lnTo>
                  <a:lnTo>
                    <a:pt x="10" y="492"/>
                  </a:lnTo>
                  <a:lnTo>
                    <a:pt x="12" y="490"/>
                  </a:lnTo>
                  <a:lnTo>
                    <a:pt x="13" y="489"/>
                  </a:lnTo>
                  <a:lnTo>
                    <a:pt x="17" y="487"/>
                  </a:lnTo>
                  <a:lnTo>
                    <a:pt x="19" y="487"/>
                  </a:lnTo>
                  <a:lnTo>
                    <a:pt x="27" y="485"/>
                  </a:lnTo>
                  <a:lnTo>
                    <a:pt x="29" y="483"/>
                  </a:lnTo>
                  <a:lnTo>
                    <a:pt x="31" y="483"/>
                  </a:lnTo>
                  <a:lnTo>
                    <a:pt x="32" y="483"/>
                  </a:lnTo>
                  <a:lnTo>
                    <a:pt x="36" y="483"/>
                  </a:lnTo>
                  <a:lnTo>
                    <a:pt x="38" y="482"/>
                  </a:lnTo>
                  <a:lnTo>
                    <a:pt x="38" y="480"/>
                  </a:lnTo>
                  <a:lnTo>
                    <a:pt x="39" y="478"/>
                  </a:lnTo>
                  <a:lnTo>
                    <a:pt x="39" y="476"/>
                  </a:lnTo>
                  <a:lnTo>
                    <a:pt x="43" y="475"/>
                  </a:lnTo>
                  <a:lnTo>
                    <a:pt x="44" y="471"/>
                  </a:lnTo>
                  <a:lnTo>
                    <a:pt x="43" y="471"/>
                  </a:lnTo>
                  <a:lnTo>
                    <a:pt x="44" y="470"/>
                  </a:lnTo>
                  <a:lnTo>
                    <a:pt x="46" y="468"/>
                  </a:lnTo>
                  <a:lnTo>
                    <a:pt x="48" y="463"/>
                  </a:lnTo>
                  <a:lnTo>
                    <a:pt x="48" y="461"/>
                  </a:lnTo>
                  <a:lnTo>
                    <a:pt x="53" y="461"/>
                  </a:lnTo>
                  <a:lnTo>
                    <a:pt x="55" y="457"/>
                  </a:lnTo>
                  <a:lnTo>
                    <a:pt x="53" y="454"/>
                  </a:lnTo>
                  <a:lnTo>
                    <a:pt x="51" y="451"/>
                  </a:lnTo>
                  <a:lnTo>
                    <a:pt x="51" y="445"/>
                  </a:lnTo>
                  <a:lnTo>
                    <a:pt x="51" y="444"/>
                  </a:lnTo>
                  <a:lnTo>
                    <a:pt x="51" y="440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3" y="437"/>
                  </a:lnTo>
                  <a:lnTo>
                    <a:pt x="43" y="435"/>
                  </a:lnTo>
                  <a:lnTo>
                    <a:pt x="39" y="432"/>
                  </a:lnTo>
                  <a:lnTo>
                    <a:pt x="38" y="430"/>
                  </a:lnTo>
                  <a:lnTo>
                    <a:pt x="39" y="426"/>
                  </a:lnTo>
                  <a:lnTo>
                    <a:pt x="43" y="425"/>
                  </a:lnTo>
                  <a:lnTo>
                    <a:pt x="43" y="421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50" y="421"/>
                  </a:lnTo>
                  <a:lnTo>
                    <a:pt x="51" y="421"/>
                  </a:lnTo>
                  <a:lnTo>
                    <a:pt x="53" y="420"/>
                  </a:lnTo>
                  <a:lnTo>
                    <a:pt x="53" y="418"/>
                  </a:lnTo>
                  <a:lnTo>
                    <a:pt x="53" y="416"/>
                  </a:lnTo>
                  <a:lnTo>
                    <a:pt x="57" y="414"/>
                  </a:lnTo>
                  <a:lnTo>
                    <a:pt x="55" y="414"/>
                  </a:lnTo>
                  <a:lnTo>
                    <a:pt x="57" y="413"/>
                  </a:lnTo>
                  <a:lnTo>
                    <a:pt x="58" y="413"/>
                  </a:lnTo>
                  <a:lnTo>
                    <a:pt x="58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8" y="407"/>
                  </a:lnTo>
                  <a:lnTo>
                    <a:pt x="65" y="406"/>
                  </a:lnTo>
                  <a:lnTo>
                    <a:pt x="79" y="402"/>
                  </a:lnTo>
                  <a:lnTo>
                    <a:pt x="77" y="402"/>
                  </a:lnTo>
                  <a:lnTo>
                    <a:pt x="74" y="402"/>
                  </a:lnTo>
                  <a:lnTo>
                    <a:pt x="72" y="401"/>
                  </a:lnTo>
                  <a:lnTo>
                    <a:pt x="70" y="401"/>
                  </a:lnTo>
                  <a:lnTo>
                    <a:pt x="67" y="401"/>
                  </a:lnTo>
                  <a:lnTo>
                    <a:pt x="65" y="401"/>
                  </a:lnTo>
                  <a:lnTo>
                    <a:pt x="67" y="399"/>
                  </a:lnTo>
                  <a:lnTo>
                    <a:pt x="69" y="397"/>
                  </a:lnTo>
                  <a:lnTo>
                    <a:pt x="67" y="394"/>
                  </a:lnTo>
                  <a:lnTo>
                    <a:pt x="69" y="394"/>
                  </a:lnTo>
                  <a:lnTo>
                    <a:pt x="65" y="388"/>
                  </a:lnTo>
                  <a:lnTo>
                    <a:pt x="65" y="378"/>
                  </a:lnTo>
                  <a:lnTo>
                    <a:pt x="65" y="366"/>
                  </a:lnTo>
                  <a:lnTo>
                    <a:pt x="67" y="366"/>
                  </a:lnTo>
                  <a:lnTo>
                    <a:pt x="69" y="363"/>
                  </a:lnTo>
                  <a:lnTo>
                    <a:pt x="72" y="359"/>
                  </a:lnTo>
                  <a:lnTo>
                    <a:pt x="74" y="359"/>
                  </a:lnTo>
                  <a:lnTo>
                    <a:pt x="81" y="352"/>
                  </a:lnTo>
                  <a:lnTo>
                    <a:pt x="82" y="350"/>
                  </a:lnTo>
                  <a:lnTo>
                    <a:pt x="84" y="349"/>
                  </a:lnTo>
                  <a:lnTo>
                    <a:pt x="84" y="345"/>
                  </a:lnTo>
                  <a:lnTo>
                    <a:pt x="88" y="345"/>
                  </a:lnTo>
                  <a:lnTo>
                    <a:pt x="91" y="345"/>
                  </a:lnTo>
                  <a:lnTo>
                    <a:pt x="93" y="345"/>
                  </a:lnTo>
                  <a:lnTo>
                    <a:pt x="98" y="345"/>
                  </a:lnTo>
                  <a:lnTo>
                    <a:pt x="101" y="345"/>
                  </a:lnTo>
                  <a:lnTo>
                    <a:pt x="107" y="349"/>
                  </a:lnTo>
                  <a:lnTo>
                    <a:pt x="108" y="345"/>
                  </a:lnTo>
                  <a:lnTo>
                    <a:pt x="110" y="345"/>
                  </a:lnTo>
                  <a:lnTo>
                    <a:pt x="112" y="347"/>
                  </a:lnTo>
                  <a:lnTo>
                    <a:pt x="114" y="345"/>
                  </a:lnTo>
                  <a:lnTo>
                    <a:pt x="115" y="347"/>
                  </a:lnTo>
                  <a:lnTo>
                    <a:pt x="117" y="347"/>
                  </a:lnTo>
                  <a:lnTo>
                    <a:pt x="119" y="349"/>
                  </a:lnTo>
                  <a:lnTo>
                    <a:pt x="126" y="347"/>
                  </a:lnTo>
                  <a:lnTo>
                    <a:pt x="126" y="345"/>
                  </a:lnTo>
                  <a:lnTo>
                    <a:pt x="126" y="342"/>
                  </a:lnTo>
                  <a:lnTo>
                    <a:pt x="129" y="342"/>
                  </a:lnTo>
                  <a:lnTo>
                    <a:pt x="134" y="340"/>
                  </a:lnTo>
                  <a:lnTo>
                    <a:pt x="136" y="340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3" y="338"/>
                  </a:lnTo>
                  <a:lnTo>
                    <a:pt x="146" y="344"/>
                  </a:lnTo>
                  <a:lnTo>
                    <a:pt x="148" y="344"/>
                  </a:lnTo>
                  <a:lnTo>
                    <a:pt x="153" y="345"/>
                  </a:lnTo>
                  <a:lnTo>
                    <a:pt x="162" y="347"/>
                  </a:lnTo>
                  <a:lnTo>
                    <a:pt x="164" y="345"/>
                  </a:lnTo>
                  <a:lnTo>
                    <a:pt x="165" y="345"/>
                  </a:lnTo>
                  <a:lnTo>
                    <a:pt x="167" y="345"/>
                  </a:lnTo>
                  <a:lnTo>
                    <a:pt x="172" y="344"/>
                  </a:lnTo>
                  <a:lnTo>
                    <a:pt x="174" y="345"/>
                  </a:lnTo>
                  <a:lnTo>
                    <a:pt x="174" y="344"/>
                  </a:lnTo>
                  <a:lnTo>
                    <a:pt x="176" y="344"/>
                  </a:lnTo>
                  <a:lnTo>
                    <a:pt x="176" y="342"/>
                  </a:lnTo>
                  <a:lnTo>
                    <a:pt x="174" y="342"/>
                  </a:lnTo>
                  <a:lnTo>
                    <a:pt x="176" y="340"/>
                  </a:lnTo>
                  <a:lnTo>
                    <a:pt x="177" y="340"/>
                  </a:lnTo>
                  <a:lnTo>
                    <a:pt x="177" y="338"/>
                  </a:lnTo>
                  <a:lnTo>
                    <a:pt x="179" y="338"/>
                  </a:lnTo>
                  <a:lnTo>
                    <a:pt x="181" y="337"/>
                  </a:lnTo>
                  <a:lnTo>
                    <a:pt x="183" y="338"/>
                  </a:lnTo>
                  <a:lnTo>
                    <a:pt x="186" y="337"/>
                  </a:lnTo>
                  <a:lnTo>
                    <a:pt x="190" y="335"/>
                  </a:lnTo>
                  <a:lnTo>
                    <a:pt x="191" y="335"/>
                  </a:lnTo>
                  <a:lnTo>
                    <a:pt x="193" y="335"/>
                  </a:lnTo>
                  <a:lnTo>
                    <a:pt x="195" y="335"/>
                  </a:lnTo>
                  <a:lnTo>
                    <a:pt x="196" y="335"/>
                  </a:lnTo>
                  <a:lnTo>
                    <a:pt x="198" y="337"/>
                  </a:lnTo>
                  <a:lnTo>
                    <a:pt x="198" y="335"/>
                  </a:lnTo>
                  <a:lnTo>
                    <a:pt x="203" y="330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5" y="316"/>
                  </a:lnTo>
                  <a:lnTo>
                    <a:pt x="215" y="318"/>
                  </a:lnTo>
                  <a:lnTo>
                    <a:pt x="217" y="318"/>
                  </a:lnTo>
                  <a:lnTo>
                    <a:pt x="219" y="319"/>
                  </a:lnTo>
                  <a:lnTo>
                    <a:pt x="221" y="319"/>
                  </a:lnTo>
                  <a:lnTo>
                    <a:pt x="221" y="318"/>
                  </a:lnTo>
                  <a:lnTo>
                    <a:pt x="222" y="318"/>
                  </a:lnTo>
                  <a:lnTo>
                    <a:pt x="224" y="318"/>
                  </a:lnTo>
                  <a:lnTo>
                    <a:pt x="224" y="319"/>
                  </a:lnTo>
                  <a:lnTo>
                    <a:pt x="224" y="318"/>
                  </a:lnTo>
                  <a:lnTo>
                    <a:pt x="226" y="318"/>
                  </a:lnTo>
                  <a:lnTo>
                    <a:pt x="226" y="316"/>
                  </a:lnTo>
                  <a:lnTo>
                    <a:pt x="227" y="316"/>
                  </a:lnTo>
                  <a:lnTo>
                    <a:pt x="229" y="316"/>
                  </a:lnTo>
                  <a:lnTo>
                    <a:pt x="231" y="316"/>
                  </a:lnTo>
                  <a:lnTo>
                    <a:pt x="233" y="316"/>
                  </a:lnTo>
                  <a:lnTo>
                    <a:pt x="234" y="316"/>
                  </a:lnTo>
                  <a:lnTo>
                    <a:pt x="236" y="316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8" y="311"/>
                  </a:lnTo>
                  <a:lnTo>
                    <a:pt x="241" y="311"/>
                  </a:lnTo>
                  <a:lnTo>
                    <a:pt x="241" y="309"/>
                  </a:lnTo>
                  <a:lnTo>
                    <a:pt x="245" y="309"/>
                  </a:lnTo>
                  <a:lnTo>
                    <a:pt x="246" y="307"/>
                  </a:lnTo>
                  <a:lnTo>
                    <a:pt x="248" y="307"/>
                  </a:lnTo>
                  <a:lnTo>
                    <a:pt x="252" y="304"/>
                  </a:lnTo>
                  <a:lnTo>
                    <a:pt x="257" y="300"/>
                  </a:lnTo>
                  <a:lnTo>
                    <a:pt x="260" y="295"/>
                  </a:lnTo>
                  <a:lnTo>
                    <a:pt x="264" y="295"/>
                  </a:lnTo>
                  <a:lnTo>
                    <a:pt x="265" y="292"/>
                  </a:lnTo>
                  <a:lnTo>
                    <a:pt x="267" y="290"/>
                  </a:lnTo>
                  <a:lnTo>
                    <a:pt x="267" y="288"/>
                  </a:lnTo>
                  <a:lnTo>
                    <a:pt x="271" y="287"/>
                  </a:lnTo>
                  <a:lnTo>
                    <a:pt x="272" y="285"/>
                  </a:lnTo>
                  <a:lnTo>
                    <a:pt x="274" y="285"/>
                  </a:lnTo>
                  <a:lnTo>
                    <a:pt x="278" y="287"/>
                  </a:lnTo>
                  <a:lnTo>
                    <a:pt x="276" y="285"/>
                  </a:lnTo>
                  <a:lnTo>
                    <a:pt x="278" y="283"/>
                  </a:lnTo>
                  <a:lnTo>
                    <a:pt x="276" y="281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2" y="275"/>
                  </a:lnTo>
                  <a:lnTo>
                    <a:pt x="274" y="273"/>
                  </a:lnTo>
                  <a:lnTo>
                    <a:pt x="276" y="273"/>
                  </a:lnTo>
                  <a:lnTo>
                    <a:pt x="276" y="271"/>
                  </a:lnTo>
                  <a:lnTo>
                    <a:pt x="274" y="269"/>
                  </a:lnTo>
                  <a:lnTo>
                    <a:pt x="271" y="268"/>
                  </a:lnTo>
                  <a:lnTo>
                    <a:pt x="269" y="262"/>
                  </a:lnTo>
                  <a:lnTo>
                    <a:pt x="265" y="261"/>
                  </a:lnTo>
                  <a:lnTo>
                    <a:pt x="262" y="261"/>
                  </a:lnTo>
                  <a:lnTo>
                    <a:pt x="259" y="261"/>
                  </a:lnTo>
                  <a:lnTo>
                    <a:pt x="259" y="259"/>
                  </a:lnTo>
                  <a:lnTo>
                    <a:pt x="257" y="256"/>
                  </a:lnTo>
                  <a:lnTo>
                    <a:pt x="255" y="252"/>
                  </a:lnTo>
                  <a:lnTo>
                    <a:pt x="253" y="250"/>
                  </a:lnTo>
                  <a:lnTo>
                    <a:pt x="250" y="250"/>
                  </a:lnTo>
                  <a:lnTo>
                    <a:pt x="248" y="250"/>
                  </a:lnTo>
                  <a:lnTo>
                    <a:pt x="250" y="249"/>
                  </a:lnTo>
                  <a:lnTo>
                    <a:pt x="248" y="249"/>
                  </a:lnTo>
                  <a:lnTo>
                    <a:pt x="246" y="249"/>
                  </a:lnTo>
                  <a:lnTo>
                    <a:pt x="245" y="247"/>
                  </a:lnTo>
                  <a:lnTo>
                    <a:pt x="246" y="245"/>
                  </a:lnTo>
                  <a:lnTo>
                    <a:pt x="246" y="242"/>
                  </a:lnTo>
                  <a:lnTo>
                    <a:pt x="245" y="242"/>
                  </a:lnTo>
                  <a:lnTo>
                    <a:pt x="241" y="242"/>
                  </a:lnTo>
                  <a:lnTo>
                    <a:pt x="240" y="240"/>
                  </a:lnTo>
                  <a:lnTo>
                    <a:pt x="238" y="238"/>
                  </a:lnTo>
                  <a:lnTo>
                    <a:pt x="238" y="237"/>
                  </a:lnTo>
                  <a:lnTo>
                    <a:pt x="238" y="235"/>
                  </a:lnTo>
                  <a:lnTo>
                    <a:pt x="236" y="235"/>
                  </a:lnTo>
                  <a:lnTo>
                    <a:pt x="238" y="235"/>
                  </a:lnTo>
                  <a:lnTo>
                    <a:pt x="245" y="214"/>
                  </a:lnTo>
                  <a:lnTo>
                    <a:pt x="245" y="212"/>
                  </a:lnTo>
                  <a:lnTo>
                    <a:pt x="243" y="212"/>
                  </a:lnTo>
                  <a:lnTo>
                    <a:pt x="243" y="211"/>
                  </a:lnTo>
                  <a:lnTo>
                    <a:pt x="245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5" y="207"/>
                  </a:lnTo>
                  <a:lnTo>
                    <a:pt x="243" y="207"/>
                  </a:lnTo>
                  <a:lnTo>
                    <a:pt x="240" y="209"/>
                  </a:lnTo>
                  <a:lnTo>
                    <a:pt x="238" y="207"/>
                  </a:lnTo>
                  <a:lnTo>
                    <a:pt x="231" y="204"/>
                  </a:lnTo>
                  <a:lnTo>
                    <a:pt x="231" y="200"/>
                  </a:lnTo>
                  <a:lnTo>
                    <a:pt x="231" y="199"/>
                  </a:lnTo>
                  <a:lnTo>
                    <a:pt x="233" y="197"/>
                  </a:lnTo>
                  <a:lnTo>
                    <a:pt x="233" y="193"/>
                  </a:lnTo>
                  <a:lnTo>
                    <a:pt x="231" y="193"/>
                  </a:lnTo>
                  <a:lnTo>
                    <a:pt x="231" y="192"/>
                  </a:lnTo>
                  <a:lnTo>
                    <a:pt x="229" y="190"/>
                  </a:lnTo>
                  <a:lnTo>
                    <a:pt x="229" y="187"/>
                  </a:lnTo>
                  <a:lnTo>
                    <a:pt x="227" y="187"/>
                  </a:lnTo>
                  <a:lnTo>
                    <a:pt x="226" y="187"/>
                  </a:lnTo>
                  <a:lnTo>
                    <a:pt x="222" y="187"/>
                  </a:lnTo>
                  <a:lnTo>
                    <a:pt x="221" y="188"/>
                  </a:lnTo>
                  <a:lnTo>
                    <a:pt x="217" y="188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4" y="187"/>
                  </a:lnTo>
                  <a:lnTo>
                    <a:pt x="210" y="187"/>
                  </a:lnTo>
                  <a:lnTo>
                    <a:pt x="205" y="185"/>
                  </a:lnTo>
                  <a:lnTo>
                    <a:pt x="200" y="183"/>
                  </a:lnTo>
                  <a:lnTo>
                    <a:pt x="198" y="183"/>
                  </a:lnTo>
                  <a:lnTo>
                    <a:pt x="198" y="185"/>
                  </a:lnTo>
                  <a:lnTo>
                    <a:pt x="195" y="185"/>
                  </a:lnTo>
                  <a:lnTo>
                    <a:pt x="191" y="183"/>
                  </a:lnTo>
                  <a:lnTo>
                    <a:pt x="191" y="181"/>
                  </a:lnTo>
                  <a:lnTo>
                    <a:pt x="188" y="180"/>
                  </a:lnTo>
                  <a:lnTo>
                    <a:pt x="186" y="176"/>
                  </a:lnTo>
                  <a:lnTo>
                    <a:pt x="184" y="174"/>
                  </a:lnTo>
                  <a:lnTo>
                    <a:pt x="184" y="171"/>
                  </a:lnTo>
                  <a:lnTo>
                    <a:pt x="184" y="169"/>
                  </a:lnTo>
                  <a:lnTo>
                    <a:pt x="184" y="168"/>
                  </a:lnTo>
                  <a:lnTo>
                    <a:pt x="183" y="162"/>
                  </a:lnTo>
                  <a:lnTo>
                    <a:pt x="181" y="159"/>
                  </a:lnTo>
                  <a:lnTo>
                    <a:pt x="174" y="155"/>
                  </a:lnTo>
                  <a:lnTo>
                    <a:pt x="172" y="154"/>
                  </a:lnTo>
                  <a:lnTo>
                    <a:pt x="172" y="152"/>
                  </a:lnTo>
                  <a:lnTo>
                    <a:pt x="172" y="150"/>
                  </a:lnTo>
                  <a:lnTo>
                    <a:pt x="172" y="147"/>
                  </a:lnTo>
                  <a:lnTo>
                    <a:pt x="171" y="143"/>
                  </a:lnTo>
                  <a:lnTo>
                    <a:pt x="169" y="142"/>
                  </a:lnTo>
                  <a:lnTo>
                    <a:pt x="165" y="140"/>
                  </a:lnTo>
                  <a:lnTo>
                    <a:pt x="164" y="136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7" y="131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58" y="126"/>
                  </a:lnTo>
                  <a:lnTo>
                    <a:pt x="160" y="126"/>
                  </a:lnTo>
                  <a:lnTo>
                    <a:pt x="162" y="124"/>
                  </a:lnTo>
                  <a:lnTo>
                    <a:pt x="162" y="123"/>
                  </a:lnTo>
                  <a:lnTo>
                    <a:pt x="164" y="123"/>
                  </a:lnTo>
                  <a:lnTo>
                    <a:pt x="169" y="121"/>
                  </a:lnTo>
                  <a:lnTo>
                    <a:pt x="169" y="119"/>
                  </a:lnTo>
                  <a:lnTo>
                    <a:pt x="167" y="117"/>
                  </a:lnTo>
                  <a:lnTo>
                    <a:pt x="167" y="116"/>
                  </a:lnTo>
                  <a:lnTo>
                    <a:pt x="165" y="112"/>
                  </a:lnTo>
                  <a:lnTo>
                    <a:pt x="167" y="111"/>
                  </a:lnTo>
                  <a:lnTo>
                    <a:pt x="171" y="107"/>
                  </a:lnTo>
                  <a:lnTo>
                    <a:pt x="172" y="107"/>
                  </a:lnTo>
                  <a:lnTo>
                    <a:pt x="176" y="107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4" y="107"/>
                  </a:lnTo>
                  <a:lnTo>
                    <a:pt x="188" y="107"/>
                  </a:lnTo>
                  <a:lnTo>
                    <a:pt x="190" y="105"/>
                  </a:lnTo>
                  <a:lnTo>
                    <a:pt x="191" y="105"/>
                  </a:lnTo>
                  <a:lnTo>
                    <a:pt x="195" y="105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202" y="107"/>
                  </a:lnTo>
                  <a:lnTo>
                    <a:pt x="205" y="107"/>
                  </a:lnTo>
                  <a:lnTo>
                    <a:pt x="210" y="111"/>
                  </a:lnTo>
                  <a:lnTo>
                    <a:pt x="212" y="112"/>
                  </a:lnTo>
                  <a:lnTo>
                    <a:pt x="215" y="112"/>
                  </a:lnTo>
                  <a:lnTo>
                    <a:pt x="215" y="114"/>
                  </a:lnTo>
                  <a:lnTo>
                    <a:pt x="221" y="114"/>
                  </a:lnTo>
                  <a:lnTo>
                    <a:pt x="224" y="114"/>
                  </a:lnTo>
                  <a:lnTo>
                    <a:pt x="226" y="114"/>
                  </a:lnTo>
                  <a:lnTo>
                    <a:pt x="227" y="114"/>
                  </a:lnTo>
                  <a:lnTo>
                    <a:pt x="231" y="114"/>
                  </a:lnTo>
                  <a:lnTo>
                    <a:pt x="234" y="116"/>
                  </a:lnTo>
                  <a:lnTo>
                    <a:pt x="240" y="117"/>
                  </a:lnTo>
                  <a:lnTo>
                    <a:pt x="243" y="121"/>
                  </a:lnTo>
                  <a:lnTo>
                    <a:pt x="246" y="121"/>
                  </a:lnTo>
                  <a:lnTo>
                    <a:pt x="248" y="121"/>
                  </a:lnTo>
                  <a:lnTo>
                    <a:pt x="252" y="119"/>
                  </a:lnTo>
                  <a:lnTo>
                    <a:pt x="253" y="121"/>
                  </a:lnTo>
                  <a:lnTo>
                    <a:pt x="255" y="123"/>
                  </a:lnTo>
                  <a:lnTo>
                    <a:pt x="257" y="123"/>
                  </a:lnTo>
                  <a:lnTo>
                    <a:pt x="260" y="121"/>
                  </a:lnTo>
                  <a:lnTo>
                    <a:pt x="264" y="121"/>
                  </a:lnTo>
                  <a:lnTo>
                    <a:pt x="267" y="121"/>
                  </a:lnTo>
                  <a:lnTo>
                    <a:pt x="272" y="124"/>
                  </a:lnTo>
                  <a:lnTo>
                    <a:pt x="276" y="126"/>
                  </a:lnTo>
                  <a:lnTo>
                    <a:pt x="281" y="124"/>
                  </a:lnTo>
                  <a:lnTo>
                    <a:pt x="286" y="126"/>
                  </a:lnTo>
                  <a:lnTo>
                    <a:pt x="290" y="124"/>
                  </a:lnTo>
                  <a:lnTo>
                    <a:pt x="293" y="126"/>
                  </a:lnTo>
                  <a:lnTo>
                    <a:pt x="295" y="126"/>
                  </a:lnTo>
                  <a:lnTo>
                    <a:pt x="300" y="126"/>
                  </a:lnTo>
                  <a:lnTo>
                    <a:pt x="302" y="126"/>
                  </a:lnTo>
                  <a:lnTo>
                    <a:pt x="305" y="130"/>
                  </a:lnTo>
                  <a:lnTo>
                    <a:pt x="309" y="130"/>
                  </a:lnTo>
                  <a:lnTo>
                    <a:pt x="310" y="131"/>
                  </a:lnTo>
                  <a:lnTo>
                    <a:pt x="316" y="131"/>
                  </a:lnTo>
                  <a:lnTo>
                    <a:pt x="317" y="131"/>
                  </a:lnTo>
                  <a:lnTo>
                    <a:pt x="319" y="133"/>
                  </a:lnTo>
                  <a:lnTo>
                    <a:pt x="322" y="131"/>
                  </a:lnTo>
                  <a:lnTo>
                    <a:pt x="324" y="130"/>
                  </a:lnTo>
                  <a:lnTo>
                    <a:pt x="328" y="130"/>
                  </a:lnTo>
                  <a:lnTo>
                    <a:pt x="328" y="131"/>
                  </a:lnTo>
                  <a:lnTo>
                    <a:pt x="333" y="131"/>
                  </a:lnTo>
                  <a:lnTo>
                    <a:pt x="335" y="130"/>
                  </a:lnTo>
                  <a:lnTo>
                    <a:pt x="336" y="130"/>
                  </a:lnTo>
                  <a:lnTo>
                    <a:pt x="341" y="126"/>
                  </a:lnTo>
                  <a:lnTo>
                    <a:pt x="355" y="128"/>
                  </a:lnTo>
                  <a:lnTo>
                    <a:pt x="357" y="130"/>
                  </a:lnTo>
                  <a:lnTo>
                    <a:pt x="369" y="126"/>
                  </a:lnTo>
                  <a:lnTo>
                    <a:pt x="371" y="128"/>
                  </a:lnTo>
                  <a:lnTo>
                    <a:pt x="376" y="126"/>
                  </a:lnTo>
                  <a:lnTo>
                    <a:pt x="381" y="126"/>
                  </a:lnTo>
                  <a:lnTo>
                    <a:pt x="386" y="126"/>
                  </a:lnTo>
                  <a:lnTo>
                    <a:pt x="393" y="126"/>
                  </a:lnTo>
                  <a:lnTo>
                    <a:pt x="400" y="124"/>
                  </a:lnTo>
                  <a:lnTo>
                    <a:pt x="404" y="123"/>
                  </a:lnTo>
                  <a:lnTo>
                    <a:pt x="411" y="121"/>
                  </a:lnTo>
                  <a:lnTo>
                    <a:pt x="412" y="121"/>
                  </a:lnTo>
                  <a:lnTo>
                    <a:pt x="414" y="124"/>
                  </a:lnTo>
                  <a:lnTo>
                    <a:pt x="417" y="123"/>
                  </a:lnTo>
                  <a:lnTo>
                    <a:pt x="423" y="119"/>
                  </a:lnTo>
                  <a:lnTo>
                    <a:pt x="428" y="117"/>
                  </a:lnTo>
                  <a:lnTo>
                    <a:pt x="426" y="116"/>
                  </a:lnTo>
                  <a:lnTo>
                    <a:pt x="426" y="114"/>
                  </a:lnTo>
                  <a:lnTo>
                    <a:pt x="431" y="116"/>
                  </a:lnTo>
                  <a:lnTo>
                    <a:pt x="431" y="114"/>
                  </a:lnTo>
                  <a:lnTo>
                    <a:pt x="435" y="112"/>
                  </a:lnTo>
                  <a:lnTo>
                    <a:pt x="436" y="112"/>
                  </a:lnTo>
                  <a:lnTo>
                    <a:pt x="436" y="111"/>
                  </a:lnTo>
                  <a:lnTo>
                    <a:pt x="440" y="109"/>
                  </a:lnTo>
                  <a:lnTo>
                    <a:pt x="442" y="111"/>
                  </a:lnTo>
                  <a:lnTo>
                    <a:pt x="445" y="111"/>
                  </a:lnTo>
                  <a:lnTo>
                    <a:pt x="447" y="111"/>
                  </a:lnTo>
                  <a:lnTo>
                    <a:pt x="450" y="109"/>
                  </a:lnTo>
                  <a:lnTo>
                    <a:pt x="454" y="105"/>
                  </a:lnTo>
                  <a:lnTo>
                    <a:pt x="455" y="104"/>
                  </a:lnTo>
                  <a:lnTo>
                    <a:pt x="459" y="104"/>
                  </a:lnTo>
                  <a:lnTo>
                    <a:pt x="464" y="104"/>
                  </a:lnTo>
                  <a:lnTo>
                    <a:pt x="466" y="104"/>
                  </a:lnTo>
                  <a:lnTo>
                    <a:pt x="467" y="102"/>
                  </a:lnTo>
                  <a:lnTo>
                    <a:pt x="469" y="100"/>
                  </a:lnTo>
                  <a:lnTo>
                    <a:pt x="469" y="98"/>
                  </a:lnTo>
                  <a:lnTo>
                    <a:pt x="467" y="97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6" y="90"/>
                  </a:lnTo>
                  <a:lnTo>
                    <a:pt x="467" y="88"/>
                  </a:lnTo>
                  <a:lnTo>
                    <a:pt x="471" y="86"/>
                  </a:lnTo>
                  <a:lnTo>
                    <a:pt x="473" y="85"/>
                  </a:lnTo>
                  <a:lnTo>
                    <a:pt x="471" y="85"/>
                  </a:lnTo>
                  <a:lnTo>
                    <a:pt x="471" y="83"/>
                  </a:lnTo>
                  <a:lnTo>
                    <a:pt x="481" y="74"/>
                  </a:lnTo>
                  <a:lnTo>
                    <a:pt x="480" y="69"/>
                  </a:lnTo>
                  <a:lnTo>
                    <a:pt x="480" y="64"/>
                  </a:lnTo>
                  <a:lnTo>
                    <a:pt x="483" y="61"/>
                  </a:lnTo>
                  <a:lnTo>
                    <a:pt x="481" y="59"/>
                  </a:lnTo>
                  <a:lnTo>
                    <a:pt x="481" y="57"/>
                  </a:lnTo>
                  <a:lnTo>
                    <a:pt x="478" y="55"/>
                  </a:lnTo>
                  <a:lnTo>
                    <a:pt x="480" y="55"/>
                  </a:lnTo>
                  <a:lnTo>
                    <a:pt x="480" y="52"/>
                  </a:lnTo>
                  <a:lnTo>
                    <a:pt x="481" y="48"/>
                  </a:lnTo>
                  <a:lnTo>
                    <a:pt x="481" y="45"/>
                  </a:lnTo>
                  <a:lnTo>
                    <a:pt x="483" y="43"/>
                  </a:lnTo>
                  <a:lnTo>
                    <a:pt x="486" y="42"/>
                  </a:lnTo>
                  <a:lnTo>
                    <a:pt x="486" y="38"/>
                  </a:lnTo>
                  <a:lnTo>
                    <a:pt x="488" y="36"/>
                  </a:lnTo>
                  <a:lnTo>
                    <a:pt x="488" y="35"/>
                  </a:lnTo>
                  <a:lnTo>
                    <a:pt x="490" y="33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2" y="28"/>
                  </a:lnTo>
                  <a:lnTo>
                    <a:pt x="492" y="24"/>
                  </a:lnTo>
                  <a:lnTo>
                    <a:pt x="490" y="24"/>
                  </a:lnTo>
                  <a:lnTo>
                    <a:pt x="488" y="24"/>
                  </a:lnTo>
                  <a:lnTo>
                    <a:pt x="485" y="24"/>
                  </a:lnTo>
                  <a:lnTo>
                    <a:pt x="483" y="23"/>
                  </a:lnTo>
                  <a:lnTo>
                    <a:pt x="480" y="23"/>
                  </a:lnTo>
                  <a:lnTo>
                    <a:pt x="478" y="21"/>
                  </a:lnTo>
                  <a:lnTo>
                    <a:pt x="478" y="19"/>
                  </a:lnTo>
                  <a:lnTo>
                    <a:pt x="478" y="17"/>
                  </a:lnTo>
                  <a:lnTo>
                    <a:pt x="478" y="16"/>
                  </a:lnTo>
                  <a:lnTo>
                    <a:pt x="480" y="14"/>
                  </a:lnTo>
                  <a:lnTo>
                    <a:pt x="480" y="12"/>
                  </a:lnTo>
                  <a:lnTo>
                    <a:pt x="480" y="10"/>
                  </a:lnTo>
                  <a:lnTo>
                    <a:pt x="478" y="10"/>
                  </a:lnTo>
                  <a:lnTo>
                    <a:pt x="476" y="9"/>
                  </a:lnTo>
                  <a:lnTo>
                    <a:pt x="474" y="7"/>
                  </a:lnTo>
                  <a:lnTo>
                    <a:pt x="471" y="5"/>
                  </a:lnTo>
                  <a:lnTo>
                    <a:pt x="471" y="7"/>
                  </a:lnTo>
                  <a:lnTo>
                    <a:pt x="469" y="5"/>
                  </a:lnTo>
                  <a:lnTo>
                    <a:pt x="466" y="5"/>
                  </a:lnTo>
                  <a:lnTo>
                    <a:pt x="464" y="9"/>
                  </a:lnTo>
                  <a:lnTo>
                    <a:pt x="462" y="9"/>
                  </a:lnTo>
                  <a:lnTo>
                    <a:pt x="461" y="7"/>
                  </a:lnTo>
                  <a:lnTo>
                    <a:pt x="459" y="5"/>
                  </a:lnTo>
                  <a:lnTo>
                    <a:pt x="457" y="4"/>
                  </a:lnTo>
                  <a:lnTo>
                    <a:pt x="455" y="2"/>
                  </a:lnTo>
                  <a:lnTo>
                    <a:pt x="454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2691" y="1451"/>
              <a:ext cx="1538" cy="1612"/>
            </a:xfrm>
            <a:custGeom>
              <a:avLst/>
              <a:gdLst>
                <a:gd name="T0" fmla="*/ 1352 w 1538"/>
                <a:gd name="T1" fmla="*/ 377 h 1612"/>
                <a:gd name="T2" fmla="*/ 1393 w 1538"/>
                <a:gd name="T3" fmla="*/ 397 h 1612"/>
                <a:gd name="T4" fmla="*/ 1445 w 1538"/>
                <a:gd name="T5" fmla="*/ 403 h 1612"/>
                <a:gd name="T6" fmla="*/ 1481 w 1538"/>
                <a:gd name="T7" fmla="*/ 413 h 1612"/>
                <a:gd name="T8" fmla="*/ 1524 w 1538"/>
                <a:gd name="T9" fmla="*/ 441 h 1612"/>
                <a:gd name="T10" fmla="*/ 1519 w 1538"/>
                <a:gd name="T11" fmla="*/ 477 h 1612"/>
                <a:gd name="T12" fmla="*/ 1476 w 1538"/>
                <a:gd name="T13" fmla="*/ 499 h 1612"/>
                <a:gd name="T14" fmla="*/ 1414 w 1538"/>
                <a:gd name="T15" fmla="*/ 508 h 1612"/>
                <a:gd name="T16" fmla="*/ 1358 w 1538"/>
                <a:gd name="T17" fmla="*/ 539 h 1612"/>
                <a:gd name="T18" fmla="*/ 1315 w 1538"/>
                <a:gd name="T19" fmla="*/ 585 h 1612"/>
                <a:gd name="T20" fmla="*/ 1341 w 1538"/>
                <a:gd name="T21" fmla="*/ 629 h 1612"/>
                <a:gd name="T22" fmla="*/ 1353 w 1538"/>
                <a:gd name="T23" fmla="*/ 660 h 1612"/>
                <a:gd name="T24" fmla="*/ 1324 w 1538"/>
                <a:gd name="T25" fmla="*/ 691 h 1612"/>
                <a:gd name="T26" fmla="*/ 1321 w 1538"/>
                <a:gd name="T27" fmla="*/ 741 h 1612"/>
                <a:gd name="T28" fmla="*/ 1355 w 1538"/>
                <a:gd name="T29" fmla="*/ 741 h 1612"/>
                <a:gd name="T30" fmla="*/ 1310 w 1538"/>
                <a:gd name="T31" fmla="*/ 782 h 1612"/>
                <a:gd name="T32" fmla="*/ 1277 w 1538"/>
                <a:gd name="T33" fmla="*/ 813 h 1612"/>
                <a:gd name="T34" fmla="*/ 1243 w 1538"/>
                <a:gd name="T35" fmla="*/ 848 h 1612"/>
                <a:gd name="T36" fmla="*/ 1207 w 1538"/>
                <a:gd name="T37" fmla="*/ 894 h 1612"/>
                <a:gd name="T38" fmla="*/ 1170 w 1538"/>
                <a:gd name="T39" fmla="*/ 912 h 1612"/>
                <a:gd name="T40" fmla="*/ 1179 w 1538"/>
                <a:gd name="T41" fmla="*/ 979 h 1612"/>
                <a:gd name="T42" fmla="*/ 925 w 1538"/>
                <a:gd name="T43" fmla="*/ 1262 h 1612"/>
                <a:gd name="T44" fmla="*/ 618 w 1538"/>
                <a:gd name="T45" fmla="*/ 1559 h 1612"/>
                <a:gd name="T46" fmla="*/ 200 w 1538"/>
                <a:gd name="T47" fmla="*/ 1557 h 1612"/>
                <a:gd name="T48" fmla="*/ 112 w 1538"/>
                <a:gd name="T49" fmla="*/ 1433 h 1612"/>
                <a:gd name="T50" fmla="*/ 45 w 1538"/>
                <a:gd name="T51" fmla="*/ 1402 h 1612"/>
                <a:gd name="T52" fmla="*/ 14 w 1538"/>
                <a:gd name="T53" fmla="*/ 1383 h 1612"/>
                <a:gd name="T54" fmla="*/ 43 w 1538"/>
                <a:gd name="T55" fmla="*/ 1312 h 1612"/>
                <a:gd name="T56" fmla="*/ 90 w 1538"/>
                <a:gd name="T57" fmla="*/ 1259 h 1612"/>
                <a:gd name="T58" fmla="*/ 90 w 1538"/>
                <a:gd name="T59" fmla="*/ 1209 h 1612"/>
                <a:gd name="T60" fmla="*/ 67 w 1538"/>
                <a:gd name="T61" fmla="*/ 1148 h 1612"/>
                <a:gd name="T62" fmla="*/ 109 w 1538"/>
                <a:gd name="T63" fmla="*/ 1096 h 1612"/>
                <a:gd name="T64" fmla="*/ 152 w 1538"/>
                <a:gd name="T65" fmla="*/ 1033 h 1612"/>
                <a:gd name="T66" fmla="*/ 183 w 1538"/>
                <a:gd name="T67" fmla="*/ 969 h 1612"/>
                <a:gd name="T68" fmla="*/ 159 w 1538"/>
                <a:gd name="T69" fmla="*/ 924 h 1612"/>
                <a:gd name="T70" fmla="*/ 186 w 1538"/>
                <a:gd name="T71" fmla="*/ 853 h 1612"/>
                <a:gd name="T72" fmla="*/ 226 w 1538"/>
                <a:gd name="T73" fmla="*/ 808 h 1612"/>
                <a:gd name="T74" fmla="*/ 236 w 1538"/>
                <a:gd name="T75" fmla="*/ 730 h 1612"/>
                <a:gd name="T76" fmla="*/ 302 w 1538"/>
                <a:gd name="T77" fmla="*/ 692 h 1612"/>
                <a:gd name="T78" fmla="*/ 374 w 1538"/>
                <a:gd name="T79" fmla="*/ 694 h 1612"/>
                <a:gd name="T80" fmla="*/ 381 w 1538"/>
                <a:gd name="T81" fmla="*/ 630 h 1612"/>
                <a:gd name="T82" fmla="*/ 426 w 1538"/>
                <a:gd name="T83" fmla="*/ 554 h 1612"/>
                <a:gd name="T84" fmla="*/ 462 w 1538"/>
                <a:gd name="T85" fmla="*/ 477 h 1612"/>
                <a:gd name="T86" fmla="*/ 513 w 1538"/>
                <a:gd name="T87" fmla="*/ 418 h 1612"/>
                <a:gd name="T88" fmla="*/ 490 w 1538"/>
                <a:gd name="T89" fmla="*/ 380 h 1612"/>
                <a:gd name="T90" fmla="*/ 452 w 1538"/>
                <a:gd name="T91" fmla="*/ 321 h 1612"/>
                <a:gd name="T92" fmla="*/ 502 w 1538"/>
                <a:gd name="T93" fmla="*/ 268 h 1612"/>
                <a:gd name="T94" fmla="*/ 526 w 1538"/>
                <a:gd name="T95" fmla="*/ 221 h 1612"/>
                <a:gd name="T96" fmla="*/ 573 w 1538"/>
                <a:gd name="T97" fmla="*/ 226 h 1612"/>
                <a:gd name="T98" fmla="*/ 613 w 1538"/>
                <a:gd name="T99" fmla="*/ 211 h 1612"/>
                <a:gd name="T100" fmla="*/ 649 w 1538"/>
                <a:gd name="T101" fmla="*/ 152 h 1612"/>
                <a:gd name="T102" fmla="*/ 682 w 1538"/>
                <a:gd name="T103" fmla="*/ 85 h 1612"/>
                <a:gd name="T104" fmla="*/ 740 w 1538"/>
                <a:gd name="T105" fmla="*/ 57 h 1612"/>
                <a:gd name="T106" fmla="*/ 813 w 1538"/>
                <a:gd name="T107" fmla="*/ 9 h 1612"/>
                <a:gd name="T108" fmla="*/ 863 w 1538"/>
                <a:gd name="T109" fmla="*/ 35 h 1612"/>
                <a:gd name="T110" fmla="*/ 932 w 1538"/>
                <a:gd name="T111" fmla="*/ 76 h 1612"/>
                <a:gd name="T112" fmla="*/ 1060 w 1538"/>
                <a:gd name="T113" fmla="*/ 21 h 1612"/>
                <a:gd name="T114" fmla="*/ 1093 w 1538"/>
                <a:gd name="T115" fmla="*/ 132 h 1612"/>
                <a:gd name="T116" fmla="*/ 1101 w 1538"/>
                <a:gd name="T117" fmla="*/ 225 h 1612"/>
                <a:gd name="T118" fmla="*/ 1179 w 1538"/>
                <a:gd name="T119" fmla="*/ 271 h 1612"/>
                <a:gd name="T120" fmla="*/ 1251 w 1538"/>
                <a:gd name="T121" fmla="*/ 306 h 1612"/>
                <a:gd name="T122" fmla="*/ 1319 w 1538"/>
                <a:gd name="T123" fmla="*/ 330 h 1612"/>
                <a:gd name="T124" fmla="*/ 1350 w 1538"/>
                <a:gd name="T125" fmla="*/ 311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8" h="1612">
                  <a:moveTo>
                    <a:pt x="1355" y="332"/>
                  </a:moveTo>
                  <a:lnTo>
                    <a:pt x="1355" y="333"/>
                  </a:lnTo>
                  <a:lnTo>
                    <a:pt x="1353" y="335"/>
                  </a:lnTo>
                  <a:lnTo>
                    <a:pt x="1355" y="335"/>
                  </a:lnTo>
                  <a:lnTo>
                    <a:pt x="1355" y="337"/>
                  </a:lnTo>
                  <a:lnTo>
                    <a:pt x="1353" y="339"/>
                  </a:lnTo>
                  <a:lnTo>
                    <a:pt x="1353" y="340"/>
                  </a:lnTo>
                  <a:lnTo>
                    <a:pt x="1353" y="342"/>
                  </a:lnTo>
                  <a:lnTo>
                    <a:pt x="1353" y="344"/>
                  </a:lnTo>
                  <a:lnTo>
                    <a:pt x="1355" y="346"/>
                  </a:lnTo>
                  <a:lnTo>
                    <a:pt x="1355" y="347"/>
                  </a:lnTo>
                  <a:lnTo>
                    <a:pt x="1357" y="349"/>
                  </a:lnTo>
                  <a:lnTo>
                    <a:pt x="1358" y="349"/>
                  </a:lnTo>
                  <a:lnTo>
                    <a:pt x="1360" y="349"/>
                  </a:lnTo>
                  <a:lnTo>
                    <a:pt x="1362" y="351"/>
                  </a:lnTo>
                  <a:lnTo>
                    <a:pt x="1364" y="351"/>
                  </a:lnTo>
                  <a:lnTo>
                    <a:pt x="1364" y="352"/>
                  </a:lnTo>
                  <a:lnTo>
                    <a:pt x="1362" y="352"/>
                  </a:lnTo>
                  <a:lnTo>
                    <a:pt x="1362" y="354"/>
                  </a:lnTo>
                  <a:lnTo>
                    <a:pt x="1360" y="354"/>
                  </a:lnTo>
                  <a:lnTo>
                    <a:pt x="1360" y="356"/>
                  </a:lnTo>
                  <a:lnTo>
                    <a:pt x="1358" y="354"/>
                  </a:lnTo>
                  <a:lnTo>
                    <a:pt x="1358" y="356"/>
                  </a:lnTo>
                  <a:lnTo>
                    <a:pt x="1357" y="356"/>
                  </a:lnTo>
                  <a:lnTo>
                    <a:pt x="1357" y="358"/>
                  </a:lnTo>
                  <a:lnTo>
                    <a:pt x="1355" y="358"/>
                  </a:lnTo>
                  <a:lnTo>
                    <a:pt x="1355" y="359"/>
                  </a:lnTo>
                  <a:lnTo>
                    <a:pt x="1353" y="358"/>
                  </a:lnTo>
                  <a:lnTo>
                    <a:pt x="1353" y="359"/>
                  </a:lnTo>
                  <a:lnTo>
                    <a:pt x="1353" y="361"/>
                  </a:lnTo>
                  <a:lnTo>
                    <a:pt x="1352" y="361"/>
                  </a:lnTo>
                  <a:lnTo>
                    <a:pt x="1352" y="363"/>
                  </a:lnTo>
                  <a:lnTo>
                    <a:pt x="1352" y="365"/>
                  </a:lnTo>
                  <a:lnTo>
                    <a:pt x="1350" y="365"/>
                  </a:lnTo>
                  <a:lnTo>
                    <a:pt x="1350" y="363"/>
                  </a:lnTo>
                  <a:lnTo>
                    <a:pt x="1350" y="365"/>
                  </a:lnTo>
                  <a:lnTo>
                    <a:pt x="1348" y="365"/>
                  </a:lnTo>
                  <a:lnTo>
                    <a:pt x="1350" y="365"/>
                  </a:lnTo>
                  <a:lnTo>
                    <a:pt x="1350" y="366"/>
                  </a:lnTo>
                  <a:lnTo>
                    <a:pt x="1350" y="368"/>
                  </a:lnTo>
                  <a:lnTo>
                    <a:pt x="1352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71"/>
                  </a:lnTo>
                  <a:lnTo>
                    <a:pt x="1352" y="373"/>
                  </a:lnTo>
                  <a:lnTo>
                    <a:pt x="1353" y="373"/>
                  </a:lnTo>
                  <a:lnTo>
                    <a:pt x="1353" y="375"/>
                  </a:lnTo>
                  <a:lnTo>
                    <a:pt x="1352" y="375"/>
                  </a:lnTo>
                  <a:lnTo>
                    <a:pt x="1352" y="377"/>
                  </a:lnTo>
                  <a:lnTo>
                    <a:pt x="1353" y="377"/>
                  </a:lnTo>
                  <a:lnTo>
                    <a:pt x="1355" y="377"/>
                  </a:lnTo>
                  <a:lnTo>
                    <a:pt x="1357" y="377"/>
                  </a:lnTo>
                  <a:lnTo>
                    <a:pt x="1357" y="375"/>
                  </a:lnTo>
                  <a:lnTo>
                    <a:pt x="1358" y="377"/>
                  </a:lnTo>
                  <a:lnTo>
                    <a:pt x="1358" y="378"/>
                  </a:lnTo>
                  <a:lnTo>
                    <a:pt x="1358" y="380"/>
                  </a:lnTo>
                  <a:lnTo>
                    <a:pt x="1357" y="380"/>
                  </a:lnTo>
                  <a:lnTo>
                    <a:pt x="1355" y="380"/>
                  </a:lnTo>
                  <a:lnTo>
                    <a:pt x="1355" y="382"/>
                  </a:lnTo>
                  <a:lnTo>
                    <a:pt x="1357" y="384"/>
                  </a:lnTo>
                  <a:lnTo>
                    <a:pt x="1358" y="384"/>
                  </a:lnTo>
                  <a:lnTo>
                    <a:pt x="1360" y="384"/>
                  </a:lnTo>
                  <a:lnTo>
                    <a:pt x="1362" y="384"/>
                  </a:lnTo>
                  <a:lnTo>
                    <a:pt x="1362" y="385"/>
                  </a:lnTo>
                  <a:lnTo>
                    <a:pt x="1362" y="387"/>
                  </a:lnTo>
                  <a:lnTo>
                    <a:pt x="1362" y="389"/>
                  </a:lnTo>
                  <a:lnTo>
                    <a:pt x="1360" y="389"/>
                  </a:lnTo>
                  <a:lnTo>
                    <a:pt x="1360" y="390"/>
                  </a:lnTo>
                  <a:lnTo>
                    <a:pt x="1360" y="392"/>
                  </a:lnTo>
                  <a:lnTo>
                    <a:pt x="1360" y="394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2" y="397"/>
                  </a:lnTo>
                  <a:lnTo>
                    <a:pt x="1364" y="397"/>
                  </a:lnTo>
                  <a:lnTo>
                    <a:pt x="1364" y="396"/>
                  </a:lnTo>
                  <a:lnTo>
                    <a:pt x="1365" y="396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67" y="399"/>
                  </a:lnTo>
                  <a:lnTo>
                    <a:pt x="1369" y="399"/>
                  </a:lnTo>
                  <a:lnTo>
                    <a:pt x="1371" y="399"/>
                  </a:lnTo>
                  <a:lnTo>
                    <a:pt x="1372" y="399"/>
                  </a:lnTo>
                  <a:lnTo>
                    <a:pt x="1372" y="397"/>
                  </a:lnTo>
                  <a:lnTo>
                    <a:pt x="1374" y="397"/>
                  </a:lnTo>
                  <a:lnTo>
                    <a:pt x="1374" y="399"/>
                  </a:lnTo>
                  <a:lnTo>
                    <a:pt x="1376" y="399"/>
                  </a:lnTo>
                  <a:lnTo>
                    <a:pt x="1377" y="399"/>
                  </a:lnTo>
                  <a:lnTo>
                    <a:pt x="1377" y="397"/>
                  </a:lnTo>
                  <a:lnTo>
                    <a:pt x="1379" y="397"/>
                  </a:lnTo>
                  <a:lnTo>
                    <a:pt x="1381" y="397"/>
                  </a:lnTo>
                  <a:lnTo>
                    <a:pt x="1383" y="397"/>
                  </a:lnTo>
                  <a:lnTo>
                    <a:pt x="1384" y="397"/>
                  </a:lnTo>
                  <a:lnTo>
                    <a:pt x="1384" y="399"/>
                  </a:lnTo>
                  <a:lnTo>
                    <a:pt x="1386" y="399"/>
                  </a:lnTo>
                  <a:lnTo>
                    <a:pt x="1388" y="399"/>
                  </a:lnTo>
                  <a:lnTo>
                    <a:pt x="1390" y="399"/>
                  </a:lnTo>
                  <a:lnTo>
                    <a:pt x="1390" y="397"/>
                  </a:lnTo>
                  <a:lnTo>
                    <a:pt x="1391" y="397"/>
                  </a:lnTo>
                  <a:lnTo>
                    <a:pt x="1393" y="397"/>
                  </a:lnTo>
                  <a:lnTo>
                    <a:pt x="1393" y="399"/>
                  </a:lnTo>
                  <a:lnTo>
                    <a:pt x="1393" y="397"/>
                  </a:lnTo>
                  <a:lnTo>
                    <a:pt x="1395" y="396"/>
                  </a:lnTo>
                  <a:lnTo>
                    <a:pt x="1395" y="394"/>
                  </a:lnTo>
                  <a:lnTo>
                    <a:pt x="1396" y="394"/>
                  </a:lnTo>
                  <a:lnTo>
                    <a:pt x="1398" y="394"/>
                  </a:lnTo>
                  <a:lnTo>
                    <a:pt x="1400" y="394"/>
                  </a:lnTo>
                  <a:lnTo>
                    <a:pt x="1400" y="396"/>
                  </a:lnTo>
                  <a:lnTo>
                    <a:pt x="1402" y="396"/>
                  </a:lnTo>
                  <a:lnTo>
                    <a:pt x="1403" y="396"/>
                  </a:lnTo>
                  <a:lnTo>
                    <a:pt x="1403" y="394"/>
                  </a:lnTo>
                  <a:lnTo>
                    <a:pt x="1405" y="394"/>
                  </a:lnTo>
                  <a:lnTo>
                    <a:pt x="1405" y="396"/>
                  </a:lnTo>
                  <a:lnTo>
                    <a:pt x="1407" y="396"/>
                  </a:lnTo>
                  <a:lnTo>
                    <a:pt x="1407" y="397"/>
                  </a:lnTo>
                  <a:lnTo>
                    <a:pt x="1410" y="394"/>
                  </a:lnTo>
                  <a:lnTo>
                    <a:pt x="1412" y="396"/>
                  </a:lnTo>
                  <a:lnTo>
                    <a:pt x="1410" y="397"/>
                  </a:lnTo>
                  <a:lnTo>
                    <a:pt x="1410" y="399"/>
                  </a:lnTo>
                  <a:lnTo>
                    <a:pt x="1412" y="399"/>
                  </a:lnTo>
                  <a:lnTo>
                    <a:pt x="1412" y="401"/>
                  </a:lnTo>
                  <a:lnTo>
                    <a:pt x="1414" y="401"/>
                  </a:lnTo>
                  <a:lnTo>
                    <a:pt x="1415" y="401"/>
                  </a:lnTo>
                  <a:lnTo>
                    <a:pt x="1417" y="401"/>
                  </a:lnTo>
                  <a:lnTo>
                    <a:pt x="1419" y="401"/>
                  </a:lnTo>
                  <a:lnTo>
                    <a:pt x="1419" y="403"/>
                  </a:lnTo>
                  <a:lnTo>
                    <a:pt x="1421" y="403"/>
                  </a:lnTo>
                  <a:lnTo>
                    <a:pt x="1421" y="401"/>
                  </a:lnTo>
                  <a:lnTo>
                    <a:pt x="1422" y="401"/>
                  </a:lnTo>
                  <a:lnTo>
                    <a:pt x="1424" y="401"/>
                  </a:lnTo>
                  <a:lnTo>
                    <a:pt x="1426" y="401"/>
                  </a:lnTo>
                  <a:lnTo>
                    <a:pt x="1424" y="401"/>
                  </a:lnTo>
                  <a:lnTo>
                    <a:pt x="1426" y="403"/>
                  </a:lnTo>
                  <a:lnTo>
                    <a:pt x="1426" y="404"/>
                  </a:lnTo>
                  <a:lnTo>
                    <a:pt x="1426" y="406"/>
                  </a:lnTo>
                  <a:lnTo>
                    <a:pt x="1428" y="406"/>
                  </a:lnTo>
                  <a:lnTo>
                    <a:pt x="1429" y="406"/>
                  </a:lnTo>
                  <a:lnTo>
                    <a:pt x="1429" y="404"/>
                  </a:lnTo>
                  <a:lnTo>
                    <a:pt x="1429" y="406"/>
                  </a:lnTo>
                  <a:lnTo>
                    <a:pt x="1431" y="406"/>
                  </a:lnTo>
                  <a:lnTo>
                    <a:pt x="1431" y="404"/>
                  </a:lnTo>
                  <a:lnTo>
                    <a:pt x="1433" y="404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8" y="404"/>
                  </a:lnTo>
                  <a:lnTo>
                    <a:pt x="1440" y="404"/>
                  </a:lnTo>
                  <a:lnTo>
                    <a:pt x="1441" y="404"/>
                  </a:lnTo>
                  <a:lnTo>
                    <a:pt x="1441" y="403"/>
                  </a:lnTo>
                  <a:lnTo>
                    <a:pt x="1443" y="403"/>
                  </a:lnTo>
                  <a:lnTo>
                    <a:pt x="1445" y="403"/>
                  </a:lnTo>
                  <a:lnTo>
                    <a:pt x="1445" y="401"/>
                  </a:lnTo>
                  <a:lnTo>
                    <a:pt x="1447" y="401"/>
                  </a:lnTo>
                  <a:lnTo>
                    <a:pt x="1445" y="401"/>
                  </a:lnTo>
                  <a:lnTo>
                    <a:pt x="1445" y="399"/>
                  </a:lnTo>
                  <a:lnTo>
                    <a:pt x="1445" y="397"/>
                  </a:lnTo>
                  <a:lnTo>
                    <a:pt x="1447" y="397"/>
                  </a:lnTo>
                  <a:lnTo>
                    <a:pt x="1447" y="396"/>
                  </a:lnTo>
                  <a:lnTo>
                    <a:pt x="1447" y="394"/>
                  </a:lnTo>
                  <a:lnTo>
                    <a:pt x="1448" y="394"/>
                  </a:lnTo>
                  <a:lnTo>
                    <a:pt x="1450" y="396"/>
                  </a:lnTo>
                  <a:lnTo>
                    <a:pt x="1452" y="396"/>
                  </a:lnTo>
                  <a:lnTo>
                    <a:pt x="1452" y="397"/>
                  </a:lnTo>
                  <a:lnTo>
                    <a:pt x="1452" y="396"/>
                  </a:lnTo>
                  <a:lnTo>
                    <a:pt x="1453" y="396"/>
                  </a:lnTo>
                  <a:lnTo>
                    <a:pt x="1453" y="397"/>
                  </a:lnTo>
                  <a:lnTo>
                    <a:pt x="1455" y="397"/>
                  </a:lnTo>
                  <a:lnTo>
                    <a:pt x="1457" y="399"/>
                  </a:lnTo>
                  <a:lnTo>
                    <a:pt x="1459" y="399"/>
                  </a:lnTo>
                  <a:lnTo>
                    <a:pt x="1459" y="397"/>
                  </a:lnTo>
                  <a:lnTo>
                    <a:pt x="1459" y="399"/>
                  </a:lnTo>
                  <a:lnTo>
                    <a:pt x="1460" y="399"/>
                  </a:lnTo>
                  <a:lnTo>
                    <a:pt x="1462" y="399"/>
                  </a:lnTo>
                  <a:lnTo>
                    <a:pt x="1462" y="401"/>
                  </a:lnTo>
                  <a:lnTo>
                    <a:pt x="1464" y="401"/>
                  </a:lnTo>
                  <a:lnTo>
                    <a:pt x="1466" y="401"/>
                  </a:lnTo>
                  <a:lnTo>
                    <a:pt x="1466" y="399"/>
                  </a:lnTo>
                  <a:lnTo>
                    <a:pt x="1467" y="399"/>
                  </a:lnTo>
                  <a:lnTo>
                    <a:pt x="1469" y="399"/>
                  </a:lnTo>
                  <a:lnTo>
                    <a:pt x="1469" y="401"/>
                  </a:lnTo>
                  <a:lnTo>
                    <a:pt x="1469" y="403"/>
                  </a:lnTo>
                  <a:lnTo>
                    <a:pt x="1469" y="404"/>
                  </a:lnTo>
                  <a:lnTo>
                    <a:pt x="1471" y="404"/>
                  </a:lnTo>
                  <a:lnTo>
                    <a:pt x="1471" y="406"/>
                  </a:lnTo>
                  <a:lnTo>
                    <a:pt x="1471" y="408"/>
                  </a:lnTo>
                  <a:lnTo>
                    <a:pt x="1472" y="408"/>
                  </a:lnTo>
                  <a:lnTo>
                    <a:pt x="1472" y="409"/>
                  </a:lnTo>
                  <a:lnTo>
                    <a:pt x="1474" y="409"/>
                  </a:lnTo>
                  <a:lnTo>
                    <a:pt x="1474" y="411"/>
                  </a:lnTo>
                  <a:lnTo>
                    <a:pt x="1472" y="413"/>
                  </a:lnTo>
                  <a:lnTo>
                    <a:pt x="1472" y="415"/>
                  </a:lnTo>
                  <a:lnTo>
                    <a:pt x="1474" y="415"/>
                  </a:lnTo>
                  <a:lnTo>
                    <a:pt x="1474" y="416"/>
                  </a:lnTo>
                  <a:lnTo>
                    <a:pt x="1476" y="416"/>
                  </a:lnTo>
                  <a:lnTo>
                    <a:pt x="1476" y="415"/>
                  </a:lnTo>
                  <a:lnTo>
                    <a:pt x="1478" y="415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81" y="413"/>
                  </a:lnTo>
                  <a:lnTo>
                    <a:pt x="1483" y="413"/>
                  </a:lnTo>
                  <a:lnTo>
                    <a:pt x="1485" y="413"/>
                  </a:lnTo>
                  <a:lnTo>
                    <a:pt x="1486" y="413"/>
                  </a:lnTo>
                  <a:lnTo>
                    <a:pt x="1488" y="413"/>
                  </a:lnTo>
                  <a:lnTo>
                    <a:pt x="1488" y="411"/>
                  </a:lnTo>
                  <a:lnTo>
                    <a:pt x="1490" y="411"/>
                  </a:lnTo>
                  <a:lnTo>
                    <a:pt x="1490" y="413"/>
                  </a:lnTo>
                  <a:lnTo>
                    <a:pt x="1491" y="413"/>
                  </a:lnTo>
                  <a:lnTo>
                    <a:pt x="1491" y="415"/>
                  </a:lnTo>
                  <a:lnTo>
                    <a:pt x="1490" y="415"/>
                  </a:lnTo>
                  <a:lnTo>
                    <a:pt x="1490" y="416"/>
                  </a:lnTo>
                  <a:lnTo>
                    <a:pt x="1490" y="418"/>
                  </a:lnTo>
                  <a:lnTo>
                    <a:pt x="1491" y="420"/>
                  </a:lnTo>
                  <a:lnTo>
                    <a:pt x="1493" y="420"/>
                  </a:lnTo>
                  <a:lnTo>
                    <a:pt x="1495" y="420"/>
                  </a:lnTo>
                  <a:lnTo>
                    <a:pt x="1495" y="418"/>
                  </a:lnTo>
                  <a:lnTo>
                    <a:pt x="1497" y="418"/>
                  </a:lnTo>
                  <a:lnTo>
                    <a:pt x="1498" y="420"/>
                  </a:lnTo>
                  <a:lnTo>
                    <a:pt x="1500" y="420"/>
                  </a:lnTo>
                  <a:lnTo>
                    <a:pt x="1500" y="422"/>
                  </a:lnTo>
                  <a:lnTo>
                    <a:pt x="1502" y="422"/>
                  </a:lnTo>
                  <a:lnTo>
                    <a:pt x="1504" y="422"/>
                  </a:lnTo>
                  <a:lnTo>
                    <a:pt x="1504" y="423"/>
                  </a:lnTo>
                  <a:lnTo>
                    <a:pt x="1504" y="422"/>
                  </a:lnTo>
                  <a:lnTo>
                    <a:pt x="1505" y="422"/>
                  </a:lnTo>
                  <a:lnTo>
                    <a:pt x="1507" y="422"/>
                  </a:lnTo>
                  <a:lnTo>
                    <a:pt x="1505" y="422"/>
                  </a:lnTo>
                  <a:lnTo>
                    <a:pt x="1505" y="423"/>
                  </a:lnTo>
                  <a:lnTo>
                    <a:pt x="1505" y="425"/>
                  </a:lnTo>
                  <a:lnTo>
                    <a:pt x="1507" y="425"/>
                  </a:lnTo>
                  <a:lnTo>
                    <a:pt x="1509" y="425"/>
                  </a:lnTo>
                  <a:lnTo>
                    <a:pt x="1510" y="425"/>
                  </a:lnTo>
                  <a:lnTo>
                    <a:pt x="1512" y="425"/>
                  </a:lnTo>
                  <a:lnTo>
                    <a:pt x="1514" y="427"/>
                  </a:lnTo>
                  <a:lnTo>
                    <a:pt x="1514" y="428"/>
                  </a:lnTo>
                  <a:lnTo>
                    <a:pt x="1514" y="430"/>
                  </a:lnTo>
                  <a:lnTo>
                    <a:pt x="1516" y="430"/>
                  </a:lnTo>
                  <a:lnTo>
                    <a:pt x="1517" y="430"/>
                  </a:lnTo>
                  <a:lnTo>
                    <a:pt x="1517" y="432"/>
                  </a:lnTo>
                  <a:lnTo>
                    <a:pt x="1519" y="434"/>
                  </a:lnTo>
                  <a:lnTo>
                    <a:pt x="1521" y="432"/>
                  </a:lnTo>
                  <a:lnTo>
                    <a:pt x="1521" y="434"/>
                  </a:lnTo>
                  <a:lnTo>
                    <a:pt x="1522" y="434"/>
                  </a:lnTo>
                  <a:lnTo>
                    <a:pt x="1524" y="434"/>
                  </a:lnTo>
                  <a:lnTo>
                    <a:pt x="1524" y="435"/>
                  </a:lnTo>
                  <a:lnTo>
                    <a:pt x="1524" y="437"/>
                  </a:lnTo>
                  <a:lnTo>
                    <a:pt x="1526" y="437"/>
                  </a:lnTo>
                  <a:lnTo>
                    <a:pt x="1526" y="439"/>
                  </a:lnTo>
                  <a:lnTo>
                    <a:pt x="1526" y="441"/>
                  </a:lnTo>
                  <a:lnTo>
                    <a:pt x="1524" y="441"/>
                  </a:lnTo>
                  <a:lnTo>
                    <a:pt x="1526" y="441"/>
                  </a:lnTo>
                  <a:lnTo>
                    <a:pt x="1524" y="442"/>
                  </a:lnTo>
                  <a:lnTo>
                    <a:pt x="1522" y="444"/>
                  </a:lnTo>
                  <a:lnTo>
                    <a:pt x="1524" y="446"/>
                  </a:lnTo>
                  <a:lnTo>
                    <a:pt x="1524" y="444"/>
                  </a:lnTo>
                  <a:lnTo>
                    <a:pt x="1526" y="446"/>
                  </a:lnTo>
                  <a:lnTo>
                    <a:pt x="1528" y="446"/>
                  </a:lnTo>
                  <a:lnTo>
                    <a:pt x="1529" y="446"/>
                  </a:lnTo>
                  <a:lnTo>
                    <a:pt x="1529" y="447"/>
                  </a:lnTo>
                  <a:lnTo>
                    <a:pt x="1529" y="449"/>
                  </a:lnTo>
                  <a:lnTo>
                    <a:pt x="1528" y="449"/>
                  </a:lnTo>
                  <a:lnTo>
                    <a:pt x="1529" y="449"/>
                  </a:lnTo>
                  <a:lnTo>
                    <a:pt x="1531" y="449"/>
                  </a:lnTo>
                  <a:lnTo>
                    <a:pt x="1533" y="449"/>
                  </a:lnTo>
                  <a:lnTo>
                    <a:pt x="1535" y="449"/>
                  </a:lnTo>
                  <a:lnTo>
                    <a:pt x="1536" y="449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36" y="453"/>
                  </a:lnTo>
                  <a:lnTo>
                    <a:pt x="1535" y="454"/>
                  </a:lnTo>
                  <a:lnTo>
                    <a:pt x="1535" y="456"/>
                  </a:lnTo>
                  <a:lnTo>
                    <a:pt x="1535" y="458"/>
                  </a:lnTo>
                  <a:lnTo>
                    <a:pt x="1535" y="459"/>
                  </a:lnTo>
                  <a:lnTo>
                    <a:pt x="1536" y="461"/>
                  </a:lnTo>
                  <a:lnTo>
                    <a:pt x="1536" y="463"/>
                  </a:lnTo>
                  <a:lnTo>
                    <a:pt x="1535" y="463"/>
                  </a:lnTo>
                  <a:lnTo>
                    <a:pt x="1533" y="465"/>
                  </a:lnTo>
                  <a:lnTo>
                    <a:pt x="1535" y="465"/>
                  </a:lnTo>
                  <a:lnTo>
                    <a:pt x="1533" y="465"/>
                  </a:lnTo>
                  <a:lnTo>
                    <a:pt x="1531" y="465"/>
                  </a:lnTo>
                  <a:lnTo>
                    <a:pt x="1529" y="465"/>
                  </a:lnTo>
                  <a:lnTo>
                    <a:pt x="1528" y="465"/>
                  </a:lnTo>
                  <a:lnTo>
                    <a:pt x="1526" y="465"/>
                  </a:lnTo>
                  <a:lnTo>
                    <a:pt x="1524" y="465"/>
                  </a:lnTo>
                  <a:lnTo>
                    <a:pt x="1524" y="466"/>
                  </a:lnTo>
                  <a:lnTo>
                    <a:pt x="1522" y="466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1" y="470"/>
                  </a:lnTo>
                  <a:lnTo>
                    <a:pt x="1519" y="470"/>
                  </a:lnTo>
                  <a:lnTo>
                    <a:pt x="1519" y="472"/>
                  </a:lnTo>
                  <a:lnTo>
                    <a:pt x="1521" y="472"/>
                  </a:lnTo>
                  <a:lnTo>
                    <a:pt x="1522" y="473"/>
                  </a:lnTo>
                  <a:lnTo>
                    <a:pt x="1521" y="473"/>
                  </a:lnTo>
                  <a:lnTo>
                    <a:pt x="1521" y="475"/>
                  </a:lnTo>
                  <a:lnTo>
                    <a:pt x="1522" y="475"/>
                  </a:lnTo>
                  <a:lnTo>
                    <a:pt x="1521" y="477"/>
                  </a:lnTo>
                  <a:lnTo>
                    <a:pt x="1519" y="477"/>
                  </a:lnTo>
                  <a:lnTo>
                    <a:pt x="1517" y="478"/>
                  </a:lnTo>
                  <a:lnTo>
                    <a:pt x="1517" y="480"/>
                  </a:lnTo>
                  <a:lnTo>
                    <a:pt x="1517" y="482"/>
                  </a:lnTo>
                  <a:lnTo>
                    <a:pt x="1516" y="482"/>
                  </a:lnTo>
                  <a:lnTo>
                    <a:pt x="1514" y="482"/>
                  </a:lnTo>
                  <a:lnTo>
                    <a:pt x="1512" y="484"/>
                  </a:lnTo>
                  <a:lnTo>
                    <a:pt x="1512" y="485"/>
                  </a:lnTo>
                  <a:lnTo>
                    <a:pt x="1512" y="487"/>
                  </a:lnTo>
                  <a:lnTo>
                    <a:pt x="1512" y="489"/>
                  </a:lnTo>
                  <a:lnTo>
                    <a:pt x="1512" y="491"/>
                  </a:lnTo>
                  <a:lnTo>
                    <a:pt x="1510" y="491"/>
                  </a:lnTo>
                  <a:lnTo>
                    <a:pt x="1510" y="492"/>
                  </a:lnTo>
                  <a:lnTo>
                    <a:pt x="1509" y="492"/>
                  </a:lnTo>
                  <a:lnTo>
                    <a:pt x="1507" y="494"/>
                  </a:lnTo>
                  <a:lnTo>
                    <a:pt x="1505" y="494"/>
                  </a:lnTo>
                  <a:lnTo>
                    <a:pt x="1504" y="496"/>
                  </a:lnTo>
                  <a:lnTo>
                    <a:pt x="1502" y="496"/>
                  </a:lnTo>
                  <a:lnTo>
                    <a:pt x="1502" y="497"/>
                  </a:lnTo>
                  <a:lnTo>
                    <a:pt x="1500" y="497"/>
                  </a:lnTo>
                  <a:lnTo>
                    <a:pt x="1498" y="496"/>
                  </a:lnTo>
                  <a:lnTo>
                    <a:pt x="1500" y="494"/>
                  </a:lnTo>
                  <a:lnTo>
                    <a:pt x="1498" y="494"/>
                  </a:lnTo>
                  <a:lnTo>
                    <a:pt x="1498" y="492"/>
                  </a:lnTo>
                  <a:lnTo>
                    <a:pt x="1498" y="494"/>
                  </a:lnTo>
                  <a:lnTo>
                    <a:pt x="1498" y="496"/>
                  </a:lnTo>
                  <a:lnTo>
                    <a:pt x="1497" y="496"/>
                  </a:lnTo>
                  <a:lnTo>
                    <a:pt x="1497" y="494"/>
                  </a:lnTo>
                  <a:lnTo>
                    <a:pt x="1497" y="492"/>
                  </a:lnTo>
                  <a:lnTo>
                    <a:pt x="1497" y="491"/>
                  </a:lnTo>
                  <a:lnTo>
                    <a:pt x="1495" y="491"/>
                  </a:lnTo>
                  <a:lnTo>
                    <a:pt x="1491" y="491"/>
                  </a:lnTo>
                  <a:lnTo>
                    <a:pt x="1493" y="491"/>
                  </a:lnTo>
                  <a:lnTo>
                    <a:pt x="1493" y="492"/>
                  </a:lnTo>
                  <a:lnTo>
                    <a:pt x="1493" y="494"/>
                  </a:lnTo>
                  <a:lnTo>
                    <a:pt x="1493" y="496"/>
                  </a:lnTo>
                  <a:lnTo>
                    <a:pt x="1491" y="496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0" y="499"/>
                  </a:lnTo>
                  <a:lnTo>
                    <a:pt x="1488" y="499"/>
                  </a:lnTo>
                  <a:lnTo>
                    <a:pt x="1488" y="501"/>
                  </a:lnTo>
                  <a:lnTo>
                    <a:pt x="1486" y="501"/>
                  </a:lnTo>
                  <a:lnTo>
                    <a:pt x="1486" y="503"/>
                  </a:lnTo>
                  <a:lnTo>
                    <a:pt x="1485" y="503"/>
                  </a:lnTo>
                  <a:lnTo>
                    <a:pt x="1483" y="503"/>
                  </a:lnTo>
                  <a:lnTo>
                    <a:pt x="1483" y="501"/>
                  </a:lnTo>
                  <a:lnTo>
                    <a:pt x="1481" y="499"/>
                  </a:lnTo>
                  <a:lnTo>
                    <a:pt x="1479" y="499"/>
                  </a:lnTo>
                  <a:lnTo>
                    <a:pt x="1478" y="499"/>
                  </a:lnTo>
                  <a:lnTo>
                    <a:pt x="1476" y="499"/>
                  </a:lnTo>
                  <a:lnTo>
                    <a:pt x="1472" y="499"/>
                  </a:lnTo>
                  <a:lnTo>
                    <a:pt x="1472" y="501"/>
                  </a:lnTo>
                  <a:lnTo>
                    <a:pt x="1471" y="501"/>
                  </a:lnTo>
                  <a:lnTo>
                    <a:pt x="1467" y="503"/>
                  </a:lnTo>
                  <a:lnTo>
                    <a:pt x="1469" y="504"/>
                  </a:lnTo>
                  <a:lnTo>
                    <a:pt x="1467" y="506"/>
                  </a:lnTo>
                  <a:lnTo>
                    <a:pt x="1467" y="504"/>
                  </a:lnTo>
                  <a:lnTo>
                    <a:pt x="1466" y="504"/>
                  </a:lnTo>
                  <a:lnTo>
                    <a:pt x="1466" y="503"/>
                  </a:lnTo>
                  <a:lnTo>
                    <a:pt x="1466" y="501"/>
                  </a:lnTo>
                  <a:lnTo>
                    <a:pt x="1464" y="501"/>
                  </a:lnTo>
                  <a:lnTo>
                    <a:pt x="1464" y="503"/>
                  </a:lnTo>
                  <a:lnTo>
                    <a:pt x="1464" y="504"/>
                  </a:lnTo>
                  <a:lnTo>
                    <a:pt x="1462" y="504"/>
                  </a:lnTo>
                  <a:lnTo>
                    <a:pt x="1460" y="504"/>
                  </a:lnTo>
                  <a:lnTo>
                    <a:pt x="1459" y="504"/>
                  </a:lnTo>
                  <a:lnTo>
                    <a:pt x="1457" y="504"/>
                  </a:lnTo>
                  <a:lnTo>
                    <a:pt x="1457" y="506"/>
                  </a:lnTo>
                  <a:lnTo>
                    <a:pt x="1455" y="506"/>
                  </a:lnTo>
                  <a:lnTo>
                    <a:pt x="1453" y="506"/>
                  </a:lnTo>
                  <a:lnTo>
                    <a:pt x="1453" y="508"/>
                  </a:lnTo>
                  <a:lnTo>
                    <a:pt x="1452" y="510"/>
                  </a:lnTo>
                  <a:lnTo>
                    <a:pt x="1450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7" y="508"/>
                  </a:lnTo>
                  <a:lnTo>
                    <a:pt x="1445" y="508"/>
                  </a:lnTo>
                  <a:lnTo>
                    <a:pt x="1445" y="510"/>
                  </a:lnTo>
                  <a:lnTo>
                    <a:pt x="1443" y="511"/>
                  </a:lnTo>
                  <a:lnTo>
                    <a:pt x="1441" y="511"/>
                  </a:lnTo>
                  <a:lnTo>
                    <a:pt x="1441" y="510"/>
                  </a:lnTo>
                  <a:lnTo>
                    <a:pt x="1440" y="508"/>
                  </a:lnTo>
                  <a:lnTo>
                    <a:pt x="1436" y="508"/>
                  </a:lnTo>
                  <a:lnTo>
                    <a:pt x="1434" y="510"/>
                  </a:lnTo>
                  <a:lnTo>
                    <a:pt x="1436" y="508"/>
                  </a:lnTo>
                  <a:lnTo>
                    <a:pt x="1434" y="508"/>
                  </a:lnTo>
                  <a:lnTo>
                    <a:pt x="1434" y="506"/>
                  </a:lnTo>
                  <a:lnTo>
                    <a:pt x="1433" y="506"/>
                  </a:lnTo>
                  <a:lnTo>
                    <a:pt x="1429" y="504"/>
                  </a:lnTo>
                  <a:lnTo>
                    <a:pt x="1429" y="506"/>
                  </a:lnTo>
                  <a:lnTo>
                    <a:pt x="1428" y="504"/>
                  </a:lnTo>
                  <a:lnTo>
                    <a:pt x="1426" y="504"/>
                  </a:lnTo>
                  <a:lnTo>
                    <a:pt x="1424" y="504"/>
                  </a:lnTo>
                  <a:lnTo>
                    <a:pt x="1422" y="503"/>
                  </a:lnTo>
                  <a:lnTo>
                    <a:pt x="1421" y="504"/>
                  </a:lnTo>
                  <a:lnTo>
                    <a:pt x="1421" y="506"/>
                  </a:lnTo>
                  <a:lnTo>
                    <a:pt x="1419" y="506"/>
                  </a:lnTo>
                  <a:lnTo>
                    <a:pt x="1417" y="508"/>
                  </a:lnTo>
                  <a:lnTo>
                    <a:pt x="1415" y="508"/>
                  </a:lnTo>
                  <a:lnTo>
                    <a:pt x="1414" y="508"/>
                  </a:lnTo>
                  <a:lnTo>
                    <a:pt x="1414" y="506"/>
                  </a:lnTo>
                  <a:lnTo>
                    <a:pt x="1412" y="506"/>
                  </a:lnTo>
                  <a:lnTo>
                    <a:pt x="1410" y="506"/>
                  </a:lnTo>
                  <a:lnTo>
                    <a:pt x="1410" y="508"/>
                  </a:lnTo>
                  <a:lnTo>
                    <a:pt x="1409" y="508"/>
                  </a:lnTo>
                  <a:lnTo>
                    <a:pt x="1409" y="510"/>
                  </a:lnTo>
                  <a:lnTo>
                    <a:pt x="1409" y="511"/>
                  </a:lnTo>
                  <a:lnTo>
                    <a:pt x="1410" y="511"/>
                  </a:lnTo>
                  <a:lnTo>
                    <a:pt x="1410" y="513"/>
                  </a:lnTo>
                  <a:lnTo>
                    <a:pt x="1407" y="515"/>
                  </a:lnTo>
                  <a:lnTo>
                    <a:pt x="1405" y="515"/>
                  </a:lnTo>
                  <a:lnTo>
                    <a:pt x="1402" y="515"/>
                  </a:lnTo>
                  <a:lnTo>
                    <a:pt x="1403" y="516"/>
                  </a:lnTo>
                  <a:lnTo>
                    <a:pt x="1402" y="518"/>
                  </a:lnTo>
                  <a:lnTo>
                    <a:pt x="1398" y="518"/>
                  </a:lnTo>
                  <a:lnTo>
                    <a:pt x="1396" y="520"/>
                  </a:lnTo>
                  <a:lnTo>
                    <a:pt x="1398" y="523"/>
                  </a:lnTo>
                  <a:lnTo>
                    <a:pt x="1398" y="525"/>
                  </a:lnTo>
                  <a:lnTo>
                    <a:pt x="1396" y="527"/>
                  </a:lnTo>
                  <a:lnTo>
                    <a:pt x="1396" y="529"/>
                  </a:lnTo>
                  <a:lnTo>
                    <a:pt x="1395" y="529"/>
                  </a:lnTo>
                  <a:lnTo>
                    <a:pt x="1395" y="530"/>
                  </a:lnTo>
                  <a:lnTo>
                    <a:pt x="1391" y="530"/>
                  </a:lnTo>
                  <a:lnTo>
                    <a:pt x="1390" y="530"/>
                  </a:lnTo>
                  <a:lnTo>
                    <a:pt x="1388" y="530"/>
                  </a:lnTo>
                  <a:lnTo>
                    <a:pt x="1388" y="532"/>
                  </a:lnTo>
                  <a:lnTo>
                    <a:pt x="1386" y="532"/>
                  </a:lnTo>
                  <a:lnTo>
                    <a:pt x="1383" y="532"/>
                  </a:lnTo>
                  <a:lnTo>
                    <a:pt x="1383" y="534"/>
                  </a:lnTo>
                  <a:lnTo>
                    <a:pt x="1381" y="532"/>
                  </a:lnTo>
                  <a:lnTo>
                    <a:pt x="1379" y="532"/>
                  </a:lnTo>
                  <a:lnTo>
                    <a:pt x="1379" y="534"/>
                  </a:lnTo>
                  <a:lnTo>
                    <a:pt x="1379" y="535"/>
                  </a:lnTo>
                  <a:lnTo>
                    <a:pt x="1379" y="534"/>
                  </a:lnTo>
                  <a:lnTo>
                    <a:pt x="1377" y="535"/>
                  </a:lnTo>
                  <a:lnTo>
                    <a:pt x="1376" y="535"/>
                  </a:lnTo>
                  <a:lnTo>
                    <a:pt x="1374" y="535"/>
                  </a:lnTo>
                  <a:lnTo>
                    <a:pt x="1374" y="534"/>
                  </a:lnTo>
                  <a:lnTo>
                    <a:pt x="1372" y="534"/>
                  </a:lnTo>
                  <a:lnTo>
                    <a:pt x="1372" y="535"/>
                  </a:lnTo>
                  <a:lnTo>
                    <a:pt x="1371" y="535"/>
                  </a:lnTo>
                  <a:lnTo>
                    <a:pt x="1369" y="535"/>
                  </a:lnTo>
                  <a:lnTo>
                    <a:pt x="1369" y="537"/>
                  </a:lnTo>
                  <a:lnTo>
                    <a:pt x="1369" y="539"/>
                  </a:lnTo>
                  <a:lnTo>
                    <a:pt x="1367" y="541"/>
                  </a:lnTo>
                  <a:lnTo>
                    <a:pt x="1365" y="541"/>
                  </a:lnTo>
                  <a:lnTo>
                    <a:pt x="1365" y="539"/>
                  </a:lnTo>
                  <a:lnTo>
                    <a:pt x="1364" y="539"/>
                  </a:lnTo>
                  <a:lnTo>
                    <a:pt x="1362" y="539"/>
                  </a:lnTo>
                  <a:lnTo>
                    <a:pt x="1358" y="539"/>
                  </a:lnTo>
                  <a:lnTo>
                    <a:pt x="1358" y="541"/>
                  </a:lnTo>
                  <a:lnTo>
                    <a:pt x="1357" y="541"/>
                  </a:lnTo>
                  <a:lnTo>
                    <a:pt x="1357" y="542"/>
                  </a:lnTo>
                  <a:lnTo>
                    <a:pt x="1355" y="542"/>
                  </a:lnTo>
                  <a:lnTo>
                    <a:pt x="1353" y="542"/>
                  </a:lnTo>
                  <a:lnTo>
                    <a:pt x="1353" y="544"/>
                  </a:lnTo>
                  <a:lnTo>
                    <a:pt x="1353" y="546"/>
                  </a:lnTo>
                  <a:lnTo>
                    <a:pt x="1352" y="546"/>
                  </a:lnTo>
                  <a:lnTo>
                    <a:pt x="1350" y="548"/>
                  </a:lnTo>
                  <a:lnTo>
                    <a:pt x="1348" y="549"/>
                  </a:lnTo>
                  <a:lnTo>
                    <a:pt x="1346" y="549"/>
                  </a:lnTo>
                  <a:lnTo>
                    <a:pt x="1346" y="551"/>
                  </a:lnTo>
                  <a:lnTo>
                    <a:pt x="1346" y="549"/>
                  </a:lnTo>
                  <a:lnTo>
                    <a:pt x="1345" y="549"/>
                  </a:lnTo>
                  <a:lnTo>
                    <a:pt x="1341" y="551"/>
                  </a:lnTo>
                  <a:lnTo>
                    <a:pt x="1341" y="554"/>
                  </a:lnTo>
                  <a:lnTo>
                    <a:pt x="1339" y="554"/>
                  </a:lnTo>
                  <a:lnTo>
                    <a:pt x="1338" y="554"/>
                  </a:lnTo>
                  <a:lnTo>
                    <a:pt x="1338" y="556"/>
                  </a:lnTo>
                  <a:lnTo>
                    <a:pt x="1336" y="558"/>
                  </a:lnTo>
                  <a:lnTo>
                    <a:pt x="1334" y="558"/>
                  </a:lnTo>
                  <a:lnTo>
                    <a:pt x="1334" y="560"/>
                  </a:lnTo>
                  <a:lnTo>
                    <a:pt x="1333" y="560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1" y="563"/>
                  </a:lnTo>
                  <a:lnTo>
                    <a:pt x="1331" y="565"/>
                  </a:lnTo>
                  <a:lnTo>
                    <a:pt x="1333" y="567"/>
                  </a:lnTo>
                  <a:lnTo>
                    <a:pt x="1331" y="568"/>
                  </a:lnTo>
                  <a:lnTo>
                    <a:pt x="1329" y="568"/>
                  </a:lnTo>
                  <a:lnTo>
                    <a:pt x="1329" y="570"/>
                  </a:lnTo>
                  <a:lnTo>
                    <a:pt x="1327" y="570"/>
                  </a:lnTo>
                  <a:lnTo>
                    <a:pt x="1327" y="572"/>
                  </a:lnTo>
                  <a:lnTo>
                    <a:pt x="1329" y="572"/>
                  </a:lnTo>
                  <a:lnTo>
                    <a:pt x="1327" y="573"/>
                  </a:lnTo>
                  <a:lnTo>
                    <a:pt x="1327" y="575"/>
                  </a:lnTo>
                  <a:lnTo>
                    <a:pt x="1327" y="577"/>
                  </a:lnTo>
                  <a:lnTo>
                    <a:pt x="1327" y="579"/>
                  </a:lnTo>
                  <a:lnTo>
                    <a:pt x="1327" y="580"/>
                  </a:lnTo>
                  <a:lnTo>
                    <a:pt x="1329" y="580"/>
                  </a:lnTo>
                  <a:lnTo>
                    <a:pt x="1329" y="582"/>
                  </a:lnTo>
                  <a:lnTo>
                    <a:pt x="1327" y="582"/>
                  </a:lnTo>
                  <a:lnTo>
                    <a:pt x="1326" y="584"/>
                  </a:lnTo>
                  <a:lnTo>
                    <a:pt x="1324" y="584"/>
                  </a:lnTo>
                  <a:lnTo>
                    <a:pt x="1322" y="584"/>
                  </a:lnTo>
                  <a:lnTo>
                    <a:pt x="1321" y="584"/>
                  </a:lnTo>
                  <a:lnTo>
                    <a:pt x="1321" y="585"/>
                  </a:lnTo>
                  <a:lnTo>
                    <a:pt x="1319" y="585"/>
                  </a:lnTo>
                  <a:lnTo>
                    <a:pt x="1317" y="585"/>
                  </a:lnTo>
                  <a:lnTo>
                    <a:pt x="1315" y="585"/>
                  </a:lnTo>
                  <a:lnTo>
                    <a:pt x="1315" y="587"/>
                  </a:lnTo>
                  <a:lnTo>
                    <a:pt x="1314" y="587"/>
                  </a:lnTo>
                  <a:lnTo>
                    <a:pt x="1314" y="589"/>
                  </a:lnTo>
                  <a:lnTo>
                    <a:pt x="1312" y="591"/>
                  </a:lnTo>
                  <a:lnTo>
                    <a:pt x="1310" y="591"/>
                  </a:lnTo>
                  <a:lnTo>
                    <a:pt x="1310" y="592"/>
                  </a:lnTo>
                  <a:lnTo>
                    <a:pt x="1312" y="594"/>
                  </a:lnTo>
                  <a:lnTo>
                    <a:pt x="1314" y="594"/>
                  </a:lnTo>
                  <a:lnTo>
                    <a:pt x="1314" y="596"/>
                  </a:lnTo>
                  <a:lnTo>
                    <a:pt x="1315" y="596"/>
                  </a:lnTo>
                  <a:lnTo>
                    <a:pt x="1314" y="596"/>
                  </a:lnTo>
                  <a:lnTo>
                    <a:pt x="1314" y="598"/>
                  </a:lnTo>
                  <a:lnTo>
                    <a:pt x="1315" y="598"/>
                  </a:lnTo>
                  <a:lnTo>
                    <a:pt x="1315" y="599"/>
                  </a:lnTo>
                  <a:lnTo>
                    <a:pt x="1317" y="599"/>
                  </a:lnTo>
                  <a:lnTo>
                    <a:pt x="1319" y="599"/>
                  </a:lnTo>
                  <a:lnTo>
                    <a:pt x="1321" y="599"/>
                  </a:lnTo>
                  <a:lnTo>
                    <a:pt x="1321" y="601"/>
                  </a:lnTo>
                  <a:lnTo>
                    <a:pt x="1322" y="601"/>
                  </a:lnTo>
                  <a:lnTo>
                    <a:pt x="1322" y="603"/>
                  </a:lnTo>
                  <a:lnTo>
                    <a:pt x="1322" y="604"/>
                  </a:lnTo>
                  <a:lnTo>
                    <a:pt x="1321" y="604"/>
                  </a:lnTo>
                  <a:lnTo>
                    <a:pt x="1322" y="604"/>
                  </a:lnTo>
                  <a:lnTo>
                    <a:pt x="1322" y="606"/>
                  </a:lnTo>
                  <a:lnTo>
                    <a:pt x="1324" y="606"/>
                  </a:lnTo>
                  <a:lnTo>
                    <a:pt x="1324" y="608"/>
                  </a:lnTo>
                  <a:lnTo>
                    <a:pt x="1324" y="610"/>
                  </a:lnTo>
                  <a:lnTo>
                    <a:pt x="1326" y="610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6" y="615"/>
                  </a:lnTo>
                  <a:lnTo>
                    <a:pt x="1327" y="617"/>
                  </a:lnTo>
                  <a:lnTo>
                    <a:pt x="1327" y="618"/>
                  </a:lnTo>
                  <a:lnTo>
                    <a:pt x="1327" y="620"/>
                  </a:lnTo>
                  <a:lnTo>
                    <a:pt x="1329" y="620"/>
                  </a:lnTo>
                  <a:lnTo>
                    <a:pt x="1331" y="620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4" y="622"/>
                  </a:lnTo>
                  <a:lnTo>
                    <a:pt x="1333" y="622"/>
                  </a:lnTo>
                  <a:lnTo>
                    <a:pt x="1333" y="623"/>
                  </a:lnTo>
                  <a:lnTo>
                    <a:pt x="1334" y="623"/>
                  </a:lnTo>
                  <a:lnTo>
                    <a:pt x="1334" y="625"/>
                  </a:lnTo>
                  <a:lnTo>
                    <a:pt x="1336" y="625"/>
                  </a:lnTo>
                  <a:lnTo>
                    <a:pt x="1336" y="627"/>
                  </a:lnTo>
                  <a:lnTo>
                    <a:pt x="1338" y="629"/>
                  </a:lnTo>
                  <a:lnTo>
                    <a:pt x="1339" y="629"/>
                  </a:lnTo>
                  <a:lnTo>
                    <a:pt x="1341" y="629"/>
                  </a:lnTo>
                  <a:lnTo>
                    <a:pt x="1341" y="630"/>
                  </a:lnTo>
                  <a:lnTo>
                    <a:pt x="1343" y="630"/>
                  </a:lnTo>
                  <a:lnTo>
                    <a:pt x="1341" y="630"/>
                  </a:lnTo>
                  <a:lnTo>
                    <a:pt x="1341" y="632"/>
                  </a:lnTo>
                  <a:lnTo>
                    <a:pt x="1343" y="632"/>
                  </a:lnTo>
                  <a:lnTo>
                    <a:pt x="1343" y="634"/>
                  </a:lnTo>
                  <a:lnTo>
                    <a:pt x="1345" y="634"/>
                  </a:lnTo>
                  <a:lnTo>
                    <a:pt x="1343" y="634"/>
                  </a:lnTo>
                  <a:lnTo>
                    <a:pt x="1343" y="636"/>
                  </a:lnTo>
                  <a:lnTo>
                    <a:pt x="1343" y="637"/>
                  </a:lnTo>
                  <a:lnTo>
                    <a:pt x="1343" y="639"/>
                  </a:lnTo>
                  <a:lnTo>
                    <a:pt x="1343" y="641"/>
                  </a:lnTo>
                  <a:lnTo>
                    <a:pt x="1341" y="641"/>
                  </a:lnTo>
                  <a:lnTo>
                    <a:pt x="1339" y="641"/>
                  </a:lnTo>
                  <a:lnTo>
                    <a:pt x="1338" y="641"/>
                  </a:lnTo>
                  <a:lnTo>
                    <a:pt x="1336" y="641"/>
                  </a:lnTo>
                  <a:lnTo>
                    <a:pt x="1336" y="642"/>
                  </a:lnTo>
                  <a:lnTo>
                    <a:pt x="1334" y="642"/>
                  </a:lnTo>
                  <a:lnTo>
                    <a:pt x="1334" y="644"/>
                  </a:lnTo>
                  <a:lnTo>
                    <a:pt x="1334" y="646"/>
                  </a:lnTo>
                  <a:lnTo>
                    <a:pt x="1336" y="646"/>
                  </a:lnTo>
                  <a:lnTo>
                    <a:pt x="1336" y="648"/>
                  </a:lnTo>
                  <a:lnTo>
                    <a:pt x="1334" y="648"/>
                  </a:lnTo>
                  <a:lnTo>
                    <a:pt x="1333" y="648"/>
                  </a:lnTo>
                  <a:lnTo>
                    <a:pt x="1334" y="648"/>
                  </a:lnTo>
                  <a:lnTo>
                    <a:pt x="1336" y="648"/>
                  </a:lnTo>
                  <a:lnTo>
                    <a:pt x="1338" y="648"/>
                  </a:lnTo>
                  <a:lnTo>
                    <a:pt x="1339" y="648"/>
                  </a:lnTo>
                  <a:lnTo>
                    <a:pt x="1341" y="648"/>
                  </a:lnTo>
                  <a:lnTo>
                    <a:pt x="1343" y="648"/>
                  </a:lnTo>
                  <a:lnTo>
                    <a:pt x="1343" y="649"/>
                  </a:lnTo>
                  <a:lnTo>
                    <a:pt x="1343" y="651"/>
                  </a:lnTo>
                  <a:lnTo>
                    <a:pt x="1345" y="651"/>
                  </a:lnTo>
                  <a:lnTo>
                    <a:pt x="1345" y="653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8" y="651"/>
                  </a:lnTo>
                  <a:lnTo>
                    <a:pt x="1346" y="653"/>
                  </a:lnTo>
                  <a:lnTo>
                    <a:pt x="1346" y="651"/>
                  </a:lnTo>
                  <a:lnTo>
                    <a:pt x="1346" y="653"/>
                  </a:lnTo>
                  <a:lnTo>
                    <a:pt x="1348" y="653"/>
                  </a:lnTo>
                  <a:lnTo>
                    <a:pt x="1348" y="655"/>
                  </a:lnTo>
                  <a:lnTo>
                    <a:pt x="1350" y="655"/>
                  </a:lnTo>
                  <a:lnTo>
                    <a:pt x="1350" y="656"/>
                  </a:lnTo>
                  <a:lnTo>
                    <a:pt x="1352" y="656"/>
                  </a:lnTo>
                  <a:lnTo>
                    <a:pt x="1352" y="658"/>
                  </a:lnTo>
                  <a:lnTo>
                    <a:pt x="1353" y="658"/>
                  </a:lnTo>
                  <a:lnTo>
                    <a:pt x="1353" y="660"/>
                  </a:lnTo>
                  <a:lnTo>
                    <a:pt x="1352" y="660"/>
                  </a:lnTo>
                  <a:lnTo>
                    <a:pt x="1350" y="660"/>
                  </a:lnTo>
                  <a:lnTo>
                    <a:pt x="1350" y="661"/>
                  </a:lnTo>
                  <a:lnTo>
                    <a:pt x="1348" y="661"/>
                  </a:lnTo>
                  <a:lnTo>
                    <a:pt x="1350" y="661"/>
                  </a:lnTo>
                  <a:lnTo>
                    <a:pt x="1350" y="663"/>
                  </a:lnTo>
                  <a:lnTo>
                    <a:pt x="1352" y="663"/>
                  </a:lnTo>
                  <a:lnTo>
                    <a:pt x="1352" y="665"/>
                  </a:lnTo>
                  <a:lnTo>
                    <a:pt x="1353" y="665"/>
                  </a:lnTo>
                  <a:lnTo>
                    <a:pt x="1353" y="667"/>
                  </a:lnTo>
                  <a:lnTo>
                    <a:pt x="1352" y="667"/>
                  </a:lnTo>
                  <a:lnTo>
                    <a:pt x="1350" y="668"/>
                  </a:lnTo>
                  <a:lnTo>
                    <a:pt x="1348" y="668"/>
                  </a:lnTo>
                  <a:lnTo>
                    <a:pt x="1348" y="667"/>
                  </a:lnTo>
                  <a:lnTo>
                    <a:pt x="1346" y="667"/>
                  </a:lnTo>
                  <a:lnTo>
                    <a:pt x="1346" y="665"/>
                  </a:lnTo>
                  <a:lnTo>
                    <a:pt x="1345" y="665"/>
                  </a:lnTo>
                  <a:lnTo>
                    <a:pt x="1345" y="667"/>
                  </a:lnTo>
                  <a:lnTo>
                    <a:pt x="1345" y="668"/>
                  </a:lnTo>
                  <a:lnTo>
                    <a:pt x="1343" y="668"/>
                  </a:lnTo>
                  <a:lnTo>
                    <a:pt x="1343" y="667"/>
                  </a:lnTo>
                  <a:lnTo>
                    <a:pt x="1341" y="667"/>
                  </a:lnTo>
                  <a:lnTo>
                    <a:pt x="1341" y="668"/>
                  </a:lnTo>
                  <a:lnTo>
                    <a:pt x="1339" y="668"/>
                  </a:lnTo>
                  <a:lnTo>
                    <a:pt x="1338" y="668"/>
                  </a:lnTo>
                  <a:lnTo>
                    <a:pt x="1338" y="670"/>
                  </a:lnTo>
                  <a:lnTo>
                    <a:pt x="1338" y="672"/>
                  </a:lnTo>
                  <a:lnTo>
                    <a:pt x="1336" y="672"/>
                  </a:lnTo>
                  <a:lnTo>
                    <a:pt x="1336" y="674"/>
                  </a:lnTo>
                  <a:lnTo>
                    <a:pt x="1336" y="675"/>
                  </a:lnTo>
                  <a:lnTo>
                    <a:pt x="1336" y="677"/>
                  </a:lnTo>
                  <a:lnTo>
                    <a:pt x="1334" y="677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3" y="680"/>
                  </a:lnTo>
                  <a:lnTo>
                    <a:pt x="1331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7" y="682"/>
                  </a:lnTo>
                  <a:lnTo>
                    <a:pt x="1326" y="682"/>
                  </a:lnTo>
                  <a:lnTo>
                    <a:pt x="1326" y="684"/>
                  </a:lnTo>
                  <a:lnTo>
                    <a:pt x="1327" y="684"/>
                  </a:lnTo>
                  <a:lnTo>
                    <a:pt x="1327" y="686"/>
                  </a:lnTo>
                  <a:lnTo>
                    <a:pt x="1326" y="686"/>
                  </a:lnTo>
                  <a:lnTo>
                    <a:pt x="1326" y="687"/>
                  </a:lnTo>
                  <a:lnTo>
                    <a:pt x="1326" y="689"/>
                  </a:lnTo>
                  <a:lnTo>
                    <a:pt x="1324" y="689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2" y="692"/>
                  </a:lnTo>
                  <a:lnTo>
                    <a:pt x="1324" y="692"/>
                  </a:lnTo>
                  <a:lnTo>
                    <a:pt x="1324" y="694"/>
                  </a:lnTo>
                  <a:lnTo>
                    <a:pt x="1322" y="694"/>
                  </a:lnTo>
                  <a:lnTo>
                    <a:pt x="1321" y="694"/>
                  </a:lnTo>
                  <a:lnTo>
                    <a:pt x="1321" y="696"/>
                  </a:lnTo>
                  <a:lnTo>
                    <a:pt x="1322" y="696"/>
                  </a:lnTo>
                  <a:lnTo>
                    <a:pt x="1322" y="698"/>
                  </a:lnTo>
                  <a:lnTo>
                    <a:pt x="1324" y="698"/>
                  </a:lnTo>
                  <a:lnTo>
                    <a:pt x="1324" y="696"/>
                  </a:lnTo>
                  <a:lnTo>
                    <a:pt x="1324" y="698"/>
                  </a:lnTo>
                  <a:lnTo>
                    <a:pt x="1322" y="698"/>
                  </a:lnTo>
                  <a:lnTo>
                    <a:pt x="1322" y="699"/>
                  </a:lnTo>
                  <a:lnTo>
                    <a:pt x="1322" y="701"/>
                  </a:lnTo>
                  <a:lnTo>
                    <a:pt x="1322" y="703"/>
                  </a:lnTo>
                  <a:lnTo>
                    <a:pt x="1321" y="703"/>
                  </a:lnTo>
                  <a:lnTo>
                    <a:pt x="1321" y="705"/>
                  </a:lnTo>
                  <a:lnTo>
                    <a:pt x="1319" y="705"/>
                  </a:lnTo>
                  <a:lnTo>
                    <a:pt x="1319" y="706"/>
                  </a:lnTo>
                  <a:lnTo>
                    <a:pt x="1319" y="708"/>
                  </a:lnTo>
                  <a:lnTo>
                    <a:pt x="1321" y="708"/>
                  </a:lnTo>
                  <a:lnTo>
                    <a:pt x="1321" y="710"/>
                  </a:lnTo>
                  <a:lnTo>
                    <a:pt x="1322" y="710"/>
                  </a:lnTo>
                  <a:lnTo>
                    <a:pt x="1322" y="711"/>
                  </a:lnTo>
                  <a:lnTo>
                    <a:pt x="1321" y="713"/>
                  </a:lnTo>
                  <a:lnTo>
                    <a:pt x="1321" y="715"/>
                  </a:lnTo>
                  <a:lnTo>
                    <a:pt x="1319" y="713"/>
                  </a:lnTo>
                  <a:lnTo>
                    <a:pt x="1319" y="715"/>
                  </a:lnTo>
                  <a:lnTo>
                    <a:pt x="1319" y="717"/>
                  </a:lnTo>
                  <a:lnTo>
                    <a:pt x="1319" y="718"/>
                  </a:lnTo>
                  <a:lnTo>
                    <a:pt x="1321" y="718"/>
                  </a:lnTo>
                  <a:lnTo>
                    <a:pt x="1321" y="720"/>
                  </a:lnTo>
                  <a:lnTo>
                    <a:pt x="1321" y="722"/>
                  </a:lnTo>
                  <a:lnTo>
                    <a:pt x="1319" y="724"/>
                  </a:lnTo>
                  <a:lnTo>
                    <a:pt x="1319" y="725"/>
                  </a:lnTo>
                  <a:lnTo>
                    <a:pt x="1319" y="727"/>
                  </a:lnTo>
                  <a:lnTo>
                    <a:pt x="1317" y="729"/>
                  </a:lnTo>
                  <a:lnTo>
                    <a:pt x="1315" y="730"/>
                  </a:lnTo>
                  <a:lnTo>
                    <a:pt x="1317" y="730"/>
                  </a:lnTo>
                  <a:lnTo>
                    <a:pt x="1317" y="732"/>
                  </a:lnTo>
                  <a:lnTo>
                    <a:pt x="1317" y="734"/>
                  </a:lnTo>
                  <a:lnTo>
                    <a:pt x="1317" y="736"/>
                  </a:lnTo>
                  <a:lnTo>
                    <a:pt x="1317" y="737"/>
                  </a:lnTo>
                  <a:lnTo>
                    <a:pt x="1317" y="739"/>
                  </a:lnTo>
                  <a:lnTo>
                    <a:pt x="1317" y="741"/>
                  </a:lnTo>
                  <a:lnTo>
                    <a:pt x="1319" y="741"/>
                  </a:lnTo>
                  <a:lnTo>
                    <a:pt x="1321" y="741"/>
                  </a:lnTo>
                  <a:lnTo>
                    <a:pt x="1321" y="743"/>
                  </a:lnTo>
                  <a:lnTo>
                    <a:pt x="1322" y="743"/>
                  </a:lnTo>
                  <a:lnTo>
                    <a:pt x="1324" y="743"/>
                  </a:lnTo>
                  <a:lnTo>
                    <a:pt x="1324" y="744"/>
                  </a:lnTo>
                  <a:lnTo>
                    <a:pt x="1326" y="744"/>
                  </a:lnTo>
                  <a:lnTo>
                    <a:pt x="1326" y="743"/>
                  </a:lnTo>
                  <a:lnTo>
                    <a:pt x="1326" y="744"/>
                  </a:lnTo>
                  <a:lnTo>
                    <a:pt x="1326" y="746"/>
                  </a:lnTo>
                  <a:lnTo>
                    <a:pt x="1326" y="748"/>
                  </a:lnTo>
                  <a:lnTo>
                    <a:pt x="1326" y="749"/>
                  </a:lnTo>
                  <a:lnTo>
                    <a:pt x="1327" y="749"/>
                  </a:lnTo>
                  <a:lnTo>
                    <a:pt x="1326" y="749"/>
                  </a:lnTo>
                  <a:lnTo>
                    <a:pt x="1326" y="751"/>
                  </a:lnTo>
                  <a:lnTo>
                    <a:pt x="1327" y="753"/>
                  </a:lnTo>
                  <a:lnTo>
                    <a:pt x="1329" y="753"/>
                  </a:lnTo>
                  <a:lnTo>
                    <a:pt x="1331" y="753"/>
                  </a:lnTo>
                  <a:lnTo>
                    <a:pt x="1333" y="753"/>
                  </a:lnTo>
                  <a:lnTo>
                    <a:pt x="1334" y="753"/>
                  </a:lnTo>
                  <a:lnTo>
                    <a:pt x="1336" y="753"/>
                  </a:lnTo>
                  <a:lnTo>
                    <a:pt x="1336" y="751"/>
                  </a:lnTo>
                  <a:lnTo>
                    <a:pt x="1338" y="751"/>
                  </a:lnTo>
                  <a:lnTo>
                    <a:pt x="1338" y="753"/>
                  </a:lnTo>
                  <a:lnTo>
                    <a:pt x="1339" y="753"/>
                  </a:lnTo>
                  <a:lnTo>
                    <a:pt x="1339" y="751"/>
                  </a:lnTo>
                  <a:lnTo>
                    <a:pt x="1339" y="749"/>
                  </a:lnTo>
                  <a:lnTo>
                    <a:pt x="1341" y="751"/>
                  </a:lnTo>
                  <a:lnTo>
                    <a:pt x="1341" y="749"/>
                  </a:lnTo>
                  <a:lnTo>
                    <a:pt x="1341" y="748"/>
                  </a:lnTo>
                  <a:lnTo>
                    <a:pt x="1341" y="746"/>
                  </a:lnTo>
                  <a:lnTo>
                    <a:pt x="1339" y="746"/>
                  </a:lnTo>
                  <a:lnTo>
                    <a:pt x="1339" y="744"/>
                  </a:lnTo>
                  <a:lnTo>
                    <a:pt x="1339" y="743"/>
                  </a:lnTo>
                  <a:lnTo>
                    <a:pt x="1338" y="743"/>
                  </a:lnTo>
                  <a:lnTo>
                    <a:pt x="1338" y="741"/>
                  </a:lnTo>
                  <a:lnTo>
                    <a:pt x="1339" y="741"/>
                  </a:lnTo>
                  <a:lnTo>
                    <a:pt x="1341" y="741"/>
                  </a:lnTo>
                  <a:lnTo>
                    <a:pt x="1343" y="741"/>
                  </a:lnTo>
                  <a:lnTo>
                    <a:pt x="1345" y="741"/>
                  </a:lnTo>
                  <a:lnTo>
                    <a:pt x="1346" y="741"/>
                  </a:lnTo>
                  <a:lnTo>
                    <a:pt x="1348" y="741"/>
                  </a:lnTo>
                  <a:lnTo>
                    <a:pt x="1346" y="741"/>
                  </a:lnTo>
                  <a:lnTo>
                    <a:pt x="1346" y="743"/>
                  </a:lnTo>
                  <a:lnTo>
                    <a:pt x="1348" y="743"/>
                  </a:lnTo>
                  <a:lnTo>
                    <a:pt x="1348" y="744"/>
                  </a:lnTo>
                  <a:lnTo>
                    <a:pt x="1350" y="744"/>
                  </a:lnTo>
                  <a:lnTo>
                    <a:pt x="1350" y="743"/>
                  </a:lnTo>
                  <a:lnTo>
                    <a:pt x="1352" y="743"/>
                  </a:lnTo>
                  <a:lnTo>
                    <a:pt x="1352" y="741"/>
                  </a:lnTo>
                  <a:lnTo>
                    <a:pt x="1353" y="741"/>
                  </a:lnTo>
                  <a:lnTo>
                    <a:pt x="1355" y="741"/>
                  </a:lnTo>
                  <a:lnTo>
                    <a:pt x="1355" y="743"/>
                  </a:lnTo>
                  <a:lnTo>
                    <a:pt x="1357" y="743"/>
                  </a:lnTo>
                  <a:lnTo>
                    <a:pt x="1358" y="743"/>
                  </a:lnTo>
                  <a:lnTo>
                    <a:pt x="1360" y="743"/>
                  </a:lnTo>
                  <a:lnTo>
                    <a:pt x="1362" y="743"/>
                  </a:lnTo>
                  <a:lnTo>
                    <a:pt x="1362" y="744"/>
                  </a:lnTo>
                  <a:lnTo>
                    <a:pt x="1364" y="746"/>
                  </a:lnTo>
                  <a:lnTo>
                    <a:pt x="1364" y="748"/>
                  </a:lnTo>
                  <a:lnTo>
                    <a:pt x="1365" y="749"/>
                  </a:lnTo>
                  <a:lnTo>
                    <a:pt x="1365" y="751"/>
                  </a:lnTo>
                  <a:lnTo>
                    <a:pt x="1364" y="753"/>
                  </a:lnTo>
                  <a:lnTo>
                    <a:pt x="1362" y="753"/>
                  </a:lnTo>
                  <a:lnTo>
                    <a:pt x="1364" y="756"/>
                  </a:lnTo>
                  <a:lnTo>
                    <a:pt x="1362" y="756"/>
                  </a:lnTo>
                  <a:lnTo>
                    <a:pt x="1360" y="758"/>
                  </a:lnTo>
                  <a:lnTo>
                    <a:pt x="1358" y="760"/>
                  </a:lnTo>
                  <a:lnTo>
                    <a:pt x="1357" y="762"/>
                  </a:lnTo>
                  <a:lnTo>
                    <a:pt x="1355" y="762"/>
                  </a:lnTo>
                  <a:lnTo>
                    <a:pt x="1353" y="762"/>
                  </a:lnTo>
                  <a:lnTo>
                    <a:pt x="1352" y="762"/>
                  </a:lnTo>
                  <a:lnTo>
                    <a:pt x="1346" y="763"/>
                  </a:lnTo>
                  <a:lnTo>
                    <a:pt x="1345" y="763"/>
                  </a:lnTo>
                  <a:lnTo>
                    <a:pt x="1343" y="763"/>
                  </a:lnTo>
                  <a:lnTo>
                    <a:pt x="1341" y="763"/>
                  </a:lnTo>
                  <a:lnTo>
                    <a:pt x="1339" y="765"/>
                  </a:lnTo>
                  <a:lnTo>
                    <a:pt x="1338" y="765"/>
                  </a:lnTo>
                  <a:lnTo>
                    <a:pt x="1338" y="763"/>
                  </a:lnTo>
                  <a:lnTo>
                    <a:pt x="1336" y="762"/>
                  </a:lnTo>
                  <a:lnTo>
                    <a:pt x="1334" y="762"/>
                  </a:lnTo>
                  <a:lnTo>
                    <a:pt x="1333" y="760"/>
                  </a:lnTo>
                  <a:lnTo>
                    <a:pt x="1331" y="762"/>
                  </a:lnTo>
                  <a:lnTo>
                    <a:pt x="1331" y="760"/>
                  </a:lnTo>
                  <a:lnTo>
                    <a:pt x="1331" y="762"/>
                  </a:lnTo>
                  <a:lnTo>
                    <a:pt x="1329" y="762"/>
                  </a:lnTo>
                  <a:lnTo>
                    <a:pt x="1329" y="763"/>
                  </a:lnTo>
                  <a:lnTo>
                    <a:pt x="1329" y="765"/>
                  </a:lnTo>
                  <a:lnTo>
                    <a:pt x="1326" y="767"/>
                  </a:lnTo>
                  <a:lnTo>
                    <a:pt x="1324" y="772"/>
                  </a:lnTo>
                  <a:lnTo>
                    <a:pt x="1324" y="774"/>
                  </a:lnTo>
                  <a:lnTo>
                    <a:pt x="1324" y="775"/>
                  </a:lnTo>
                  <a:lnTo>
                    <a:pt x="1324" y="777"/>
                  </a:lnTo>
                  <a:lnTo>
                    <a:pt x="1322" y="779"/>
                  </a:lnTo>
                  <a:lnTo>
                    <a:pt x="1321" y="779"/>
                  </a:lnTo>
                  <a:lnTo>
                    <a:pt x="1317" y="781"/>
                  </a:lnTo>
                  <a:lnTo>
                    <a:pt x="1315" y="782"/>
                  </a:lnTo>
                  <a:lnTo>
                    <a:pt x="1314" y="784"/>
                  </a:lnTo>
                  <a:lnTo>
                    <a:pt x="1314" y="782"/>
                  </a:lnTo>
                  <a:lnTo>
                    <a:pt x="1312" y="781"/>
                  </a:lnTo>
                  <a:lnTo>
                    <a:pt x="1312" y="782"/>
                  </a:lnTo>
                  <a:lnTo>
                    <a:pt x="1310" y="782"/>
                  </a:lnTo>
                  <a:lnTo>
                    <a:pt x="1308" y="782"/>
                  </a:lnTo>
                  <a:lnTo>
                    <a:pt x="1308" y="781"/>
                  </a:lnTo>
                  <a:lnTo>
                    <a:pt x="1307" y="782"/>
                  </a:lnTo>
                  <a:lnTo>
                    <a:pt x="1305" y="782"/>
                  </a:lnTo>
                  <a:lnTo>
                    <a:pt x="1302" y="784"/>
                  </a:lnTo>
                  <a:lnTo>
                    <a:pt x="1303" y="784"/>
                  </a:lnTo>
                  <a:lnTo>
                    <a:pt x="1305" y="786"/>
                  </a:lnTo>
                  <a:lnTo>
                    <a:pt x="1303" y="786"/>
                  </a:lnTo>
                  <a:lnTo>
                    <a:pt x="1302" y="786"/>
                  </a:lnTo>
                  <a:lnTo>
                    <a:pt x="1302" y="787"/>
                  </a:lnTo>
                  <a:lnTo>
                    <a:pt x="1298" y="787"/>
                  </a:lnTo>
                  <a:lnTo>
                    <a:pt x="1298" y="789"/>
                  </a:lnTo>
                  <a:lnTo>
                    <a:pt x="1296" y="789"/>
                  </a:lnTo>
                  <a:lnTo>
                    <a:pt x="1293" y="789"/>
                  </a:lnTo>
                  <a:lnTo>
                    <a:pt x="1291" y="793"/>
                  </a:lnTo>
                  <a:lnTo>
                    <a:pt x="1293" y="793"/>
                  </a:lnTo>
                  <a:lnTo>
                    <a:pt x="1295" y="793"/>
                  </a:lnTo>
                  <a:lnTo>
                    <a:pt x="1296" y="793"/>
                  </a:lnTo>
                  <a:lnTo>
                    <a:pt x="1295" y="793"/>
                  </a:lnTo>
                  <a:lnTo>
                    <a:pt x="1295" y="794"/>
                  </a:lnTo>
                  <a:lnTo>
                    <a:pt x="1293" y="794"/>
                  </a:lnTo>
                  <a:lnTo>
                    <a:pt x="1291" y="794"/>
                  </a:lnTo>
                  <a:lnTo>
                    <a:pt x="1293" y="794"/>
                  </a:lnTo>
                  <a:lnTo>
                    <a:pt x="1293" y="796"/>
                  </a:lnTo>
                  <a:lnTo>
                    <a:pt x="1295" y="796"/>
                  </a:lnTo>
                  <a:lnTo>
                    <a:pt x="1295" y="798"/>
                  </a:lnTo>
                  <a:lnTo>
                    <a:pt x="1293" y="798"/>
                  </a:lnTo>
                  <a:lnTo>
                    <a:pt x="1291" y="798"/>
                  </a:lnTo>
                  <a:lnTo>
                    <a:pt x="1289" y="798"/>
                  </a:lnTo>
                  <a:lnTo>
                    <a:pt x="1288" y="798"/>
                  </a:lnTo>
                  <a:lnTo>
                    <a:pt x="1286" y="798"/>
                  </a:lnTo>
                  <a:lnTo>
                    <a:pt x="1286" y="800"/>
                  </a:lnTo>
                  <a:lnTo>
                    <a:pt x="1284" y="800"/>
                  </a:lnTo>
                  <a:lnTo>
                    <a:pt x="1284" y="801"/>
                  </a:lnTo>
                  <a:lnTo>
                    <a:pt x="1283" y="801"/>
                  </a:lnTo>
                  <a:lnTo>
                    <a:pt x="1281" y="801"/>
                  </a:lnTo>
                  <a:lnTo>
                    <a:pt x="1279" y="801"/>
                  </a:lnTo>
                  <a:lnTo>
                    <a:pt x="1279" y="803"/>
                  </a:lnTo>
                  <a:lnTo>
                    <a:pt x="1279" y="805"/>
                  </a:lnTo>
                  <a:lnTo>
                    <a:pt x="1279" y="806"/>
                  </a:lnTo>
                  <a:lnTo>
                    <a:pt x="1279" y="808"/>
                  </a:lnTo>
                  <a:lnTo>
                    <a:pt x="1281" y="808"/>
                  </a:lnTo>
                  <a:lnTo>
                    <a:pt x="1283" y="810"/>
                  </a:lnTo>
                  <a:lnTo>
                    <a:pt x="1284" y="810"/>
                  </a:lnTo>
                  <a:lnTo>
                    <a:pt x="1283" y="810"/>
                  </a:lnTo>
                  <a:lnTo>
                    <a:pt x="1281" y="810"/>
                  </a:lnTo>
                  <a:lnTo>
                    <a:pt x="1279" y="810"/>
                  </a:lnTo>
                  <a:lnTo>
                    <a:pt x="1281" y="812"/>
                  </a:lnTo>
                  <a:lnTo>
                    <a:pt x="1279" y="813"/>
                  </a:lnTo>
                  <a:lnTo>
                    <a:pt x="1277" y="813"/>
                  </a:lnTo>
                  <a:lnTo>
                    <a:pt x="1277" y="812"/>
                  </a:lnTo>
                  <a:lnTo>
                    <a:pt x="1276" y="812"/>
                  </a:lnTo>
                  <a:lnTo>
                    <a:pt x="1274" y="812"/>
                  </a:lnTo>
                  <a:lnTo>
                    <a:pt x="1272" y="812"/>
                  </a:lnTo>
                  <a:lnTo>
                    <a:pt x="1272" y="813"/>
                  </a:lnTo>
                  <a:lnTo>
                    <a:pt x="1274" y="813"/>
                  </a:lnTo>
                  <a:lnTo>
                    <a:pt x="1272" y="813"/>
                  </a:lnTo>
                  <a:lnTo>
                    <a:pt x="1272" y="812"/>
                  </a:lnTo>
                  <a:lnTo>
                    <a:pt x="1270" y="812"/>
                  </a:lnTo>
                  <a:lnTo>
                    <a:pt x="1269" y="813"/>
                  </a:lnTo>
                  <a:lnTo>
                    <a:pt x="1269" y="815"/>
                  </a:lnTo>
                  <a:lnTo>
                    <a:pt x="1269" y="817"/>
                  </a:lnTo>
                  <a:lnTo>
                    <a:pt x="1267" y="817"/>
                  </a:lnTo>
                  <a:lnTo>
                    <a:pt x="1267" y="818"/>
                  </a:lnTo>
                  <a:lnTo>
                    <a:pt x="1265" y="820"/>
                  </a:lnTo>
                  <a:lnTo>
                    <a:pt x="1264" y="822"/>
                  </a:lnTo>
                  <a:lnTo>
                    <a:pt x="1264" y="824"/>
                  </a:lnTo>
                  <a:lnTo>
                    <a:pt x="1262" y="825"/>
                  </a:lnTo>
                  <a:lnTo>
                    <a:pt x="1264" y="827"/>
                  </a:lnTo>
                  <a:lnTo>
                    <a:pt x="1265" y="829"/>
                  </a:lnTo>
                  <a:lnTo>
                    <a:pt x="1264" y="831"/>
                  </a:lnTo>
                  <a:lnTo>
                    <a:pt x="1262" y="831"/>
                  </a:lnTo>
                  <a:lnTo>
                    <a:pt x="1260" y="832"/>
                  </a:lnTo>
                  <a:lnTo>
                    <a:pt x="1260" y="831"/>
                  </a:lnTo>
                  <a:lnTo>
                    <a:pt x="1258" y="832"/>
                  </a:lnTo>
                  <a:lnTo>
                    <a:pt x="1257" y="832"/>
                  </a:lnTo>
                  <a:lnTo>
                    <a:pt x="1255" y="831"/>
                  </a:lnTo>
                  <a:lnTo>
                    <a:pt x="1253" y="832"/>
                  </a:lnTo>
                  <a:lnTo>
                    <a:pt x="1253" y="834"/>
                  </a:lnTo>
                  <a:lnTo>
                    <a:pt x="1255" y="834"/>
                  </a:lnTo>
                  <a:lnTo>
                    <a:pt x="1255" y="836"/>
                  </a:lnTo>
                  <a:lnTo>
                    <a:pt x="1257" y="837"/>
                  </a:lnTo>
                  <a:lnTo>
                    <a:pt x="1257" y="839"/>
                  </a:lnTo>
                  <a:lnTo>
                    <a:pt x="1257" y="841"/>
                  </a:lnTo>
                  <a:lnTo>
                    <a:pt x="1258" y="841"/>
                  </a:lnTo>
                  <a:lnTo>
                    <a:pt x="1260" y="841"/>
                  </a:lnTo>
                  <a:lnTo>
                    <a:pt x="1258" y="843"/>
                  </a:lnTo>
                  <a:lnTo>
                    <a:pt x="1257" y="841"/>
                  </a:lnTo>
                  <a:lnTo>
                    <a:pt x="1257" y="843"/>
                  </a:lnTo>
                  <a:lnTo>
                    <a:pt x="1255" y="843"/>
                  </a:lnTo>
                  <a:lnTo>
                    <a:pt x="1255" y="844"/>
                  </a:lnTo>
                  <a:lnTo>
                    <a:pt x="1253" y="844"/>
                  </a:lnTo>
                  <a:lnTo>
                    <a:pt x="1251" y="844"/>
                  </a:lnTo>
                  <a:lnTo>
                    <a:pt x="1250" y="844"/>
                  </a:lnTo>
                  <a:lnTo>
                    <a:pt x="1248" y="844"/>
                  </a:lnTo>
                  <a:lnTo>
                    <a:pt x="1246" y="844"/>
                  </a:lnTo>
                  <a:lnTo>
                    <a:pt x="1245" y="844"/>
                  </a:lnTo>
                  <a:lnTo>
                    <a:pt x="1245" y="846"/>
                  </a:lnTo>
                  <a:lnTo>
                    <a:pt x="1245" y="848"/>
                  </a:lnTo>
                  <a:lnTo>
                    <a:pt x="1243" y="848"/>
                  </a:lnTo>
                  <a:lnTo>
                    <a:pt x="1243" y="850"/>
                  </a:lnTo>
                  <a:lnTo>
                    <a:pt x="1243" y="851"/>
                  </a:lnTo>
                  <a:lnTo>
                    <a:pt x="1243" y="853"/>
                  </a:lnTo>
                  <a:lnTo>
                    <a:pt x="1241" y="853"/>
                  </a:lnTo>
                  <a:lnTo>
                    <a:pt x="1239" y="855"/>
                  </a:lnTo>
                  <a:lnTo>
                    <a:pt x="1239" y="856"/>
                  </a:lnTo>
                  <a:lnTo>
                    <a:pt x="1238" y="856"/>
                  </a:lnTo>
                  <a:lnTo>
                    <a:pt x="1238" y="858"/>
                  </a:lnTo>
                  <a:lnTo>
                    <a:pt x="1236" y="860"/>
                  </a:lnTo>
                  <a:lnTo>
                    <a:pt x="1232" y="860"/>
                  </a:lnTo>
                  <a:lnTo>
                    <a:pt x="1232" y="862"/>
                  </a:lnTo>
                  <a:lnTo>
                    <a:pt x="1231" y="862"/>
                  </a:lnTo>
                  <a:lnTo>
                    <a:pt x="1231" y="863"/>
                  </a:lnTo>
                  <a:lnTo>
                    <a:pt x="1229" y="863"/>
                  </a:lnTo>
                  <a:lnTo>
                    <a:pt x="1227" y="863"/>
                  </a:lnTo>
                  <a:lnTo>
                    <a:pt x="1227" y="865"/>
                  </a:lnTo>
                  <a:lnTo>
                    <a:pt x="1226" y="865"/>
                  </a:lnTo>
                  <a:lnTo>
                    <a:pt x="1226" y="867"/>
                  </a:lnTo>
                  <a:lnTo>
                    <a:pt x="1226" y="869"/>
                  </a:lnTo>
                  <a:lnTo>
                    <a:pt x="1224" y="869"/>
                  </a:lnTo>
                  <a:lnTo>
                    <a:pt x="1222" y="869"/>
                  </a:lnTo>
                  <a:lnTo>
                    <a:pt x="1219" y="867"/>
                  </a:lnTo>
                  <a:lnTo>
                    <a:pt x="1219" y="869"/>
                  </a:lnTo>
                  <a:lnTo>
                    <a:pt x="1219" y="870"/>
                  </a:lnTo>
                  <a:lnTo>
                    <a:pt x="1217" y="870"/>
                  </a:lnTo>
                  <a:lnTo>
                    <a:pt x="1217" y="874"/>
                  </a:lnTo>
                  <a:lnTo>
                    <a:pt x="1215" y="872"/>
                  </a:lnTo>
                  <a:lnTo>
                    <a:pt x="1213" y="872"/>
                  </a:lnTo>
                  <a:lnTo>
                    <a:pt x="1212" y="872"/>
                  </a:lnTo>
                  <a:lnTo>
                    <a:pt x="1212" y="874"/>
                  </a:lnTo>
                  <a:lnTo>
                    <a:pt x="1212" y="875"/>
                  </a:lnTo>
                  <a:lnTo>
                    <a:pt x="1210" y="875"/>
                  </a:lnTo>
                  <a:lnTo>
                    <a:pt x="1212" y="879"/>
                  </a:lnTo>
                  <a:lnTo>
                    <a:pt x="1212" y="881"/>
                  </a:lnTo>
                  <a:lnTo>
                    <a:pt x="1212" y="882"/>
                  </a:lnTo>
                  <a:lnTo>
                    <a:pt x="1210" y="882"/>
                  </a:lnTo>
                  <a:lnTo>
                    <a:pt x="1210" y="884"/>
                  </a:lnTo>
                  <a:lnTo>
                    <a:pt x="1208" y="884"/>
                  </a:lnTo>
                  <a:lnTo>
                    <a:pt x="1208" y="886"/>
                  </a:lnTo>
                  <a:lnTo>
                    <a:pt x="1207" y="888"/>
                  </a:lnTo>
                  <a:lnTo>
                    <a:pt x="1205" y="888"/>
                  </a:lnTo>
                  <a:lnTo>
                    <a:pt x="1207" y="888"/>
                  </a:lnTo>
                  <a:lnTo>
                    <a:pt x="1207" y="889"/>
                  </a:lnTo>
                  <a:lnTo>
                    <a:pt x="1208" y="889"/>
                  </a:lnTo>
                  <a:lnTo>
                    <a:pt x="1210" y="889"/>
                  </a:lnTo>
                  <a:lnTo>
                    <a:pt x="1208" y="889"/>
                  </a:lnTo>
                  <a:lnTo>
                    <a:pt x="1208" y="891"/>
                  </a:lnTo>
                  <a:lnTo>
                    <a:pt x="1208" y="893"/>
                  </a:lnTo>
                  <a:lnTo>
                    <a:pt x="1207" y="893"/>
                  </a:lnTo>
                  <a:lnTo>
                    <a:pt x="1207" y="894"/>
                  </a:lnTo>
                  <a:lnTo>
                    <a:pt x="1205" y="894"/>
                  </a:lnTo>
                  <a:lnTo>
                    <a:pt x="1205" y="896"/>
                  </a:lnTo>
                  <a:lnTo>
                    <a:pt x="1203" y="896"/>
                  </a:lnTo>
                  <a:lnTo>
                    <a:pt x="1201" y="896"/>
                  </a:lnTo>
                  <a:lnTo>
                    <a:pt x="1200" y="896"/>
                  </a:lnTo>
                  <a:lnTo>
                    <a:pt x="1200" y="894"/>
                  </a:lnTo>
                  <a:lnTo>
                    <a:pt x="1200" y="893"/>
                  </a:lnTo>
                  <a:lnTo>
                    <a:pt x="1200" y="891"/>
                  </a:lnTo>
                  <a:lnTo>
                    <a:pt x="1198" y="891"/>
                  </a:lnTo>
                  <a:lnTo>
                    <a:pt x="1196" y="891"/>
                  </a:lnTo>
                  <a:lnTo>
                    <a:pt x="1196" y="893"/>
                  </a:lnTo>
                  <a:lnTo>
                    <a:pt x="1194" y="894"/>
                  </a:lnTo>
                  <a:lnTo>
                    <a:pt x="1193" y="894"/>
                  </a:lnTo>
                  <a:lnTo>
                    <a:pt x="1191" y="894"/>
                  </a:lnTo>
                  <a:lnTo>
                    <a:pt x="1189" y="893"/>
                  </a:lnTo>
                  <a:lnTo>
                    <a:pt x="1189" y="894"/>
                  </a:lnTo>
                  <a:lnTo>
                    <a:pt x="1189" y="896"/>
                  </a:lnTo>
                  <a:lnTo>
                    <a:pt x="1191" y="898"/>
                  </a:lnTo>
                  <a:lnTo>
                    <a:pt x="1189" y="898"/>
                  </a:lnTo>
                  <a:lnTo>
                    <a:pt x="1188" y="898"/>
                  </a:lnTo>
                  <a:lnTo>
                    <a:pt x="1184" y="898"/>
                  </a:lnTo>
                  <a:lnTo>
                    <a:pt x="1184" y="900"/>
                  </a:lnTo>
                  <a:lnTo>
                    <a:pt x="1182" y="900"/>
                  </a:lnTo>
                  <a:lnTo>
                    <a:pt x="1182" y="901"/>
                  </a:lnTo>
                  <a:lnTo>
                    <a:pt x="1181" y="901"/>
                  </a:lnTo>
                  <a:lnTo>
                    <a:pt x="1181" y="903"/>
                  </a:lnTo>
                  <a:lnTo>
                    <a:pt x="1179" y="903"/>
                  </a:lnTo>
                  <a:lnTo>
                    <a:pt x="1179" y="905"/>
                  </a:lnTo>
                  <a:lnTo>
                    <a:pt x="1177" y="905"/>
                  </a:lnTo>
                  <a:lnTo>
                    <a:pt x="1177" y="907"/>
                  </a:lnTo>
                  <a:lnTo>
                    <a:pt x="1179" y="907"/>
                  </a:lnTo>
                  <a:lnTo>
                    <a:pt x="1179" y="908"/>
                  </a:lnTo>
                  <a:lnTo>
                    <a:pt x="1179" y="910"/>
                  </a:lnTo>
                  <a:lnTo>
                    <a:pt x="1177" y="910"/>
                  </a:lnTo>
                  <a:lnTo>
                    <a:pt x="1177" y="912"/>
                  </a:lnTo>
                  <a:lnTo>
                    <a:pt x="1177" y="913"/>
                  </a:lnTo>
                  <a:lnTo>
                    <a:pt x="1175" y="912"/>
                  </a:lnTo>
                  <a:lnTo>
                    <a:pt x="1174" y="912"/>
                  </a:lnTo>
                  <a:lnTo>
                    <a:pt x="1174" y="910"/>
                  </a:lnTo>
                  <a:lnTo>
                    <a:pt x="1172" y="910"/>
                  </a:lnTo>
                  <a:lnTo>
                    <a:pt x="1172" y="908"/>
                  </a:lnTo>
                  <a:lnTo>
                    <a:pt x="1174" y="908"/>
                  </a:lnTo>
                  <a:lnTo>
                    <a:pt x="1174" y="907"/>
                  </a:lnTo>
                  <a:lnTo>
                    <a:pt x="1174" y="905"/>
                  </a:lnTo>
                  <a:lnTo>
                    <a:pt x="1172" y="905"/>
                  </a:lnTo>
                  <a:lnTo>
                    <a:pt x="1170" y="905"/>
                  </a:lnTo>
                  <a:lnTo>
                    <a:pt x="1169" y="908"/>
                  </a:lnTo>
                  <a:lnTo>
                    <a:pt x="1169" y="910"/>
                  </a:lnTo>
                  <a:lnTo>
                    <a:pt x="1169" y="912"/>
                  </a:lnTo>
                  <a:lnTo>
                    <a:pt x="1170" y="912"/>
                  </a:lnTo>
                  <a:lnTo>
                    <a:pt x="1170" y="913"/>
                  </a:lnTo>
                  <a:lnTo>
                    <a:pt x="1170" y="915"/>
                  </a:lnTo>
                  <a:lnTo>
                    <a:pt x="1169" y="917"/>
                  </a:lnTo>
                  <a:lnTo>
                    <a:pt x="1170" y="917"/>
                  </a:lnTo>
                  <a:lnTo>
                    <a:pt x="1170" y="919"/>
                  </a:lnTo>
                  <a:lnTo>
                    <a:pt x="1170" y="920"/>
                  </a:lnTo>
                  <a:lnTo>
                    <a:pt x="1169" y="920"/>
                  </a:lnTo>
                  <a:lnTo>
                    <a:pt x="1167" y="920"/>
                  </a:lnTo>
                  <a:lnTo>
                    <a:pt x="1165" y="920"/>
                  </a:lnTo>
                  <a:lnTo>
                    <a:pt x="1165" y="922"/>
                  </a:lnTo>
                  <a:lnTo>
                    <a:pt x="1163" y="922"/>
                  </a:lnTo>
                  <a:lnTo>
                    <a:pt x="1163" y="924"/>
                  </a:lnTo>
                  <a:lnTo>
                    <a:pt x="1163" y="926"/>
                  </a:lnTo>
                  <a:lnTo>
                    <a:pt x="1162" y="926"/>
                  </a:lnTo>
                  <a:lnTo>
                    <a:pt x="1162" y="927"/>
                  </a:lnTo>
                  <a:lnTo>
                    <a:pt x="1160" y="929"/>
                  </a:lnTo>
                  <a:lnTo>
                    <a:pt x="1158" y="929"/>
                  </a:lnTo>
                  <a:lnTo>
                    <a:pt x="1156" y="929"/>
                  </a:lnTo>
                  <a:lnTo>
                    <a:pt x="1155" y="931"/>
                  </a:lnTo>
                  <a:lnTo>
                    <a:pt x="1153" y="931"/>
                  </a:lnTo>
                  <a:lnTo>
                    <a:pt x="1155" y="934"/>
                  </a:lnTo>
                  <a:lnTo>
                    <a:pt x="1153" y="934"/>
                  </a:lnTo>
                  <a:lnTo>
                    <a:pt x="1153" y="936"/>
                  </a:lnTo>
                  <a:lnTo>
                    <a:pt x="1155" y="936"/>
                  </a:lnTo>
                  <a:lnTo>
                    <a:pt x="1155" y="938"/>
                  </a:lnTo>
                  <a:lnTo>
                    <a:pt x="1156" y="938"/>
                  </a:lnTo>
                  <a:lnTo>
                    <a:pt x="1158" y="938"/>
                  </a:lnTo>
                  <a:lnTo>
                    <a:pt x="1160" y="939"/>
                  </a:lnTo>
                  <a:lnTo>
                    <a:pt x="1162" y="939"/>
                  </a:lnTo>
                  <a:lnTo>
                    <a:pt x="1162" y="941"/>
                  </a:lnTo>
                  <a:lnTo>
                    <a:pt x="1163" y="941"/>
                  </a:lnTo>
                  <a:lnTo>
                    <a:pt x="1163" y="943"/>
                  </a:lnTo>
                  <a:lnTo>
                    <a:pt x="1165" y="943"/>
                  </a:lnTo>
                  <a:lnTo>
                    <a:pt x="1167" y="946"/>
                  </a:lnTo>
                  <a:lnTo>
                    <a:pt x="1169" y="948"/>
                  </a:lnTo>
                  <a:lnTo>
                    <a:pt x="1170" y="950"/>
                  </a:lnTo>
                  <a:lnTo>
                    <a:pt x="1170" y="951"/>
                  </a:lnTo>
                  <a:lnTo>
                    <a:pt x="1172" y="953"/>
                  </a:lnTo>
                  <a:lnTo>
                    <a:pt x="1174" y="955"/>
                  </a:lnTo>
                  <a:lnTo>
                    <a:pt x="1175" y="957"/>
                  </a:lnTo>
                  <a:lnTo>
                    <a:pt x="1175" y="958"/>
                  </a:lnTo>
                  <a:lnTo>
                    <a:pt x="1175" y="960"/>
                  </a:lnTo>
                  <a:lnTo>
                    <a:pt x="1177" y="962"/>
                  </a:lnTo>
                  <a:lnTo>
                    <a:pt x="1177" y="963"/>
                  </a:lnTo>
                  <a:lnTo>
                    <a:pt x="1177" y="965"/>
                  </a:lnTo>
                  <a:lnTo>
                    <a:pt x="1179" y="969"/>
                  </a:lnTo>
                  <a:lnTo>
                    <a:pt x="1179" y="972"/>
                  </a:lnTo>
                  <a:lnTo>
                    <a:pt x="1179" y="974"/>
                  </a:lnTo>
                  <a:lnTo>
                    <a:pt x="1179" y="976"/>
                  </a:lnTo>
                  <a:lnTo>
                    <a:pt x="1179" y="979"/>
                  </a:lnTo>
                  <a:lnTo>
                    <a:pt x="1170" y="986"/>
                  </a:lnTo>
                  <a:lnTo>
                    <a:pt x="1158" y="995"/>
                  </a:lnTo>
                  <a:lnTo>
                    <a:pt x="1153" y="998"/>
                  </a:lnTo>
                  <a:lnTo>
                    <a:pt x="1151" y="1000"/>
                  </a:lnTo>
                  <a:lnTo>
                    <a:pt x="1143" y="1005"/>
                  </a:lnTo>
                  <a:lnTo>
                    <a:pt x="1141" y="1007"/>
                  </a:lnTo>
                  <a:lnTo>
                    <a:pt x="1138" y="1012"/>
                  </a:lnTo>
                  <a:lnTo>
                    <a:pt x="1131" y="1014"/>
                  </a:lnTo>
                  <a:lnTo>
                    <a:pt x="1127" y="1014"/>
                  </a:lnTo>
                  <a:lnTo>
                    <a:pt x="1113" y="1017"/>
                  </a:lnTo>
                  <a:lnTo>
                    <a:pt x="1098" y="1020"/>
                  </a:lnTo>
                  <a:lnTo>
                    <a:pt x="1084" y="1024"/>
                  </a:lnTo>
                  <a:lnTo>
                    <a:pt x="1079" y="1026"/>
                  </a:lnTo>
                  <a:lnTo>
                    <a:pt x="1070" y="1029"/>
                  </a:lnTo>
                  <a:lnTo>
                    <a:pt x="1068" y="1029"/>
                  </a:lnTo>
                  <a:lnTo>
                    <a:pt x="1058" y="1033"/>
                  </a:lnTo>
                  <a:lnTo>
                    <a:pt x="1053" y="1036"/>
                  </a:lnTo>
                  <a:lnTo>
                    <a:pt x="1051" y="1036"/>
                  </a:lnTo>
                  <a:lnTo>
                    <a:pt x="1048" y="1038"/>
                  </a:lnTo>
                  <a:lnTo>
                    <a:pt x="1039" y="1039"/>
                  </a:lnTo>
                  <a:lnTo>
                    <a:pt x="1036" y="1041"/>
                  </a:lnTo>
                  <a:lnTo>
                    <a:pt x="1034" y="1043"/>
                  </a:lnTo>
                  <a:lnTo>
                    <a:pt x="1032" y="1045"/>
                  </a:lnTo>
                  <a:lnTo>
                    <a:pt x="1032" y="1048"/>
                  </a:lnTo>
                  <a:lnTo>
                    <a:pt x="1029" y="1057"/>
                  </a:lnTo>
                  <a:lnTo>
                    <a:pt x="1025" y="1069"/>
                  </a:lnTo>
                  <a:lnTo>
                    <a:pt x="1022" y="1079"/>
                  </a:lnTo>
                  <a:lnTo>
                    <a:pt x="1020" y="1088"/>
                  </a:lnTo>
                  <a:lnTo>
                    <a:pt x="1015" y="1103"/>
                  </a:lnTo>
                  <a:lnTo>
                    <a:pt x="1011" y="1114"/>
                  </a:lnTo>
                  <a:lnTo>
                    <a:pt x="1010" y="1122"/>
                  </a:lnTo>
                  <a:lnTo>
                    <a:pt x="1008" y="1126"/>
                  </a:lnTo>
                  <a:lnTo>
                    <a:pt x="1006" y="1127"/>
                  </a:lnTo>
                  <a:lnTo>
                    <a:pt x="1006" y="1129"/>
                  </a:lnTo>
                  <a:lnTo>
                    <a:pt x="1005" y="1134"/>
                  </a:lnTo>
                  <a:lnTo>
                    <a:pt x="1005" y="1138"/>
                  </a:lnTo>
                  <a:lnTo>
                    <a:pt x="1003" y="1140"/>
                  </a:lnTo>
                  <a:lnTo>
                    <a:pt x="996" y="1152"/>
                  </a:lnTo>
                  <a:lnTo>
                    <a:pt x="991" y="1160"/>
                  </a:lnTo>
                  <a:lnTo>
                    <a:pt x="984" y="1172"/>
                  </a:lnTo>
                  <a:lnTo>
                    <a:pt x="977" y="1184"/>
                  </a:lnTo>
                  <a:lnTo>
                    <a:pt x="970" y="1195"/>
                  </a:lnTo>
                  <a:lnTo>
                    <a:pt x="963" y="1209"/>
                  </a:lnTo>
                  <a:lnTo>
                    <a:pt x="956" y="1217"/>
                  </a:lnTo>
                  <a:lnTo>
                    <a:pt x="954" y="1222"/>
                  </a:lnTo>
                  <a:lnTo>
                    <a:pt x="948" y="1229"/>
                  </a:lnTo>
                  <a:lnTo>
                    <a:pt x="944" y="1233"/>
                  </a:lnTo>
                  <a:lnTo>
                    <a:pt x="934" y="1243"/>
                  </a:lnTo>
                  <a:lnTo>
                    <a:pt x="930" y="1252"/>
                  </a:lnTo>
                  <a:lnTo>
                    <a:pt x="925" y="1262"/>
                  </a:lnTo>
                  <a:lnTo>
                    <a:pt x="918" y="1276"/>
                  </a:lnTo>
                  <a:lnTo>
                    <a:pt x="904" y="1281"/>
                  </a:lnTo>
                  <a:lnTo>
                    <a:pt x="887" y="1288"/>
                  </a:lnTo>
                  <a:lnTo>
                    <a:pt x="877" y="1291"/>
                  </a:lnTo>
                  <a:lnTo>
                    <a:pt x="863" y="1297"/>
                  </a:lnTo>
                  <a:lnTo>
                    <a:pt x="858" y="1300"/>
                  </a:lnTo>
                  <a:lnTo>
                    <a:pt x="842" y="1307"/>
                  </a:lnTo>
                  <a:lnTo>
                    <a:pt x="832" y="1314"/>
                  </a:lnTo>
                  <a:lnTo>
                    <a:pt x="818" y="1321"/>
                  </a:lnTo>
                  <a:lnTo>
                    <a:pt x="815" y="1322"/>
                  </a:lnTo>
                  <a:lnTo>
                    <a:pt x="804" y="1328"/>
                  </a:lnTo>
                  <a:lnTo>
                    <a:pt x="792" y="1335"/>
                  </a:lnTo>
                  <a:lnTo>
                    <a:pt x="785" y="1336"/>
                  </a:lnTo>
                  <a:lnTo>
                    <a:pt x="784" y="1338"/>
                  </a:lnTo>
                  <a:lnTo>
                    <a:pt x="780" y="1338"/>
                  </a:lnTo>
                  <a:lnTo>
                    <a:pt x="777" y="1341"/>
                  </a:lnTo>
                  <a:lnTo>
                    <a:pt x="768" y="1352"/>
                  </a:lnTo>
                  <a:lnTo>
                    <a:pt x="763" y="1357"/>
                  </a:lnTo>
                  <a:lnTo>
                    <a:pt x="754" y="1367"/>
                  </a:lnTo>
                  <a:lnTo>
                    <a:pt x="751" y="1378"/>
                  </a:lnTo>
                  <a:lnTo>
                    <a:pt x="747" y="1388"/>
                  </a:lnTo>
                  <a:lnTo>
                    <a:pt x="744" y="1398"/>
                  </a:lnTo>
                  <a:lnTo>
                    <a:pt x="739" y="1411"/>
                  </a:lnTo>
                  <a:lnTo>
                    <a:pt x="737" y="1419"/>
                  </a:lnTo>
                  <a:lnTo>
                    <a:pt x="732" y="1436"/>
                  </a:lnTo>
                  <a:lnTo>
                    <a:pt x="723" y="1445"/>
                  </a:lnTo>
                  <a:lnTo>
                    <a:pt x="721" y="1448"/>
                  </a:lnTo>
                  <a:lnTo>
                    <a:pt x="720" y="1448"/>
                  </a:lnTo>
                  <a:lnTo>
                    <a:pt x="711" y="1457"/>
                  </a:lnTo>
                  <a:lnTo>
                    <a:pt x="706" y="1462"/>
                  </a:lnTo>
                  <a:lnTo>
                    <a:pt x="702" y="1464"/>
                  </a:lnTo>
                  <a:lnTo>
                    <a:pt x="699" y="1467"/>
                  </a:lnTo>
                  <a:lnTo>
                    <a:pt x="690" y="1474"/>
                  </a:lnTo>
                  <a:lnTo>
                    <a:pt x="680" y="1481"/>
                  </a:lnTo>
                  <a:lnTo>
                    <a:pt x="675" y="1488"/>
                  </a:lnTo>
                  <a:lnTo>
                    <a:pt x="670" y="1495"/>
                  </a:lnTo>
                  <a:lnTo>
                    <a:pt x="663" y="1502"/>
                  </a:lnTo>
                  <a:lnTo>
                    <a:pt x="659" y="1505"/>
                  </a:lnTo>
                  <a:lnTo>
                    <a:pt x="659" y="1507"/>
                  </a:lnTo>
                  <a:lnTo>
                    <a:pt x="658" y="1519"/>
                  </a:lnTo>
                  <a:lnTo>
                    <a:pt x="658" y="1521"/>
                  </a:lnTo>
                  <a:lnTo>
                    <a:pt x="656" y="1524"/>
                  </a:lnTo>
                  <a:lnTo>
                    <a:pt x="656" y="1531"/>
                  </a:lnTo>
                  <a:lnTo>
                    <a:pt x="654" y="1535"/>
                  </a:lnTo>
                  <a:lnTo>
                    <a:pt x="652" y="1543"/>
                  </a:lnTo>
                  <a:lnTo>
                    <a:pt x="652" y="1547"/>
                  </a:lnTo>
                  <a:lnTo>
                    <a:pt x="647" y="1549"/>
                  </a:lnTo>
                  <a:lnTo>
                    <a:pt x="645" y="1549"/>
                  </a:lnTo>
                  <a:lnTo>
                    <a:pt x="628" y="1555"/>
                  </a:lnTo>
                  <a:lnTo>
                    <a:pt x="618" y="1559"/>
                  </a:lnTo>
                  <a:lnTo>
                    <a:pt x="606" y="1564"/>
                  </a:lnTo>
                  <a:lnTo>
                    <a:pt x="594" y="1568"/>
                  </a:lnTo>
                  <a:lnTo>
                    <a:pt x="576" y="1569"/>
                  </a:lnTo>
                  <a:lnTo>
                    <a:pt x="561" y="1569"/>
                  </a:lnTo>
                  <a:lnTo>
                    <a:pt x="549" y="1569"/>
                  </a:lnTo>
                  <a:lnTo>
                    <a:pt x="537" y="1569"/>
                  </a:lnTo>
                  <a:lnTo>
                    <a:pt x="521" y="1569"/>
                  </a:lnTo>
                  <a:lnTo>
                    <a:pt x="502" y="1574"/>
                  </a:lnTo>
                  <a:lnTo>
                    <a:pt x="492" y="1576"/>
                  </a:lnTo>
                  <a:lnTo>
                    <a:pt x="476" y="1580"/>
                  </a:lnTo>
                  <a:lnTo>
                    <a:pt x="464" y="1583"/>
                  </a:lnTo>
                  <a:lnTo>
                    <a:pt x="461" y="1585"/>
                  </a:lnTo>
                  <a:lnTo>
                    <a:pt x="447" y="1592"/>
                  </a:lnTo>
                  <a:lnTo>
                    <a:pt x="435" y="1597"/>
                  </a:lnTo>
                  <a:lnTo>
                    <a:pt x="428" y="1599"/>
                  </a:lnTo>
                  <a:lnTo>
                    <a:pt x="426" y="1600"/>
                  </a:lnTo>
                  <a:lnTo>
                    <a:pt x="423" y="1602"/>
                  </a:lnTo>
                  <a:lnTo>
                    <a:pt x="418" y="1604"/>
                  </a:lnTo>
                  <a:lnTo>
                    <a:pt x="414" y="1606"/>
                  </a:lnTo>
                  <a:lnTo>
                    <a:pt x="411" y="1606"/>
                  </a:lnTo>
                  <a:lnTo>
                    <a:pt x="400" y="1611"/>
                  </a:lnTo>
                  <a:lnTo>
                    <a:pt x="392" y="1612"/>
                  </a:lnTo>
                  <a:lnTo>
                    <a:pt x="378" y="1611"/>
                  </a:lnTo>
                  <a:lnTo>
                    <a:pt x="362" y="1609"/>
                  </a:lnTo>
                  <a:lnTo>
                    <a:pt x="361" y="1606"/>
                  </a:lnTo>
                  <a:lnTo>
                    <a:pt x="357" y="1602"/>
                  </a:lnTo>
                  <a:lnTo>
                    <a:pt x="357" y="1600"/>
                  </a:lnTo>
                  <a:lnTo>
                    <a:pt x="355" y="1599"/>
                  </a:lnTo>
                  <a:lnTo>
                    <a:pt x="352" y="1592"/>
                  </a:lnTo>
                  <a:lnTo>
                    <a:pt x="347" y="1585"/>
                  </a:lnTo>
                  <a:lnTo>
                    <a:pt x="343" y="1581"/>
                  </a:lnTo>
                  <a:lnTo>
                    <a:pt x="342" y="1571"/>
                  </a:lnTo>
                  <a:lnTo>
                    <a:pt x="342" y="1568"/>
                  </a:lnTo>
                  <a:lnTo>
                    <a:pt x="342" y="1557"/>
                  </a:lnTo>
                  <a:lnTo>
                    <a:pt x="335" y="1550"/>
                  </a:lnTo>
                  <a:lnTo>
                    <a:pt x="321" y="1538"/>
                  </a:lnTo>
                  <a:lnTo>
                    <a:pt x="319" y="1535"/>
                  </a:lnTo>
                  <a:lnTo>
                    <a:pt x="311" y="1531"/>
                  </a:lnTo>
                  <a:lnTo>
                    <a:pt x="307" y="1530"/>
                  </a:lnTo>
                  <a:lnTo>
                    <a:pt x="302" y="1530"/>
                  </a:lnTo>
                  <a:lnTo>
                    <a:pt x="298" y="1528"/>
                  </a:lnTo>
                  <a:lnTo>
                    <a:pt x="295" y="1528"/>
                  </a:lnTo>
                  <a:lnTo>
                    <a:pt x="281" y="1533"/>
                  </a:lnTo>
                  <a:lnTo>
                    <a:pt x="264" y="1535"/>
                  </a:lnTo>
                  <a:lnTo>
                    <a:pt x="255" y="1543"/>
                  </a:lnTo>
                  <a:lnTo>
                    <a:pt x="245" y="1554"/>
                  </a:lnTo>
                  <a:lnTo>
                    <a:pt x="236" y="1557"/>
                  </a:lnTo>
                  <a:lnTo>
                    <a:pt x="228" y="1562"/>
                  </a:lnTo>
                  <a:lnTo>
                    <a:pt x="224" y="1566"/>
                  </a:lnTo>
                  <a:lnTo>
                    <a:pt x="200" y="1557"/>
                  </a:lnTo>
                  <a:lnTo>
                    <a:pt x="197" y="1555"/>
                  </a:lnTo>
                  <a:lnTo>
                    <a:pt x="191" y="1554"/>
                  </a:lnTo>
                  <a:lnTo>
                    <a:pt x="186" y="1552"/>
                  </a:lnTo>
                  <a:lnTo>
                    <a:pt x="179" y="1549"/>
                  </a:lnTo>
                  <a:lnTo>
                    <a:pt x="174" y="1545"/>
                  </a:lnTo>
                  <a:lnTo>
                    <a:pt x="169" y="1542"/>
                  </a:lnTo>
                  <a:lnTo>
                    <a:pt x="167" y="1540"/>
                  </a:lnTo>
                  <a:lnTo>
                    <a:pt x="164" y="1535"/>
                  </a:lnTo>
                  <a:lnTo>
                    <a:pt x="159" y="1531"/>
                  </a:lnTo>
                  <a:lnTo>
                    <a:pt x="155" y="1526"/>
                  </a:lnTo>
                  <a:lnTo>
                    <a:pt x="153" y="1523"/>
                  </a:lnTo>
                  <a:lnTo>
                    <a:pt x="147" y="1512"/>
                  </a:lnTo>
                  <a:lnTo>
                    <a:pt x="143" y="1509"/>
                  </a:lnTo>
                  <a:lnTo>
                    <a:pt x="133" y="1485"/>
                  </a:lnTo>
                  <a:lnTo>
                    <a:pt x="133" y="1481"/>
                  </a:lnTo>
                  <a:lnTo>
                    <a:pt x="131" y="1476"/>
                  </a:lnTo>
                  <a:lnTo>
                    <a:pt x="131" y="1474"/>
                  </a:lnTo>
                  <a:lnTo>
                    <a:pt x="129" y="1474"/>
                  </a:lnTo>
                  <a:lnTo>
                    <a:pt x="129" y="1473"/>
                  </a:lnTo>
                  <a:lnTo>
                    <a:pt x="129" y="1471"/>
                  </a:lnTo>
                  <a:lnTo>
                    <a:pt x="128" y="1471"/>
                  </a:lnTo>
                  <a:lnTo>
                    <a:pt x="128" y="1469"/>
                  </a:lnTo>
                  <a:lnTo>
                    <a:pt x="128" y="1467"/>
                  </a:lnTo>
                  <a:lnTo>
                    <a:pt x="126" y="1466"/>
                  </a:lnTo>
                  <a:lnTo>
                    <a:pt x="128" y="1466"/>
                  </a:lnTo>
                  <a:lnTo>
                    <a:pt x="128" y="1464"/>
                  </a:lnTo>
                  <a:lnTo>
                    <a:pt x="128" y="1462"/>
                  </a:lnTo>
                  <a:lnTo>
                    <a:pt x="128" y="1461"/>
                  </a:lnTo>
                  <a:lnTo>
                    <a:pt x="128" y="1459"/>
                  </a:lnTo>
                  <a:lnTo>
                    <a:pt x="126" y="1457"/>
                  </a:lnTo>
                  <a:lnTo>
                    <a:pt x="124" y="1455"/>
                  </a:lnTo>
                  <a:lnTo>
                    <a:pt x="122" y="1455"/>
                  </a:lnTo>
                  <a:lnTo>
                    <a:pt x="121" y="1454"/>
                  </a:lnTo>
                  <a:lnTo>
                    <a:pt x="121" y="1452"/>
                  </a:lnTo>
                  <a:lnTo>
                    <a:pt x="122" y="1452"/>
                  </a:lnTo>
                  <a:lnTo>
                    <a:pt x="122" y="1450"/>
                  </a:lnTo>
                  <a:lnTo>
                    <a:pt x="122" y="1448"/>
                  </a:lnTo>
                  <a:lnTo>
                    <a:pt x="122" y="1447"/>
                  </a:lnTo>
                  <a:lnTo>
                    <a:pt x="122" y="1445"/>
                  </a:lnTo>
                  <a:lnTo>
                    <a:pt x="122" y="1443"/>
                  </a:lnTo>
                  <a:lnTo>
                    <a:pt x="122" y="1442"/>
                  </a:lnTo>
                  <a:lnTo>
                    <a:pt x="122" y="1440"/>
                  </a:lnTo>
                  <a:lnTo>
                    <a:pt x="121" y="1440"/>
                  </a:lnTo>
                  <a:lnTo>
                    <a:pt x="121" y="1438"/>
                  </a:lnTo>
                  <a:lnTo>
                    <a:pt x="121" y="1436"/>
                  </a:lnTo>
                  <a:lnTo>
                    <a:pt x="119" y="1435"/>
                  </a:lnTo>
                  <a:lnTo>
                    <a:pt x="117" y="1435"/>
                  </a:lnTo>
                  <a:lnTo>
                    <a:pt x="115" y="1433"/>
                  </a:lnTo>
                  <a:lnTo>
                    <a:pt x="114" y="1433"/>
                  </a:lnTo>
                  <a:lnTo>
                    <a:pt x="112" y="1433"/>
                  </a:lnTo>
                  <a:lnTo>
                    <a:pt x="110" y="1433"/>
                  </a:lnTo>
                  <a:lnTo>
                    <a:pt x="109" y="1433"/>
                  </a:lnTo>
                  <a:lnTo>
                    <a:pt x="107" y="1431"/>
                  </a:lnTo>
                  <a:lnTo>
                    <a:pt x="107" y="1429"/>
                  </a:lnTo>
                  <a:lnTo>
                    <a:pt x="105" y="1429"/>
                  </a:lnTo>
                  <a:lnTo>
                    <a:pt x="105" y="1428"/>
                  </a:lnTo>
                  <a:lnTo>
                    <a:pt x="105" y="1426"/>
                  </a:lnTo>
                  <a:lnTo>
                    <a:pt x="105" y="1424"/>
                  </a:lnTo>
                  <a:lnTo>
                    <a:pt x="105" y="1423"/>
                  </a:lnTo>
                  <a:lnTo>
                    <a:pt x="105" y="1421"/>
                  </a:lnTo>
                  <a:lnTo>
                    <a:pt x="103" y="1419"/>
                  </a:lnTo>
                  <a:lnTo>
                    <a:pt x="102" y="1419"/>
                  </a:lnTo>
                  <a:lnTo>
                    <a:pt x="100" y="1417"/>
                  </a:lnTo>
                  <a:lnTo>
                    <a:pt x="98" y="1417"/>
                  </a:lnTo>
                  <a:lnTo>
                    <a:pt x="96" y="1417"/>
                  </a:lnTo>
                  <a:lnTo>
                    <a:pt x="95" y="1417"/>
                  </a:lnTo>
                  <a:lnTo>
                    <a:pt x="93" y="1416"/>
                  </a:lnTo>
                  <a:lnTo>
                    <a:pt x="91" y="1416"/>
                  </a:lnTo>
                  <a:lnTo>
                    <a:pt x="90" y="1416"/>
                  </a:lnTo>
                  <a:lnTo>
                    <a:pt x="88" y="1416"/>
                  </a:lnTo>
                  <a:lnTo>
                    <a:pt x="86" y="1416"/>
                  </a:lnTo>
                  <a:lnTo>
                    <a:pt x="84" y="1416"/>
                  </a:lnTo>
                  <a:lnTo>
                    <a:pt x="83" y="1416"/>
                  </a:lnTo>
                  <a:lnTo>
                    <a:pt x="81" y="1416"/>
                  </a:lnTo>
                  <a:lnTo>
                    <a:pt x="79" y="1416"/>
                  </a:lnTo>
                  <a:lnTo>
                    <a:pt x="77" y="1414"/>
                  </a:lnTo>
                  <a:lnTo>
                    <a:pt x="76" y="1414"/>
                  </a:lnTo>
                  <a:lnTo>
                    <a:pt x="74" y="1414"/>
                  </a:lnTo>
                  <a:lnTo>
                    <a:pt x="72" y="1414"/>
                  </a:lnTo>
                  <a:lnTo>
                    <a:pt x="71" y="1414"/>
                  </a:lnTo>
                  <a:lnTo>
                    <a:pt x="69" y="1414"/>
                  </a:lnTo>
                  <a:lnTo>
                    <a:pt x="67" y="1414"/>
                  </a:lnTo>
                  <a:lnTo>
                    <a:pt x="67" y="1412"/>
                  </a:lnTo>
                  <a:lnTo>
                    <a:pt x="67" y="1411"/>
                  </a:lnTo>
                  <a:lnTo>
                    <a:pt x="69" y="1409"/>
                  </a:lnTo>
                  <a:lnTo>
                    <a:pt x="67" y="1409"/>
                  </a:lnTo>
                  <a:lnTo>
                    <a:pt x="67" y="1407"/>
                  </a:lnTo>
                  <a:lnTo>
                    <a:pt x="65" y="1405"/>
                  </a:lnTo>
                  <a:lnTo>
                    <a:pt x="64" y="1405"/>
                  </a:lnTo>
                  <a:lnTo>
                    <a:pt x="62" y="1405"/>
                  </a:lnTo>
                  <a:lnTo>
                    <a:pt x="60" y="1404"/>
                  </a:lnTo>
                  <a:lnTo>
                    <a:pt x="58" y="1404"/>
                  </a:lnTo>
                  <a:lnTo>
                    <a:pt x="57" y="1404"/>
                  </a:lnTo>
                  <a:lnTo>
                    <a:pt x="55" y="1404"/>
                  </a:lnTo>
                  <a:lnTo>
                    <a:pt x="53" y="1404"/>
                  </a:lnTo>
                  <a:lnTo>
                    <a:pt x="52" y="1402"/>
                  </a:lnTo>
                  <a:lnTo>
                    <a:pt x="50" y="1402"/>
                  </a:lnTo>
                  <a:lnTo>
                    <a:pt x="48" y="1402"/>
                  </a:lnTo>
                  <a:lnTo>
                    <a:pt x="46" y="1402"/>
                  </a:lnTo>
                  <a:lnTo>
                    <a:pt x="45" y="1402"/>
                  </a:lnTo>
                  <a:lnTo>
                    <a:pt x="43" y="1402"/>
                  </a:lnTo>
                  <a:lnTo>
                    <a:pt x="41" y="1404"/>
                  </a:lnTo>
                  <a:lnTo>
                    <a:pt x="39" y="1404"/>
                  </a:lnTo>
                  <a:lnTo>
                    <a:pt x="38" y="1404"/>
                  </a:lnTo>
                  <a:lnTo>
                    <a:pt x="36" y="1404"/>
                  </a:lnTo>
                  <a:lnTo>
                    <a:pt x="34" y="1405"/>
                  </a:lnTo>
                  <a:lnTo>
                    <a:pt x="33" y="1405"/>
                  </a:lnTo>
                  <a:lnTo>
                    <a:pt x="31" y="1407"/>
                  </a:lnTo>
                  <a:lnTo>
                    <a:pt x="29" y="1407"/>
                  </a:lnTo>
                  <a:lnTo>
                    <a:pt x="27" y="1407"/>
                  </a:lnTo>
                  <a:lnTo>
                    <a:pt x="27" y="1409"/>
                  </a:lnTo>
                  <a:lnTo>
                    <a:pt x="26" y="1409"/>
                  </a:lnTo>
                  <a:lnTo>
                    <a:pt x="26" y="1411"/>
                  </a:lnTo>
                  <a:lnTo>
                    <a:pt x="24" y="1411"/>
                  </a:lnTo>
                  <a:lnTo>
                    <a:pt x="22" y="1411"/>
                  </a:lnTo>
                  <a:lnTo>
                    <a:pt x="20" y="1412"/>
                  </a:lnTo>
                  <a:lnTo>
                    <a:pt x="19" y="1412"/>
                  </a:lnTo>
                  <a:lnTo>
                    <a:pt x="17" y="1412"/>
                  </a:lnTo>
                  <a:lnTo>
                    <a:pt x="15" y="1412"/>
                  </a:lnTo>
                  <a:lnTo>
                    <a:pt x="15" y="1414"/>
                  </a:lnTo>
                  <a:lnTo>
                    <a:pt x="14" y="1414"/>
                  </a:lnTo>
                  <a:lnTo>
                    <a:pt x="12" y="1414"/>
                  </a:lnTo>
                  <a:lnTo>
                    <a:pt x="12" y="1412"/>
                  </a:lnTo>
                  <a:lnTo>
                    <a:pt x="12" y="1411"/>
                  </a:lnTo>
                  <a:lnTo>
                    <a:pt x="10" y="1411"/>
                  </a:lnTo>
                  <a:lnTo>
                    <a:pt x="10" y="1409"/>
                  </a:lnTo>
                  <a:lnTo>
                    <a:pt x="8" y="1407"/>
                  </a:lnTo>
                  <a:lnTo>
                    <a:pt x="7" y="1405"/>
                  </a:lnTo>
                  <a:lnTo>
                    <a:pt x="7" y="1404"/>
                  </a:lnTo>
                  <a:lnTo>
                    <a:pt x="5" y="1404"/>
                  </a:lnTo>
                  <a:lnTo>
                    <a:pt x="5" y="1402"/>
                  </a:lnTo>
                  <a:lnTo>
                    <a:pt x="3" y="1402"/>
                  </a:lnTo>
                  <a:lnTo>
                    <a:pt x="3" y="1400"/>
                  </a:lnTo>
                  <a:lnTo>
                    <a:pt x="2" y="1398"/>
                  </a:lnTo>
                  <a:lnTo>
                    <a:pt x="2" y="1397"/>
                  </a:lnTo>
                  <a:lnTo>
                    <a:pt x="0" y="1397"/>
                  </a:lnTo>
                  <a:lnTo>
                    <a:pt x="0" y="1395"/>
                  </a:lnTo>
                  <a:lnTo>
                    <a:pt x="0" y="1393"/>
                  </a:lnTo>
                  <a:lnTo>
                    <a:pt x="0" y="1392"/>
                  </a:lnTo>
                  <a:lnTo>
                    <a:pt x="0" y="1390"/>
                  </a:lnTo>
                  <a:lnTo>
                    <a:pt x="0" y="1388"/>
                  </a:lnTo>
                  <a:lnTo>
                    <a:pt x="2" y="1386"/>
                  </a:lnTo>
                  <a:lnTo>
                    <a:pt x="3" y="1386"/>
                  </a:lnTo>
                  <a:lnTo>
                    <a:pt x="3" y="1385"/>
                  </a:lnTo>
                  <a:lnTo>
                    <a:pt x="5" y="1385"/>
                  </a:lnTo>
                  <a:lnTo>
                    <a:pt x="7" y="1385"/>
                  </a:lnTo>
                  <a:lnTo>
                    <a:pt x="8" y="1383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4" y="1383"/>
                  </a:lnTo>
                  <a:lnTo>
                    <a:pt x="15" y="1381"/>
                  </a:lnTo>
                  <a:lnTo>
                    <a:pt x="17" y="1381"/>
                  </a:lnTo>
                  <a:lnTo>
                    <a:pt x="19" y="1379"/>
                  </a:lnTo>
                  <a:lnTo>
                    <a:pt x="20" y="1379"/>
                  </a:lnTo>
                  <a:lnTo>
                    <a:pt x="22" y="1378"/>
                  </a:lnTo>
                  <a:lnTo>
                    <a:pt x="24" y="1376"/>
                  </a:lnTo>
                  <a:lnTo>
                    <a:pt x="26" y="1374"/>
                  </a:lnTo>
                  <a:lnTo>
                    <a:pt x="26" y="1373"/>
                  </a:lnTo>
                  <a:lnTo>
                    <a:pt x="27" y="1373"/>
                  </a:lnTo>
                  <a:lnTo>
                    <a:pt x="27" y="1371"/>
                  </a:lnTo>
                  <a:lnTo>
                    <a:pt x="29" y="1371"/>
                  </a:lnTo>
                  <a:lnTo>
                    <a:pt x="29" y="1369"/>
                  </a:lnTo>
                  <a:lnTo>
                    <a:pt x="31" y="1367"/>
                  </a:lnTo>
                  <a:lnTo>
                    <a:pt x="33" y="1366"/>
                  </a:lnTo>
                  <a:lnTo>
                    <a:pt x="33" y="1364"/>
                  </a:lnTo>
                  <a:lnTo>
                    <a:pt x="34" y="1362"/>
                  </a:lnTo>
                  <a:lnTo>
                    <a:pt x="36" y="1360"/>
                  </a:lnTo>
                  <a:lnTo>
                    <a:pt x="36" y="1359"/>
                  </a:lnTo>
                  <a:lnTo>
                    <a:pt x="38" y="1357"/>
                  </a:lnTo>
                  <a:lnTo>
                    <a:pt x="38" y="1355"/>
                  </a:lnTo>
                  <a:lnTo>
                    <a:pt x="39" y="1355"/>
                  </a:lnTo>
                  <a:lnTo>
                    <a:pt x="39" y="1354"/>
                  </a:lnTo>
                  <a:lnTo>
                    <a:pt x="41" y="1352"/>
                  </a:lnTo>
                  <a:lnTo>
                    <a:pt x="41" y="1350"/>
                  </a:lnTo>
                  <a:lnTo>
                    <a:pt x="43" y="1348"/>
                  </a:lnTo>
                  <a:lnTo>
                    <a:pt x="43" y="1347"/>
                  </a:lnTo>
                  <a:lnTo>
                    <a:pt x="45" y="1345"/>
                  </a:lnTo>
                  <a:lnTo>
                    <a:pt x="45" y="1343"/>
                  </a:lnTo>
                  <a:lnTo>
                    <a:pt x="46" y="1341"/>
                  </a:lnTo>
                  <a:lnTo>
                    <a:pt x="46" y="1340"/>
                  </a:lnTo>
                  <a:lnTo>
                    <a:pt x="46" y="1338"/>
                  </a:lnTo>
                  <a:lnTo>
                    <a:pt x="48" y="1338"/>
                  </a:lnTo>
                  <a:lnTo>
                    <a:pt x="48" y="1336"/>
                  </a:lnTo>
                  <a:lnTo>
                    <a:pt x="48" y="1335"/>
                  </a:lnTo>
                  <a:lnTo>
                    <a:pt x="50" y="1335"/>
                  </a:lnTo>
                  <a:lnTo>
                    <a:pt x="50" y="1333"/>
                  </a:lnTo>
                  <a:lnTo>
                    <a:pt x="52" y="1331"/>
                  </a:lnTo>
                  <a:lnTo>
                    <a:pt x="52" y="1329"/>
                  </a:lnTo>
                  <a:lnTo>
                    <a:pt x="52" y="1328"/>
                  </a:lnTo>
                  <a:lnTo>
                    <a:pt x="52" y="1326"/>
                  </a:lnTo>
                  <a:lnTo>
                    <a:pt x="50" y="1324"/>
                  </a:lnTo>
                  <a:lnTo>
                    <a:pt x="48" y="1322"/>
                  </a:lnTo>
                  <a:lnTo>
                    <a:pt x="46" y="1322"/>
                  </a:lnTo>
                  <a:lnTo>
                    <a:pt x="45" y="1321"/>
                  </a:lnTo>
                  <a:lnTo>
                    <a:pt x="45" y="1319"/>
                  </a:lnTo>
                  <a:lnTo>
                    <a:pt x="43" y="1319"/>
                  </a:lnTo>
                  <a:lnTo>
                    <a:pt x="43" y="1317"/>
                  </a:lnTo>
                  <a:lnTo>
                    <a:pt x="43" y="1316"/>
                  </a:lnTo>
                  <a:lnTo>
                    <a:pt x="43" y="1314"/>
                  </a:lnTo>
                  <a:lnTo>
                    <a:pt x="43" y="1312"/>
                  </a:lnTo>
                  <a:lnTo>
                    <a:pt x="43" y="1310"/>
                  </a:lnTo>
                  <a:lnTo>
                    <a:pt x="43" y="1309"/>
                  </a:lnTo>
                  <a:lnTo>
                    <a:pt x="43" y="1307"/>
                  </a:lnTo>
                  <a:lnTo>
                    <a:pt x="43" y="1305"/>
                  </a:lnTo>
                  <a:lnTo>
                    <a:pt x="43" y="1303"/>
                  </a:lnTo>
                  <a:lnTo>
                    <a:pt x="45" y="1303"/>
                  </a:lnTo>
                  <a:lnTo>
                    <a:pt x="45" y="1302"/>
                  </a:lnTo>
                  <a:lnTo>
                    <a:pt x="45" y="1300"/>
                  </a:lnTo>
                  <a:lnTo>
                    <a:pt x="46" y="1300"/>
                  </a:lnTo>
                  <a:lnTo>
                    <a:pt x="46" y="1298"/>
                  </a:lnTo>
                  <a:lnTo>
                    <a:pt x="48" y="1298"/>
                  </a:lnTo>
                  <a:lnTo>
                    <a:pt x="48" y="1297"/>
                  </a:lnTo>
                  <a:lnTo>
                    <a:pt x="50" y="1297"/>
                  </a:lnTo>
                  <a:lnTo>
                    <a:pt x="52" y="1295"/>
                  </a:lnTo>
                  <a:lnTo>
                    <a:pt x="53" y="1295"/>
                  </a:lnTo>
                  <a:lnTo>
                    <a:pt x="53" y="1293"/>
                  </a:lnTo>
                  <a:lnTo>
                    <a:pt x="55" y="1293"/>
                  </a:lnTo>
                  <a:lnTo>
                    <a:pt x="57" y="1293"/>
                  </a:lnTo>
                  <a:lnTo>
                    <a:pt x="57" y="1291"/>
                  </a:lnTo>
                  <a:lnTo>
                    <a:pt x="58" y="1291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2" y="1288"/>
                  </a:lnTo>
                  <a:lnTo>
                    <a:pt x="62" y="1286"/>
                  </a:lnTo>
                  <a:lnTo>
                    <a:pt x="64" y="1286"/>
                  </a:lnTo>
                  <a:lnTo>
                    <a:pt x="64" y="1285"/>
                  </a:lnTo>
                  <a:lnTo>
                    <a:pt x="65" y="1285"/>
                  </a:lnTo>
                  <a:lnTo>
                    <a:pt x="65" y="1283"/>
                  </a:lnTo>
                  <a:lnTo>
                    <a:pt x="67" y="1283"/>
                  </a:lnTo>
                  <a:lnTo>
                    <a:pt x="67" y="1281"/>
                  </a:lnTo>
                  <a:lnTo>
                    <a:pt x="69" y="1279"/>
                  </a:lnTo>
                  <a:lnTo>
                    <a:pt x="71" y="1278"/>
                  </a:lnTo>
                  <a:lnTo>
                    <a:pt x="71" y="1276"/>
                  </a:lnTo>
                  <a:lnTo>
                    <a:pt x="72" y="1276"/>
                  </a:lnTo>
                  <a:lnTo>
                    <a:pt x="72" y="1274"/>
                  </a:lnTo>
                  <a:lnTo>
                    <a:pt x="74" y="1272"/>
                  </a:lnTo>
                  <a:lnTo>
                    <a:pt x="74" y="1271"/>
                  </a:lnTo>
                  <a:lnTo>
                    <a:pt x="76" y="1271"/>
                  </a:lnTo>
                  <a:lnTo>
                    <a:pt x="76" y="1269"/>
                  </a:lnTo>
                  <a:lnTo>
                    <a:pt x="76" y="1267"/>
                  </a:lnTo>
                  <a:lnTo>
                    <a:pt x="77" y="1267"/>
                  </a:lnTo>
                  <a:lnTo>
                    <a:pt x="77" y="1266"/>
                  </a:lnTo>
                  <a:lnTo>
                    <a:pt x="79" y="1266"/>
                  </a:lnTo>
                  <a:lnTo>
                    <a:pt x="79" y="1264"/>
                  </a:lnTo>
                  <a:lnTo>
                    <a:pt x="81" y="1262"/>
                  </a:lnTo>
                  <a:lnTo>
                    <a:pt x="83" y="1262"/>
                  </a:lnTo>
                  <a:lnTo>
                    <a:pt x="84" y="1260"/>
                  </a:lnTo>
                  <a:lnTo>
                    <a:pt x="86" y="1259"/>
                  </a:lnTo>
                  <a:lnTo>
                    <a:pt x="88" y="1259"/>
                  </a:lnTo>
                  <a:lnTo>
                    <a:pt x="90" y="1259"/>
                  </a:lnTo>
                  <a:lnTo>
                    <a:pt x="90" y="1257"/>
                  </a:lnTo>
                  <a:lnTo>
                    <a:pt x="91" y="1257"/>
                  </a:lnTo>
                  <a:lnTo>
                    <a:pt x="93" y="1257"/>
                  </a:lnTo>
                  <a:lnTo>
                    <a:pt x="95" y="1257"/>
                  </a:lnTo>
                  <a:lnTo>
                    <a:pt x="95" y="1255"/>
                  </a:lnTo>
                  <a:lnTo>
                    <a:pt x="96" y="1253"/>
                  </a:lnTo>
                  <a:lnTo>
                    <a:pt x="96" y="1252"/>
                  </a:lnTo>
                  <a:lnTo>
                    <a:pt x="96" y="1250"/>
                  </a:lnTo>
                  <a:lnTo>
                    <a:pt x="96" y="1248"/>
                  </a:lnTo>
                  <a:lnTo>
                    <a:pt x="96" y="1247"/>
                  </a:lnTo>
                  <a:lnTo>
                    <a:pt x="98" y="1245"/>
                  </a:lnTo>
                  <a:lnTo>
                    <a:pt x="98" y="1243"/>
                  </a:lnTo>
                  <a:lnTo>
                    <a:pt x="98" y="1241"/>
                  </a:lnTo>
                  <a:lnTo>
                    <a:pt x="98" y="1240"/>
                  </a:lnTo>
                  <a:lnTo>
                    <a:pt x="98" y="1238"/>
                  </a:lnTo>
                  <a:lnTo>
                    <a:pt x="98" y="1236"/>
                  </a:lnTo>
                  <a:lnTo>
                    <a:pt x="100" y="1234"/>
                  </a:lnTo>
                  <a:lnTo>
                    <a:pt x="100" y="1233"/>
                  </a:lnTo>
                  <a:lnTo>
                    <a:pt x="100" y="1231"/>
                  </a:lnTo>
                  <a:lnTo>
                    <a:pt x="100" y="1229"/>
                  </a:lnTo>
                  <a:lnTo>
                    <a:pt x="102" y="1228"/>
                  </a:lnTo>
                  <a:lnTo>
                    <a:pt x="102" y="1226"/>
                  </a:lnTo>
                  <a:lnTo>
                    <a:pt x="102" y="1224"/>
                  </a:lnTo>
                  <a:lnTo>
                    <a:pt x="102" y="1222"/>
                  </a:lnTo>
                  <a:lnTo>
                    <a:pt x="102" y="1221"/>
                  </a:lnTo>
                  <a:lnTo>
                    <a:pt x="103" y="1221"/>
                  </a:lnTo>
                  <a:lnTo>
                    <a:pt x="103" y="1219"/>
                  </a:lnTo>
                  <a:lnTo>
                    <a:pt x="103" y="1217"/>
                  </a:lnTo>
                  <a:lnTo>
                    <a:pt x="103" y="1215"/>
                  </a:lnTo>
                  <a:lnTo>
                    <a:pt x="105" y="1214"/>
                  </a:lnTo>
                  <a:lnTo>
                    <a:pt x="105" y="1212"/>
                  </a:lnTo>
                  <a:lnTo>
                    <a:pt x="105" y="1210"/>
                  </a:lnTo>
                  <a:lnTo>
                    <a:pt x="107" y="1209"/>
                  </a:lnTo>
                  <a:lnTo>
                    <a:pt x="107" y="1207"/>
                  </a:lnTo>
                  <a:lnTo>
                    <a:pt x="107" y="1205"/>
                  </a:lnTo>
                  <a:lnTo>
                    <a:pt x="105" y="1205"/>
                  </a:lnTo>
                  <a:lnTo>
                    <a:pt x="105" y="1203"/>
                  </a:lnTo>
                  <a:lnTo>
                    <a:pt x="103" y="1203"/>
                  </a:lnTo>
                  <a:lnTo>
                    <a:pt x="102" y="1203"/>
                  </a:lnTo>
                  <a:lnTo>
                    <a:pt x="100" y="1203"/>
                  </a:lnTo>
                  <a:lnTo>
                    <a:pt x="98" y="1203"/>
                  </a:lnTo>
                  <a:lnTo>
                    <a:pt x="98" y="1205"/>
                  </a:lnTo>
                  <a:lnTo>
                    <a:pt x="96" y="1205"/>
                  </a:lnTo>
                  <a:lnTo>
                    <a:pt x="96" y="1207"/>
                  </a:lnTo>
                  <a:lnTo>
                    <a:pt x="95" y="1207"/>
                  </a:lnTo>
                  <a:lnTo>
                    <a:pt x="95" y="1209"/>
                  </a:lnTo>
                  <a:lnTo>
                    <a:pt x="93" y="1209"/>
                  </a:lnTo>
                  <a:lnTo>
                    <a:pt x="91" y="1210"/>
                  </a:lnTo>
                  <a:lnTo>
                    <a:pt x="91" y="1209"/>
                  </a:lnTo>
                  <a:lnTo>
                    <a:pt x="90" y="1209"/>
                  </a:lnTo>
                  <a:lnTo>
                    <a:pt x="90" y="1207"/>
                  </a:lnTo>
                  <a:lnTo>
                    <a:pt x="88" y="1207"/>
                  </a:lnTo>
                  <a:lnTo>
                    <a:pt x="88" y="1205"/>
                  </a:lnTo>
                  <a:lnTo>
                    <a:pt x="86" y="1203"/>
                  </a:lnTo>
                  <a:lnTo>
                    <a:pt x="86" y="1202"/>
                  </a:lnTo>
                  <a:lnTo>
                    <a:pt x="84" y="1200"/>
                  </a:lnTo>
                  <a:lnTo>
                    <a:pt x="83" y="1198"/>
                  </a:lnTo>
                  <a:lnTo>
                    <a:pt x="81" y="1196"/>
                  </a:lnTo>
                  <a:lnTo>
                    <a:pt x="81" y="1195"/>
                  </a:lnTo>
                  <a:lnTo>
                    <a:pt x="83" y="1193"/>
                  </a:lnTo>
                  <a:lnTo>
                    <a:pt x="84" y="1191"/>
                  </a:lnTo>
                  <a:lnTo>
                    <a:pt x="84" y="1190"/>
                  </a:lnTo>
                  <a:lnTo>
                    <a:pt x="86" y="1188"/>
                  </a:lnTo>
                  <a:lnTo>
                    <a:pt x="86" y="1186"/>
                  </a:lnTo>
                  <a:lnTo>
                    <a:pt x="86" y="1184"/>
                  </a:lnTo>
                  <a:lnTo>
                    <a:pt x="84" y="1183"/>
                  </a:lnTo>
                  <a:lnTo>
                    <a:pt x="84" y="1181"/>
                  </a:lnTo>
                  <a:lnTo>
                    <a:pt x="83" y="1181"/>
                  </a:lnTo>
                  <a:lnTo>
                    <a:pt x="83" y="1179"/>
                  </a:lnTo>
                  <a:lnTo>
                    <a:pt x="81" y="1179"/>
                  </a:lnTo>
                  <a:lnTo>
                    <a:pt x="81" y="1177"/>
                  </a:lnTo>
                  <a:lnTo>
                    <a:pt x="79" y="1177"/>
                  </a:lnTo>
                  <a:lnTo>
                    <a:pt x="77" y="1177"/>
                  </a:lnTo>
                  <a:lnTo>
                    <a:pt x="77" y="1176"/>
                  </a:lnTo>
                  <a:lnTo>
                    <a:pt x="76" y="1176"/>
                  </a:lnTo>
                  <a:lnTo>
                    <a:pt x="74" y="1176"/>
                  </a:lnTo>
                  <a:lnTo>
                    <a:pt x="72" y="1176"/>
                  </a:lnTo>
                  <a:lnTo>
                    <a:pt x="71" y="1176"/>
                  </a:lnTo>
                  <a:lnTo>
                    <a:pt x="69" y="1176"/>
                  </a:lnTo>
                  <a:lnTo>
                    <a:pt x="67" y="1176"/>
                  </a:lnTo>
                  <a:lnTo>
                    <a:pt x="65" y="1176"/>
                  </a:lnTo>
                  <a:lnTo>
                    <a:pt x="64" y="1176"/>
                  </a:lnTo>
                  <a:lnTo>
                    <a:pt x="62" y="1174"/>
                  </a:lnTo>
                  <a:lnTo>
                    <a:pt x="60" y="1174"/>
                  </a:lnTo>
                  <a:lnTo>
                    <a:pt x="60" y="1172"/>
                  </a:lnTo>
                  <a:lnTo>
                    <a:pt x="60" y="1171"/>
                  </a:lnTo>
                  <a:lnTo>
                    <a:pt x="60" y="1169"/>
                  </a:lnTo>
                  <a:lnTo>
                    <a:pt x="60" y="1167"/>
                  </a:lnTo>
                  <a:lnTo>
                    <a:pt x="60" y="1165"/>
                  </a:lnTo>
                  <a:lnTo>
                    <a:pt x="60" y="1164"/>
                  </a:lnTo>
                  <a:lnTo>
                    <a:pt x="62" y="1164"/>
                  </a:lnTo>
                  <a:lnTo>
                    <a:pt x="62" y="1162"/>
                  </a:lnTo>
                  <a:lnTo>
                    <a:pt x="62" y="1160"/>
                  </a:lnTo>
                  <a:lnTo>
                    <a:pt x="64" y="1159"/>
                  </a:lnTo>
                  <a:lnTo>
                    <a:pt x="64" y="1157"/>
                  </a:lnTo>
                  <a:lnTo>
                    <a:pt x="65" y="1155"/>
                  </a:lnTo>
                  <a:lnTo>
                    <a:pt x="65" y="1153"/>
                  </a:lnTo>
                  <a:lnTo>
                    <a:pt x="67" y="1152"/>
                  </a:lnTo>
                  <a:lnTo>
                    <a:pt x="67" y="1150"/>
                  </a:lnTo>
                  <a:lnTo>
                    <a:pt x="67" y="1148"/>
                  </a:lnTo>
                  <a:lnTo>
                    <a:pt x="67" y="1146"/>
                  </a:lnTo>
                  <a:lnTo>
                    <a:pt x="69" y="1145"/>
                  </a:lnTo>
                  <a:lnTo>
                    <a:pt x="67" y="1143"/>
                  </a:lnTo>
                  <a:lnTo>
                    <a:pt x="67" y="1141"/>
                  </a:lnTo>
                  <a:lnTo>
                    <a:pt x="67" y="1140"/>
                  </a:lnTo>
                  <a:lnTo>
                    <a:pt x="67" y="1138"/>
                  </a:lnTo>
                  <a:lnTo>
                    <a:pt x="67" y="1136"/>
                  </a:lnTo>
                  <a:lnTo>
                    <a:pt x="67" y="1134"/>
                  </a:lnTo>
                  <a:lnTo>
                    <a:pt x="67" y="1133"/>
                  </a:lnTo>
                  <a:lnTo>
                    <a:pt x="67" y="1131"/>
                  </a:lnTo>
                  <a:lnTo>
                    <a:pt x="67" y="1129"/>
                  </a:lnTo>
                  <a:lnTo>
                    <a:pt x="67" y="1127"/>
                  </a:lnTo>
                  <a:lnTo>
                    <a:pt x="67" y="1126"/>
                  </a:lnTo>
                  <a:lnTo>
                    <a:pt x="67" y="1124"/>
                  </a:lnTo>
                  <a:lnTo>
                    <a:pt x="67" y="1122"/>
                  </a:lnTo>
                  <a:lnTo>
                    <a:pt x="67" y="1121"/>
                  </a:lnTo>
                  <a:lnTo>
                    <a:pt x="67" y="1119"/>
                  </a:lnTo>
                  <a:lnTo>
                    <a:pt x="67" y="1117"/>
                  </a:lnTo>
                  <a:lnTo>
                    <a:pt x="69" y="1115"/>
                  </a:lnTo>
                  <a:lnTo>
                    <a:pt x="69" y="1114"/>
                  </a:lnTo>
                  <a:lnTo>
                    <a:pt x="71" y="1114"/>
                  </a:lnTo>
                  <a:lnTo>
                    <a:pt x="71" y="1112"/>
                  </a:lnTo>
                  <a:lnTo>
                    <a:pt x="72" y="1112"/>
                  </a:lnTo>
                  <a:lnTo>
                    <a:pt x="72" y="1110"/>
                  </a:lnTo>
                  <a:lnTo>
                    <a:pt x="74" y="1110"/>
                  </a:lnTo>
                  <a:lnTo>
                    <a:pt x="74" y="1108"/>
                  </a:lnTo>
                  <a:lnTo>
                    <a:pt x="76" y="1108"/>
                  </a:lnTo>
                  <a:lnTo>
                    <a:pt x="77" y="1108"/>
                  </a:lnTo>
                  <a:lnTo>
                    <a:pt x="77" y="1107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3" y="1105"/>
                  </a:lnTo>
                  <a:lnTo>
                    <a:pt x="84" y="1105"/>
                  </a:lnTo>
                  <a:lnTo>
                    <a:pt x="86" y="1105"/>
                  </a:lnTo>
                  <a:lnTo>
                    <a:pt x="88" y="1105"/>
                  </a:lnTo>
                  <a:lnTo>
                    <a:pt x="90" y="1105"/>
                  </a:lnTo>
                  <a:lnTo>
                    <a:pt x="90" y="1103"/>
                  </a:lnTo>
                  <a:lnTo>
                    <a:pt x="91" y="1103"/>
                  </a:lnTo>
                  <a:lnTo>
                    <a:pt x="93" y="1103"/>
                  </a:lnTo>
                  <a:lnTo>
                    <a:pt x="95" y="1103"/>
                  </a:lnTo>
                  <a:lnTo>
                    <a:pt x="96" y="1103"/>
                  </a:lnTo>
                  <a:lnTo>
                    <a:pt x="98" y="1103"/>
                  </a:lnTo>
                  <a:lnTo>
                    <a:pt x="100" y="1103"/>
                  </a:lnTo>
                  <a:lnTo>
                    <a:pt x="102" y="1103"/>
                  </a:lnTo>
                  <a:lnTo>
                    <a:pt x="102" y="1102"/>
                  </a:lnTo>
                  <a:lnTo>
                    <a:pt x="103" y="1102"/>
                  </a:lnTo>
                  <a:lnTo>
                    <a:pt x="105" y="1102"/>
                  </a:lnTo>
                  <a:lnTo>
                    <a:pt x="105" y="1100"/>
                  </a:lnTo>
                  <a:lnTo>
                    <a:pt x="107" y="1098"/>
                  </a:lnTo>
                  <a:lnTo>
                    <a:pt x="109" y="1096"/>
                  </a:lnTo>
                  <a:lnTo>
                    <a:pt x="109" y="1095"/>
                  </a:lnTo>
                  <a:lnTo>
                    <a:pt x="109" y="1093"/>
                  </a:lnTo>
                  <a:lnTo>
                    <a:pt x="110" y="1091"/>
                  </a:lnTo>
                  <a:lnTo>
                    <a:pt x="110" y="1089"/>
                  </a:lnTo>
                  <a:lnTo>
                    <a:pt x="112" y="1089"/>
                  </a:lnTo>
                  <a:lnTo>
                    <a:pt x="112" y="1088"/>
                  </a:lnTo>
                  <a:lnTo>
                    <a:pt x="114" y="1088"/>
                  </a:lnTo>
                  <a:lnTo>
                    <a:pt x="114" y="1086"/>
                  </a:lnTo>
                  <a:lnTo>
                    <a:pt x="115" y="1086"/>
                  </a:lnTo>
                  <a:lnTo>
                    <a:pt x="117" y="1084"/>
                  </a:lnTo>
                  <a:lnTo>
                    <a:pt x="119" y="1084"/>
                  </a:lnTo>
                  <a:lnTo>
                    <a:pt x="121" y="1083"/>
                  </a:lnTo>
                  <a:lnTo>
                    <a:pt x="122" y="1083"/>
                  </a:lnTo>
                  <a:lnTo>
                    <a:pt x="124" y="1083"/>
                  </a:lnTo>
                  <a:lnTo>
                    <a:pt x="124" y="1081"/>
                  </a:lnTo>
                  <a:lnTo>
                    <a:pt x="126" y="1081"/>
                  </a:lnTo>
                  <a:lnTo>
                    <a:pt x="126" y="1079"/>
                  </a:lnTo>
                  <a:lnTo>
                    <a:pt x="128" y="1079"/>
                  </a:lnTo>
                  <a:lnTo>
                    <a:pt x="128" y="1077"/>
                  </a:lnTo>
                  <a:lnTo>
                    <a:pt x="129" y="1077"/>
                  </a:lnTo>
                  <a:lnTo>
                    <a:pt x="129" y="1076"/>
                  </a:lnTo>
                  <a:lnTo>
                    <a:pt x="131" y="1074"/>
                  </a:lnTo>
                  <a:lnTo>
                    <a:pt x="131" y="1072"/>
                  </a:lnTo>
                  <a:lnTo>
                    <a:pt x="133" y="1070"/>
                  </a:lnTo>
                  <a:lnTo>
                    <a:pt x="133" y="1069"/>
                  </a:lnTo>
                  <a:lnTo>
                    <a:pt x="133" y="1067"/>
                  </a:lnTo>
                  <a:lnTo>
                    <a:pt x="134" y="1065"/>
                  </a:lnTo>
                  <a:lnTo>
                    <a:pt x="134" y="1064"/>
                  </a:lnTo>
                  <a:lnTo>
                    <a:pt x="134" y="1062"/>
                  </a:lnTo>
                  <a:lnTo>
                    <a:pt x="136" y="1060"/>
                  </a:lnTo>
                  <a:lnTo>
                    <a:pt x="136" y="1058"/>
                  </a:lnTo>
                  <a:lnTo>
                    <a:pt x="136" y="1057"/>
                  </a:lnTo>
                  <a:lnTo>
                    <a:pt x="138" y="1057"/>
                  </a:lnTo>
                  <a:lnTo>
                    <a:pt x="138" y="1055"/>
                  </a:lnTo>
                  <a:lnTo>
                    <a:pt x="138" y="1053"/>
                  </a:lnTo>
                  <a:lnTo>
                    <a:pt x="140" y="1053"/>
                  </a:lnTo>
                  <a:lnTo>
                    <a:pt x="140" y="1052"/>
                  </a:lnTo>
                  <a:lnTo>
                    <a:pt x="140" y="1050"/>
                  </a:lnTo>
                  <a:lnTo>
                    <a:pt x="141" y="1048"/>
                  </a:lnTo>
                  <a:lnTo>
                    <a:pt x="143" y="1046"/>
                  </a:lnTo>
                  <a:lnTo>
                    <a:pt x="143" y="1045"/>
                  </a:lnTo>
                  <a:lnTo>
                    <a:pt x="145" y="1043"/>
                  </a:lnTo>
                  <a:lnTo>
                    <a:pt x="145" y="1041"/>
                  </a:lnTo>
                  <a:lnTo>
                    <a:pt x="147" y="1041"/>
                  </a:lnTo>
                  <a:lnTo>
                    <a:pt x="147" y="1039"/>
                  </a:lnTo>
                  <a:lnTo>
                    <a:pt x="148" y="1039"/>
                  </a:lnTo>
                  <a:lnTo>
                    <a:pt x="148" y="1038"/>
                  </a:lnTo>
                  <a:lnTo>
                    <a:pt x="150" y="1036"/>
                  </a:lnTo>
                  <a:lnTo>
                    <a:pt x="150" y="1034"/>
                  </a:lnTo>
                  <a:lnTo>
                    <a:pt x="152" y="1033"/>
                  </a:lnTo>
                  <a:lnTo>
                    <a:pt x="152" y="1031"/>
                  </a:lnTo>
                  <a:lnTo>
                    <a:pt x="153" y="1029"/>
                  </a:lnTo>
                  <a:lnTo>
                    <a:pt x="153" y="1027"/>
                  </a:lnTo>
                  <a:lnTo>
                    <a:pt x="155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19"/>
                  </a:lnTo>
                  <a:lnTo>
                    <a:pt x="159" y="1017"/>
                  </a:lnTo>
                  <a:lnTo>
                    <a:pt x="160" y="1017"/>
                  </a:lnTo>
                  <a:lnTo>
                    <a:pt x="160" y="1015"/>
                  </a:lnTo>
                  <a:lnTo>
                    <a:pt x="160" y="1014"/>
                  </a:lnTo>
                  <a:lnTo>
                    <a:pt x="160" y="1012"/>
                  </a:lnTo>
                  <a:lnTo>
                    <a:pt x="160" y="1010"/>
                  </a:lnTo>
                  <a:lnTo>
                    <a:pt x="160" y="1008"/>
                  </a:lnTo>
                  <a:lnTo>
                    <a:pt x="160" y="1007"/>
                  </a:lnTo>
                  <a:lnTo>
                    <a:pt x="160" y="1005"/>
                  </a:lnTo>
                  <a:lnTo>
                    <a:pt x="160" y="1003"/>
                  </a:lnTo>
                  <a:lnTo>
                    <a:pt x="159" y="1003"/>
                  </a:lnTo>
                  <a:lnTo>
                    <a:pt x="159" y="1001"/>
                  </a:lnTo>
                  <a:lnTo>
                    <a:pt x="160" y="1000"/>
                  </a:lnTo>
                  <a:lnTo>
                    <a:pt x="160" y="998"/>
                  </a:lnTo>
                  <a:lnTo>
                    <a:pt x="160" y="996"/>
                  </a:lnTo>
                  <a:lnTo>
                    <a:pt x="162" y="995"/>
                  </a:lnTo>
                  <a:lnTo>
                    <a:pt x="164" y="995"/>
                  </a:lnTo>
                  <a:lnTo>
                    <a:pt x="164" y="993"/>
                  </a:lnTo>
                  <a:lnTo>
                    <a:pt x="166" y="993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7" y="989"/>
                  </a:lnTo>
                  <a:lnTo>
                    <a:pt x="169" y="989"/>
                  </a:lnTo>
                  <a:lnTo>
                    <a:pt x="171" y="988"/>
                  </a:lnTo>
                  <a:lnTo>
                    <a:pt x="172" y="988"/>
                  </a:lnTo>
                  <a:lnTo>
                    <a:pt x="172" y="986"/>
                  </a:lnTo>
                  <a:lnTo>
                    <a:pt x="174" y="986"/>
                  </a:lnTo>
                  <a:lnTo>
                    <a:pt x="174" y="984"/>
                  </a:lnTo>
                  <a:lnTo>
                    <a:pt x="176" y="984"/>
                  </a:lnTo>
                  <a:lnTo>
                    <a:pt x="176" y="982"/>
                  </a:lnTo>
                  <a:lnTo>
                    <a:pt x="178" y="982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9" y="979"/>
                  </a:lnTo>
                  <a:lnTo>
                    <a:pt x="179" y="977"/>
                  </a:lnTo>
                  <a:lnTo>
                    <a:pt x="181" y="976"/>
                  </a:lnTo>
                  <a:lnTo>
                    <a:pt x="181" y="974"/>
                  </a:lnTo>
                  <a:lnTo>
                    <a:pt x="183" y="972"/>
                  </a:lnTo>
                  <a:lnTo>
                    <a:pt x="183" y="970"/>
                  </a:lnTo>
                  <a:lnTo>
                    <a:pt x="183" y="969"/>
                  </a:lnTo>
                  <a:lnTo>
                    <a:pt x="183" y="967"/>
                  </a:lnTo>
                  <a:lnTo>
                    <a:pt x="181" y="967"/>
                  </a:lnTo>
                  <a:lnTo>
                    <a:pt x="181" y="965"/>
                  </a:lnTo>
                  <a:lnTo>
                    <a:pt x="179" y="965"/>
                  </a:lnTo>
                  <a:lnTo>
                    <a:pt x="178" y="965"/>
                  </a:lnTo>
                  <a:lnTo>
                    <a:pt x="176" y="963"/>
                  </a:lnTo>
                  <a:lnTo>
                    <a:pt x="174" y="963"/>
                  </a:lnTo>
                  <a:lnTo>
                    <a:pt x="172" y="963"/>
                  </a:lnTo>
                  <a:lnTo>
                    <a:pt x="171" y="963"/>
                  </a:lnTo>
                  <a:lnTo>
                    <a:pt x="169" y="963"/>
                  </a:lnTo>
                  <a:lnTo>
                    <a:pt x="169" y="965"/>
                  </a:lnTo>
                  <a:lnTo>
                    <a:pt x="167" y="965"/>
                  </a:lnTo>
                  <a:lnTo>
                    <a:pt x="166" y="967"/>
                  </a:lnTo>
                  <a:lnTo>
                    <a:pt x="164" y="969"/>
                  </a:lnTo>
                  <a:lnTo>
                    <a:pt x="164" y="970"/>
                  </a:lnTo>
                  <a:lnTo>
                    <a:pt x="162" y="972"/>
                  </a:lnTo>
                  <a:lnTo>
                    <a:pt x="160" y="974"/>
                  </a:lnTo>
                  <a:lnTo>
                    <a:pt x="159" y="972"/>
                  </a:lnTo>
                  <a:lnTo>
                    <a:pt x="159" y="970"/>
                  </a:lnTo>
                  <a:lnTo>
                    <a:pt x="159" y="969"/>
                  </a:lnTo>
                  <a:lnTo>
                    <a:pt x="159" y="967"/>
                  </a:lnTo>
                  <a:lnTo>
                    <a:pt x="159" y="965"/>
                  </a:lnTo>
                  <a:lnTo>
                    <a:pt x="159" y="963"/>
                  </a:lnTo>
                  <a:lnTo>
                    <a:pt x="159" y="962"/>
                  </a:lnTo>
                  <a:lnTo>
                    <a:pt x="159" y="960"/>
                  </a:lnTo>
                  <a:lnTo>
                    <a:pt x="157" y="960"/>
                  </a:lnTo>
                  <a:lnTo>
                    <a:pt x="155" y="960"/>
                  </a:lnTo>
                  <a:lnTo>
                    <a:pt x="153" y="958"/>
                  </a:lnTo>
                  <a:lnTo>
                    <a:pt x="152" y="958"/>
                  </a:lnTo>
                  <a:lnTo>
                    <a:pt x="150" y="957"/>
                  </a:lnTo>
                  <a:lnTo>
                    <a:pt x="150" y="955"/>
                  </a:lnTo>
                  <a:lnTo>
                    <a:pt x="152" y="955"/>
                  </a:lnTo>
                  <a:lnTo>
                    <a:pt x="152" y="953"/>
                  </a:lnTo>
                  <a:lnTo>
                    <a:pt x="153" y="951"/>
                  </a:lnTo>
                  <a:lnTo>
                    <a:pt x="155" y="950"/>
                  </a:lnTo>
                  <a:lnTo>
                    <a:pt x="155" y="948"/>
                  </a:lnTo>
                  <a:lnTo>
                    <a:pt x="155" y="946"/>
                  </a:lnTo>
                  <a:lnTo>
                    <a:pt x="157" y="944"/>
                  </a:lnTo>
                  <a:lnTo>
                    <a:pt x="157" y="943"/>
                  </a:lnTo>
                  <a:lnTo>
                    <a:pt x="159" y="941"/>
                  </a:lnTo>
                  <a:lnTo>
                    <a:pt x="159" y="939"/>
                  </a:lnTo>
                  <a:lnTo>
                    <a:pt x="159" y="938"/>
                  </a:lnTo>
                  <a:lnTo>
                    <a:pt x="159" y="936"/>
                  </a:lnTo>
                  <a:lnTo>
                    <a:pt x="159" y="934"/>
                  </a:lnTo>
                  <a:lnTo>
                    <a:pt x="160" y="932"/>
                  </a:lnTo>
                  <a:lnTo>
                    <a:pt x="160" y="931"/>
                  </a:lnTo>
                  <a:lnTo>
                    <a:pt x="159" y="929"/>
                  </a:lnTo>
                  <a:lnTo>
                    <a:pt x="159" y="927"/>
                  </a:lnTo>
                  <a:lnTo>
                    <a:pt x="159" y="926"/>
                  </a:lnTo>
                  <a:lnTo>
                    <a:pt x="159" y="924"/>
                  </a:lnTo>
                  <a:lnTo>
                    <a:pt x="159" y="922"/>
                  </a:lnTo>
                  <a:lnTo>
                    <a:pt x="160" y="920"/>
                  </a:lnTo>
                  <a:lnTo>
                    <a:pt x="160" y="919"/>
                  </a:lnTo>
                  <a:lnTo>
                    <a:pt x="162" y="917"/>
                  </a:lnTo>
                  <a:lnTo>
                    <a:pt x="164" y="915"/>
                  </a:lnTo>
                  <a:lnTo>
                    <a:pt x="164" y="913"/>
                  </a:lnTo>
                  <a:lnTo>
                    <a:pt x="166" y="912"/>
                  </a:lnTo>
                  <a:lnTo>
                    <a:pt x="166" y="910"/>
                  </a:lnTo>
                  <a:lnTo>
                    <a:pt x="167" y="910"/>
                  </a:lnTo>
                  <a:lnTo>
                    <a:pt x="167" y="908"/>
                  </a:lnTo>
                  <a:lnTo>
                    <a:pt x="169" y="907"/>
                  </a:lnTo>
                  <a:lnTo>
                    <a:pt x="169" y="905"/>
                  </a:lnTo>
                  <a:lnTo>
                    <a:pt x="171" y="903"/>
                  </a:lnTo>
                  <a:lnTo>
                    <a:pt x="172" y="901"/>
                  </a:lnTo>
                  <a:lnTo>
                    <a:pt x="174" y="900"/>
                  </a:lnTo>
                  <a:lnTo>
                    <a:pt x="176" y="898"/>
                  </a:lnTo>
                  <a:lnTo>
                    <a:pt x="176" y="896"/>
                  </a:lnTo>
                  <a:lnTo>
                    <a:pt x="178" y="894"/>
                  </a:lnTo>
                  <a:lnTo>
                    <a:pt x="178" y="893"/>
                  </a:lnTo>
                  <a:lnTo>
                    <a:pt x="179" y="893"/>
                  </a:lnTo>
                  <a:lnTo>
                    <a:pt x="179" y="891"/>
                  </a:lnTo>
                  <a:lnTo>
                    <a:pt x="181" y="891"/>
                  </a:lnTo>
                  <a:lnTo>
                    <a:pt x="181" y="889"/>
                  </a:lnTo>
                  <a:lnTo>
                    <a:pt x="181" y="888"/>
                  </a:lnTo>
                  <a:lnTo>
                    <a:pt x="183" y="888"/>
                  </a:lnTo>
                  <a:lnTo>
                    <a:pt x="183" y="886"/>
                  </a:lnTo>
                  <a:lnTo>
                    <a:pt x="185" y="884"/>
                  </a:lnTo>
                  <a:lnTo>
                    <a:pt x="185" y="882"/>
                  </a:lnTo>
                  <a:lnTo>
                    <a:pt x="186" y="881"/>
                  </a:lnTo>
                  <a:lnTo>
                    <a:pt x="188" y="879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90" y="874"/>
                  </a:lnTo>
                  <a:lnTo>
                    <a:pt x="188" y="874"/>
                  </a:lnTo>
                  <a:lnTo>
                    <a:pt x="188" y="872"/>
                  </a:lnTo>
                  <a:lnTo>
                    <a:pt x="186" y="872"/>
                  </a:lnTo>
                  <a:lnTo>
                    <a:pt x="186" y="870"/>
                  </a:lnTo>
                  <a:lnTo>
                    <a:pt x="185" y="870"/>
                  </a:lnTo>
                  <a:lnTo>
                    <a:pt x="185" y="869"/>
                  </a:lnTo>
                  <a:lnTo>
                    <a:pt x="185" y="867"/>
                  </a:lnTo>
                  <a:lnTo>
                    <a:pt x="183" y="867"/>
                  </a:lnTo>
                  <a:lnTo>
                    <a:pt x="183" y="865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3" y="860"/>
                  </a:lnTo>
                  <a:lnTo>
                    <a:pt x="185" y="858"/>
                  </a:lnTo>
                  <a:lnTo>
                    <a:pt x="185" y="856"/>
                  </a:lnTo>
                  <a:lnTo>
                    <a:pt x="185" y="855"/>
                  </a:lnTo>
                  <a:lnTo>
                    <a:pt x="185" y="853"/>
                  </a:lnTo>
                  <a:lnTo>
                    <a:pt x="186" y="853"/>
                  </a:lnTo>
                  <a:lnTo>
                    <a:pt x="186" y="851"/>
                  </a:lnTo>
                  <a:lnTo>
                    <a:pt x="186" y="850"/>
                  </a:lnTo>
                  <a:lnTo>
                    <a:pt x="188" y="850"/>
                  </a:lnTo>
                  <a:lnTo>
                    <a:pt x="190" y="850"/>
                  </a:lnTo>
                  <a:lnTo>
                    <a:pt x="191" y="848"/>
                  </a:lnTo>
                  <a:lnTo>
                    <a:pt x="193" y="848"/>
                  </a:lnTo>
                  <a:lnTo>
                    <a:pt x="195" y="848"/>
                  </a:lnTo>
                  <a:lnTo>
                    <a:pt x="197" y="848"/>
                  </a:lnTo>
                  <a:lnTo>
                    <a:pt x="198" y="850"/>
                  </a:lnTo>
                  <a:lnTo>
                    <a:pt x="200" y="848"/>
                  </a:lnTo>
                  <a:lnTo>
                    <a:pt x="202" y="846"/>
                  </a:lnTo>
                  <a:lnTo>
                    <a:pt x="202" y="844"/>
                  </a:lnTo>
                  <a:lnTo>
                    <a:pt x="202" y="843"/>
                  </a:lnTo>
                  <a:lnTo>
                    <a:pt x="202" y="841"/>
                  </a:lnTo>
                  <a:lnTo>
                    <a:pt x="202" y="839"/>
                  </a:lnTo>
                  <a:lnTo>
                    <a:pt x="203" y="839"/>
                  </a:lnTo>
                  <a:lnTo>
                    <a:pt x="205" y="839"/>
                  </a:lnTo>
                  <a:lnTo>
                    <a:pt x="207" y="839"/>
                  </a:lnTo>
                  <a:lnTo>
                    <a:pt x="209" y="839"/>
                  </a:lnTo>
                  <a:lnTo>
                    <a:pt x="210" y="839"/>
                  </a:lnTo>
                  <a:lnTo>
                    <a:pt x="212" y="839"/>
                  </a:lnTo>
                  <a:lnTo>
                    <a:pt x="212" y="837"/>
                  </a:lnTo>
                  <a:lnTo>
                    <a:pt x="214" y="837"/>
                  </a:lnTo>
                  <a:lnTo>
                    <a:pt x="214" y="836"/>
                  </a:lnTo>
                  <a:lnTo>
                    <a:pt x="214" y="834"/>
                  </a:lnTo>
                  <a:lnTo>
                    <a:pt x="214" y="832"/>
                  </a:lnTo>
                  <a:lnTo>
                    <a:pt x="214" y="831"/>
                  </a:lnTo>
                  <a:lnTo>
                    <a:pt x="216" y="829"/>
                  </a:lnTo>
                  <a:lnTo>
                    <a:pt x="216" y="827"/>
                  </a:lnTo>
                  <a:lnTo>
                    <a:pt x="216" y="825"/>
                  </a:lnTo>
                  <a:lnTo>
                    <a:pt x="216" y="824"/>
                  </a:lnTo>
                  <a:lnTo>
                    <a:pt x="217" y="822"/>
                  </a:lnTo>
                  <a:lnTo>
                    <a:pt x="219" y="822"/>
                  </a:lnTo>
                  <a:lnTo>
                    <a:pt x="221" y="822"/>
                  </a:lnTo>
                  <a:lnTo>
                    <a:pt x="222" y="822"/>
                  </a:lnTo>
                  <a:lnTo>
                    <a:pt x="224" y="822"/>
                  </a:lnTo>
                  <a:lnTo>
                    <a:pt x="226" y="822"/>
                  </a:lnTo>
                  <a:lnTo>
                    <a:pt x="228" y="822"/>
                  </a:lnTo>
                  <a:lnTo>
                    <a:pt x="229" y="822"/>
                  </a:lnTo>
                  <a:lnTo>
                    <a:pt x="231" y="822"/>
                  </a:lnTo>
                  <a:lnTo>
                    <a:pt x="231" y="820"/>
                  </a:lnTo>
                  <a:lnTo>
                    <a:pt x="233" y="818"/>
                  </a:lnTo>
                  <a:lnTo>
                    <a:pt x="233" y="817"/>
                  </a:lnTo>
                  <a:lnTo>
                    <a:pt x="233" y="815"/>
                  </a:lnTo>
                  <a:lnTo>
                    <a:pt x="233" y="813"/>
                  </a:lnTo>
                  <a:lnTo>
                    <a:pt x="233" y="812"/>
                  </a:lnTo>
                  <a:lnTo>
                    <a:pt x="231" y="810"/>
                  </a:lnTo>
                  <a:lnTo>
                    <a:pt x="229" y="810"/>
                  </a:lnTo>
                  <a:lnTo>
                    <a:pt x="228" y="810"/>
                  </a:lnTo>
                  <a:lnTo>
                    <a:pt x="226" y="808"/>
                  </a:lnTo>
                  <a:lnTo>
                    <a:pt x="226" y="806"/>
                  </a:lnTo>
                  <a:lnTo>
                    <a:pt x="226" y="805"/>
                  </a:lnTo>
                  <a:lnTo>
                    <a:pt x="226" y="803"/>
                  </a:lnTo>
                  <a:lnTo>
                    <a:pt x="226" y="801"/>
                  </a:lnTo>
                  <a:lnTo>
                    <a:pt x="226" y="800"/>
                  </a:lnTo>
                  <a:lnTo>
                    <a:pt x="226" y="798"/>
                  </a:lnTo>
                  <a:lnTo>
                    <a:pt x="226" y="796"/>
                  </a:lnTo>
                  <a:lnTo>
                    <a:pt x="226" y="794"/>
                  </a:lnTo>
                  <a:lnTo>
                    <a:pt x="226" y="793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4"/>
                  </a:lnTo>
                  <a:lnTo>
                    <a:pt x="228" y="782"/>
                  </a:lnTo>
                  <a:lnTo>
                    <a:pt x="228" y="781"/>
                  </a:lnTo>
                  <a:lnTo>
                    <a:pt x="228" y="779"/>
                  </a:lnTo>
                  <a:lnTo>
                    <a:pt x="228" y="777"/>
                  </a:lnTo>
                  <a:lnTo>
                    <a:pt x="228" y="775"/>
                  </a:lnTo>
                  <a:lnTo>
                    <a:pt x="228" y="774"/>
                  </a:lnTo>
                  <a:lnTo>
                    <a:pt x="228" y="772"/>
                  </a:lnTo>
                  <a:lnTo>
                    <a:pt x="228" y="770"/>
                  </a:lnTo>
                  <a:lnTo>
                    <a:pt x="228" y="768"/>
                  </a:lnTo>
                  <a:lnTo>
                    <a:pt x="228" y="767"/>
                  </a:lnTo>
                  <a:lnTo>
                    <a:pt x="228" y="765"/>
                  </a:lnTo>
                  <a:lnTo>
                    <a:pt x="228" y="763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9" y="758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3" y="756"/>
                  </a:lnTo>
                  <a:lnTo>
                    <a:pt x="235" y="755"/>
                  </a:lnTo>
                  <a:lnTo>
                    <a:pt x="235" y="753"/>
                  </a:lnTo>
                  <a:lnTo>
                    <a:pt x="235" y="751"/>
                  </a:lnTo>
                  <a:lnTo>
                    <a:pt x="235" y="749"/>
                  </a:lnTo>
                  <a:lnTo>
                    <a:pt x="235" y="748"/>
                  </a:lnTo>
                  <a:lnTo>
                    <a:pt x="235" y="746"/>
                  </a:lnTo>
                  <a:lnTo>
                    <a:pt x="235" y="744"/>
                  </a:lnTo>
                  <a:lnTo>
                    <a:pt x="235" y="743"/>
                  </a:lnTo>
                  <a:lnTo>
                    <a:pt x="235" y="741"/>
                  </a:lnTo>
                  <a:lnTo>
                    <a:pt x="233" y="741"/>
                  </a:lnTo>
                  <a:lnTo>
                    <a:pt x="233" y="739"/>
                  </a:lnTo>
                  <a:lnTo>
                    <a:pt x="233" y="737"/>
                  </a:lnTo>
                  <a:lnTo>
                    <a:pt x="233" y="736"/>
                  </a:lnTo>
                  <a:lnTo>
                    <a:pt x="231" y="734"/>
                  </a:lnTo>
                  <a:lnTo>
                    <a:pt x="233" y="732"/>
                  </a:lnTo>
                  <a:lnTo>
                    <a:pt x="235" y="730"/>
                  </a:lnTo>
                  <a:lnTo>
                    <a:pt x="236" y="730"/>
                  </a:lnTo>
                  <a:lnTo>
                    <a:pt x="238" y="730"/>
                  </a:lnTo>
                  <a:lnTo>
                    <a:pt x="240" y="729"/>
                  </a:lnTo>
                  <a:lnTo>
                    <a:pt x="241" y="729"/>
                  </a:lnTo>
                  <a:lnTo>
                    <a:pt x="243" y="729"/>
                  </a:lnTo>
                  <a:lnTo>
                    <a:pt x="245" y="729"/>
                  </a:lnTo>
                  <a:lnTo>
                    <a:pt x="245" y="727"/>
                  </a:lnTo>
                  <a:lnTo>
                    <a:pt x="247" y="727"/>
                  </a:lnTo>
                  <a:lnTo>
                    <a:pt x="248" y="727"/>
                  </a:lnTo>
                  <a:lnTo>
                    <a:pt x="250" y="727"/>
                  </a:lnTo>
                  <a:lnTo>
                    <a:pt x="252" y="727"/>
                  </a:lnTo>
                  <a:lnTo>
                    <a:pt x="254" y="725"/>
                  </a:lnTo>
                  <a:lnTo>
                    <a:pt x="255" y="725"/>
                  </a:lnTo>
                  <a:lnTo>
                    <a:pt x="257" y="725"/>
                  </a:lnTo>
                  <a:lnTo>
                    <a:pt x="259" y="725"/>
                  </a:lnTo>
                  <a:lnTo>
                    <a:pt x="259" y="727"/>
                  </a:lnTo>
                  <a:lnTo>
                    <a:pt x="260" y="725"/>
                  </a:lnTo>
                  <a:lnTo>
                    <a:pt x="262" y="725"/>
                  </a:lnTo>
                  <a:lnTo>
                    <a:pt x="264" y="725"/>
                  </a:lnTo>
                  <a:lnTo>
                    <a:pt x="266" y="724"/>
                  </a:lnTo>
                  <a:lnTo>
                    <a:pt x="267" y="724"/>
                  </a:lnTo>
                  <a:lnTo>
                    <a:pt x="269" y="722"/>
                  </a:lnTo>
                  <a:lnTo>
                    <a:pt x="269" y="720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71" y="711"/>
                  </a:lnTo>
                  <a:lnTo>
                    <a:pt x="273" y="710"/>
                  </a:lnTo>
                  <a:lnTo>
                    <a:pt x="274" y="710"/>
                  </a:lnTo>
                  <a:lnTo>
                    <a:pt x="276" y="710"/>
                  </a:lnTo>
                  <a:lnTo>
                    <a:pt x="278" y="710"/>
                  </a:lnTo>
                  <a:lnTo>
                    <a:pt x="278" y="708"/>
                  </a:lnTo>
                  <a:lnTo>
                    <a:pt x="278" y="706"/>
                  </a:lnTo>
                  <a:lnTo>
                    <a:pt x="279" y="705"/>
                  </a:lnTo>
                  <a:lnTo>
                    <a:pt x="279" y="703"/>
                  </a:lnTo>
                  <a:lnTo>
                    <a:pt x="279" y="701"/>
                  </a:lnTo>
                  <a:lnTo>
                    <a:pt x="281" y="699"/>
                  </a:lnTo>
                  <a:lnTo>
                    <a:pt x="283" y="699"/>
                  </a:lnTo>
                  <a:lnTo>
                    <a:pt x="285" y="698"/>
                  </a:lnTo>
                  <a:lnTo>
                    <a:pt x="286" y="698"/>
                  </a:lnTo>
                  <a:lnTo>
                    <a:pt x="288" y="698"/>
                  </a:lnTo>
                  <a:lnTo>
                    <a:pt x="290" y="698"/>
                  </a:lnTo>
                  <a:lnTo>
                    <a:pt x="292" y="698"/>
                  </a:lnTo>
                  <a:lnTo>
                    <a:pt x="293" y="696"/>
                  </a:lnTo>
                  <a:lnTo>
                    <a:pt x="295" y="696"/>
                  </a:lnTo>
                  <a:lnTo>
                    <a:pt x="297" y="696"/>
                  </a:lnTo>
                  <a:lnTo>
                    <a:pt x="298" y="694"/>
                  </a:lnTo>
                  <a:lnTo>
                    <a:pt x="300" y="692"/>
                  </a:lnTo>
                  <a:lnTo>
                    <a:pt x="302" y="692"/>
                  </a:lnTo>
                  <a:lnTo>
                    <a:pt x="302" y="691"/>
                  </a:lnTo>
                  <a:lnTo>
                    <a:pt x="304" y="691"/>
                  </a:lnTo>
                  <a:lnTo>
                    <a:pt x="305" y="689"/>
                  </a:lnTo>
                  <a:lnTo>
                    <a:pt x="307" y="689"/>
                  </a:lnTo>
                  <a:lnTo>
                    <a:pt x="309" y="689"/>
                  </a:lnTo>
                  <a:lnTo>
                    <a:pt x="311" y="689"/>
                  </a:lnTo>
                  <a:lnTo>
                    <a:pt x="312" y="689"/>
                  </a:lnTo>
                  <a:lnTo>
                    <a:pt x="314" y="689"/>
                  </a:lnTo>
                  <a:lnTo>
                    <a:pt x="316" y="689"/>
                  </a:lnTo>
                  <a:lnTo>
                    <a:pt x="317" y="689"/>
                  </a:lnTo>
                  <a:lnTo>
                    <a:pt x="319" y="689"/>
                  </a:lnTo>
                  <a:lnTo>
                    <a:pt x="321" y="691"/>
                  </a:lnTo>
                  <a:lnTo>
                    <a:pt x="323" y="691"/>
                  </a:lnTo>
                  <a:lnTo>
                    <a:pt x="324" y="691"/>
                  </a:lnTo>
                  <a:lnTo>
                    <a:pt x="324" y="692"/>
                  </a:lnTo>
                  <a:lnTo>
                    <a:pt x="326" y="692"/>
                  </a:lnTo>
                  <a:lnTo>
                    <a:pt x="328" y="692"/>
                  </a:lnTo>
                  <a:lnTo>
                    <a:pt x="328" y="694"/>
                  </a:lnTo>
                  <a:lnTo>
                    <a:pt x="330" y="694"/>
                  </a:lnTo>
                  <a:lnTo>
                    <a:pt x="331" y="694"/>
                  </a:lnTo>
                  <a:lnTo>
                    <a:pt x="333" y="696"/>
                  </a:lnTo>
                  <a:lnTo>
                    <a:pt x="335" y="696"/>
                  </a:lnTo>
                  <a:lnTo>
                    <a:pt x="336" y="696"/>
                  </a:lnTo>
                  <a:lnTo>
                    <a:pt x="338" y="696"/>
                  </a:lnTo>
                  <a:lnTo>
                    <a:pt x="340" y="696"/>
                  </a:lnTo>
                  <a:lnTo>
                    <a:pt x="342" y="696"/>
                  </a:lnTo>
                  <a:lnTo>
                    <a:pt x="343" y="696"/>
                  </a:lnTo>
                  <a:lnTo>
                    <a:pt x="345" y="694"/>
                  </a:lnTo>
                  <a:lnTo>
                    <a:pt x="345" y="692"/>
                  </a:lnTo>
                  <a:lnTo>
                    <a:pt x="347" y="692"/>
                  </a:lnTo>
                  <a:lnTo>
                    <a:pt x="347" y="691"/>
                  </a:lnTo>
                  <a:lnTo>
                    <a:pt x="349" y="691"/>
                  </a:lnTo>
                  <a:lnTo>
                    <a:pt x="350" y="691"/>
                  </a:lnTo>
                  <a:lnTo>
                    <a:pt x="354" y="691"/>
                  </a:lnTo>
                  <a:lnTo>
                    <a:pt x="354" y="692"/>
                  </a:lnTo>
                  <a:lnTo>
                    <a:pt x="355" y="694"/>
                  </a:lnTo>
                  <a:lnTo>
                    <a:pt x="357" y="696"/>
                  </a:lnTo>
                  <a:lnTo>
                    <a:pt x="357" y="698"/>
                  </a:lnTo>
                  <a:lnTo>
                    <a:pt x="357" y="699"/>
                  </a:lnTo>
                  <a:lnTo>
                    <a:pt x="357" y="701"/>
                  </a:lnTo>
                  <a:lnTo>
                    <a:pt x="359" y="703"/>
                  </a:lnTo>
                  <a:lnTo>
                    <a:pt x="359" y="705"/>
                  </a:lnTo>
                  <a:lnTo>
                    <a:pt x="361" y="703"/>
                  </a:lnTo>
                  <a:lnTo>
                    <a:pt x="362" y="701"/>
                  </a:lnTo>
                  <a:lnTo>
                    <a:pt x="364" y="699"/>
                  </a:lnTo>
                  <a:lnTo>
                    <a:pt x="366" y="699"/>
                  </a:lnTo>
                  <a:lnTo>
                    <a:pt x="368" y="698"/>
                  </a:lnTo>
                  <a:lnTo>
                    <a:pt x="369" y="698"/>
                  </a:lnTo>
                  <a:lnTo>
                    <a:pt x="373" y="694"/>
                  </a:lnTo>
                  <a:lnTo>
                    <a:pt x="374" y="694"/>
                  </a:lnTo>
                  <a:lnTo>
                    <a:pt x="374" y="691"/>
                  </a:lnTo>
                  <a:lnTo>
                    <a:pt x="374" y="689"/>
                  </a:lnTo>
                  <a:lnTo>
                    <a:pt x="374" y="687"/>
                  </a:lnTo>
                  <a:lnTo>
                    <a:pt x="376" y="686"/>
                  </a:lnTo>
                  <a:lnTo>
                    <a:pt x="378" y="684"/>
                  </a:lnTo>
                  <a:lnTo>
                    <a:pt x="378" y="682"/>
                  </a:lnTo>
                  <a:lnTo>
                    <a:pt x="380" y="680"/>
                  </a:lnTo>
                  <a:lnTo>
                    <a:pt x="380" y="679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0"/>
                  </a:lnTo>
                  <a:lnTo>
                    <a:pt x="380" y="670"/>
                  </a:lnTo>
                  <a:lnTo>
                    <a:pt x="381" y="668"/>
                  </a:lnTo>
                  <a:lnTo>
                    <a:pt x="383" y="668"/>
                  </a:lnTo>
                  <a:lnTo>
                    <a:pt x="385" y="668"/>
                  </a:lnTo>
                  <a:lnTo>
                    <a:pt x="387" y="668"/>
                  </a:lnTo>
                  <a:lnTo>
                    <a:pt x="387" y="667"/>
                  </a:lnTo>
                  <a:lnTo>
                    <a:pt x="388" y="667"/>
                  </a:lnTo>
                  <a:lnTo>
                    <a:pt x="390" y="665"/>
                  </a:lnTo>
                  <a:lnTo>
                    <a:pt x="390" y="663"/>
                  </a:lnTo>
                  <a:lnTo>
                    <a:pt x="390" y="661"/>
                  </a:lnTo>
                  <a:lnTo>
                    <a:pt x="390" y="660"/>
                  </a:lnTo>
                  <a:lnTo>
                    <a:pt x="390" y="658"/>
                  </a:lnTo>
                  <a:lnTo>
                    <a:pt x="390" y="656"/>
                  </a:lnTo>
                  <a:lnTo>
                    <a:pt x="390" y="655"/>
                  </a:lnTo>
                  <a:lnTo>
                    <a:pt x="388" y="655"/>
                  </a:lnTo>
                  <a:lnTo>
                    <a:pt x="388" y="653"/>
                  </a:lnTo>
                  <a:lnTo>
                    <a:pt x="388" y="651"/>
                  </a:lnTo>
                  <a:lnTo>
                    <a:pt x="388" y="649"/>
                  </a:lnTo>
                  <a:lnTo>
                    <a:pt x="390" y="648"/>
                  </a:lnTo>
                  <a:lnTo>
                    <a:pt x="392" y="648"/>
                  </a:lnTo>
                  <a:lnTo>
                    <a:pt x="392" y="646"/>
                  </a:lnTo>
                  <a:lnTo>
                    <a:pt x="393" y="646"/>
                  </a:lnTo>
                  <a:lnTo>
                    <a:pt x="393" y="644"/>
                  </a:lnTo>
                  <a:lnTo>
                    <a:pt x="393" y="642"/>
                  </a:lnTo>
                  <a:lnTo>
                    <a:pt x="393" y="641"/>
                  </a:lnTo>
                  <a:lnTo>
                    <a:pt x="392" y="641"/>
                  </a:lnTo>
                  <a:lnTo>
                    <a:pt x="390" y="639"/>
                  </a:lnTo>
                  <a:lnTo>
                    <a:pt x="390" y="636"/>
                  </a:lnTo>
                  <a:lnTo>
                    <a:pt x="387" y="636"/>
                  </a:lnTo>
                  <a:lnTo>
                    <a:pt x="385" y="637"/>
                  </a:lnTo>
                  <a:lnTo>
                    <a:pt x="383" y="637"/>
                  </a:lnTo>
                  <a:lnTo>
                    <a:pt x="380" y="639"/>
                  </a:lnTo>
                  <a:lnTo>
                    <a:pt x="380" y="637"/>
                  </a:lnTo>
                  <a:lnTo>
                    <a:pt x="380" y="636"/>
                  </a:lnTo>
                  <a:lnTo>
                    <a:pt x="380" y="634"/>
                  </a:lnTo>
                  <a:lnTo>
                    <a:pt x="380" y="632"/>
                  </a:lnTo>
                  <a:lnTo>
                    <a:pt x="381" y="630"/>
                  </a:lnTo>
                  <a:lnTo>
                    <a:pt x="383" y="630"/>
                  </a:lnTo>
                  <a:lnTo>
                    <a:pt x="383" y="629"/>
                  </a:lnTo>
                  <a:lnTo>
                    <a:pt x="385" y="627"/>
                  </a:lnTo>
                  <a:lnTo>
                    <a:pt x="387" y="625"/>
                  </a:lnTo>
                  <a:lnTo>
                    <a:pt x="388" y="623"/>
                  </a:lnTo>
                  <a:lnTo>
                    <a:pt x="388" y="622"/>
                  </a:lnTo>
                  <a:lnTo>
                    <a:pt x="388" y="620"/>
                  </a:lnTo>
                  <a:lnTo>
                    <a:pt x="388" y="618"/>
                  </a:lnTo>
                  <a:lnTo>
                    <a:pt x="388" y="617"/>
                  </a:lnTo>
                  <a:lnTo>
                    <a:pt x="390" y="615"/>
                  </a:lnTo>
                  <a:lnTo>
                    <a:pt x="390" y="613"/>
                  </a:lnTo>
                  <a:lnTo>
                    <a:pt x="390" y="611"/>
                  </a:lnTo>
                  <a:lnTo>
                    <a:pt x="390" y="604"/>
                  </a:lnTo>
                  <a:lnTo>
                    <a:pt x="390" y="603"/>
                  </a:lnTo>
                  <a:lnTo>
                    <a:pt x="392" y="601"/>
                  </a:lnTo>
                  <a:lnTo>
                    <a:pt x="392" y="599"/>
                  </a:lnTo>
                  <a:lnTo>
                    <a:pt x="393" y="599"/>
                  </a:lnTo>
                  <a:lnTo>
                    <a:pt x="393" y="598"/>
                  </a:lnTo>
                  <a:lnTo>
                    <a:pt x="395" y="598"/>
                  </a:lnTo>
                  <a:lnTo>
                    <a:pt x="397" y="596"/>
                  </a:lnTo>
                  <a:lnTo>
                    <a:pt x="399" y="596"/>
                  </a:lnTo>
                  <a:lnTo>
                    <a:pt x="399" y="594"/>
                  </a:lnTo>
                  <a:lnTo>
                    <a:pt x="400" y="594"/>
                  </a:lnTo>
                  <a:lnTo>
                    <a:pt x="400" y="592"/>
                  </a:lnTo>
                  <a:lnTo>
                    <a:pt x="402" y="592"/>
                  </a:lnTo>
                  <a:lnTo>
                    <a:pt x="404" y="591"/>
                  </a:lnTo>
                  <a:lnTo>
                    <a:pt x="405" y="589"/>
                  </a:lnTo>
                  <a:lnTo>
                    <a:pt x="405" y="587"/>
                  </a:lnTo>
                  <a:lnTo>
                    <a:pt x="407" y="585"/>
                  </a:lnTo>
                  <a:lnTo>
                    <a:pt x="407" y="584"/>
                  </a:lnTo>
                  <a:lnTo>
                    <a:pt x="409" y="584"/>
                  </a:lnTo>
                  <a:lnTo>
                    <a:pt x="409" y="582"/>
                  </a:lnTo>
                  <a:lnTo>
                    <a:pt x="409" y="580"/>
                  </a:lnTo>
                  <a:lnTo>
                    <a:pt x="411" y="580"/>
                  </a:lnTo>
                  <a:lnTo>
                    <a:pt x="411" y="579"/>
                  </a:lnTo>
                  <a:lnTo>
                    <a:pt x="411" y="577"/>
                  </a:lnTo>
                  <a:lnTo>
                    <a:pt x="412" y="575"/>
                  </a:lnTo>
                  <a:lnTo>
                    <a:pt x="414" y="573"/>
                  </a:lnTo>
                  <a:lnTo>
                    <a:pt x="414" y="572"/>
                  </a:lnTo>
                  <a:lnTo>
                    <a:pt x="416" y="570"/>
                  </a:lnTo>
                  <a:lnTo>
                    <a:pt x="418" y="568"/>
                  </a:lnTo>
                  <a:lnTo>
                    <a:pt x="418" y="567"/>
                  </a:lnTo>
                  <a:lnTo>
                    <a:pt x="419" y="565"/>
                  </a:lnTo>
                  <a:lnTo>
                    <a:pt x="419" y="563"/>
                  </a:lnTo>
                  <a:lnTo>
                    <a:pt x="421" y="561"/>
                  </a:lnTo>
                  <a:lnTo>
                    <a:pt x="421" y="560"/>
                  </a:lnTo>
                  <a:lnTo>
                    <a:pt x="423" y="560"/>
                  </a:lnTo>
                  <a:lnTo>
                    <a:pt x="423" y="558"/>
                  </a:lnTo>
                  <a:lnTo>
                    <a:pt x="424" y="556"/>
                  </a:lnTo>
                  <a:lnTo>
                    <a:pt x="426" y="554"/>
                  </a:lnTo>
                  <a:lnTo>
                    <a:pt x="428" y="553"/>
                  </a:lnTo>
                  <a:lnTo>
                    <a:pt x="430" y="553"/>
                  </a:lnTo>
                  <a:lnTo>
                    <a:pt x="431" y="551"/>
                  </a:lnTo>
                  <a:lnTo>
                    <a:pt x="433" y="549"/>
                  </a:lnTo>
                  <a:lnTo>
                    <a:pt x="433" y="548"/>
                  </a:lnTo>
                  <a:lnTo>
                    <a:pt x="433" y="546"/>
                  </a:lnTo>
                  <a:lnTo>
                    <a:pt x="433" y="544"/>
                  </a:lnTo>
                  <a:lnTo>
                    <a:pt x="433" y="542"/>
                  </a:lnTo>
                  <a:lnTo>
                    <a:pt x="435" y="541"/>
                  </a:lnTo>
                  <a:lnTo>
                    <a:pt x="435" y="539"/>
                  </a:lnTo>
                  <a:lnTo>
                    <a:pt x="438" y="537"/>
                  </a:lnTo>
                  <a:lnTo>
                    <a:pt x="440" y="535"/>
                  </a:lnTo>
                  <a:lnTo>
                    <a:pt x="440" y="532"/>
                  </a:lnTo>
                  <a:lnTo>
                    <a:pt x="442" y="530"/>
                  </a:lnTo>
                  <a:lnTo>
                    <a:pt x="440" y="527"/>
                  </a:lnTo>
                  <a:lnTo>
                    <a:pt x="442" y="525"/>
                  </a:lnTo>
                  <a:lnTo>
                    <a:pt x="442" y="523"/>
                  </a:lnTo>
                  <a:lnTo>
                    <a:pt x="442" y="522"/>
                  </a:lnTo>
                  <a:lnTo>
                    <a:pt x="442" y="520"/>
                  </a:lnTo>
                  <a:lnTo>
                    <a:pt x="442" y="518"/>
                  </a:lnTo>
                  <a:lnTo>
                    <a:pt x="443" y="516"/>
                  </a:lnTo>
                  <a:lnTo>
                    <a:pt x="443" y="515"/>
                  </a:lnTo>
                  <a:lnTo>
                    <a:pt x="445" y="513"/>
                  </a:lnTo>
                  <a:lnTo>
                    <a:pt x="445" y="511"/>
                  </a:lnTo>
                  <a:lnTo>
                    <a:pt x="445" y="510"/>
                  </a:lnTo>
                  <a:lnTo>
                    <a:pt x="447" y="510"/>
                  </a:lnTo>
                  <a:lnTo>
                    <a:pt x="447" y="508"/>
                  </a:lnTo>
                  <a:lnTo>
                    <a:pt x="447" y="506"/>
                  </a:lnTo>
                  <a:lnTo>
                    <a:pt x="449" y="504"/>
                  </a:lnTo>
                  <a:lnTo>
                    <a:pt x="449" y="503"/>
                  </a:lnTo>
                  <a:lnTo>
                    <a:pt x="450" y="501"/>
                  </a:lnTo>
                  <a:lnTo>
                    <a:pt x="450" y="499"/>
                  </a:lnTo>
                  <a:lnTo>
                    <a:pt x="452" y="497"/>
                  </a:lnTo>
                  <a:lnTo>
                    <a:pt x="452" y="496"/>
                  </a:lnTo>
                  <a:lnTo>
                    <a:pt x="452" y="494"/>
                  </a:lnTo>
                  <a:lnTo>
                    <a:pt x="452" y="492"/>
                  </a:lnTo>
                  <a:lnTo>
                    <a:pt x="450" y="491"/>
                  </a:lnTo>
                  <a:lnTo>
                    <a:pt x="450" y="489"/>
                  </a:lnTo>
                  <a:lnTo>
                    <a:pt x="450" y="487"/>
                  </a:lnTo>
                  <a:lnTo>
                    <a:pt x="449" y="485"/>
                  </a:lnTo>
                  <a:lnTo>
                    <a:pt x="450" y="484"/>
                  </a:lnTo>
                  <a:lnTo>
                    <a:pt x="450" y="482"/>
                  </a:lnTo>
                  <a:lnTo>
                    <a:pt x="452" y="480"/>
                  </a:lnTo>
                  <a:lnTo>
                    <a:pt x="454" y="480"/>
                  </a:lnTo>
                  <a:lnTo>
                    <a:pt x="456" y="478"/>
                  </a:lnTo>
                  <a:lnTo>
                    <a:pt x="457" y="478"/>
                  </a:lnTo>
                  <a:lnTo>
                    <a:pt x="459" y="478"/>
                  </a:lnTo>
                  <a:lnTo>
                    <a:pt x="461" y="478"/>
                  </a:lnTo>
                  <a:lnTo>
                    <a:pt x="462" y="478"/>
                  </a:lnTo>
                  <a:lnTo>
                    <a:pt x="462" y="477"/>
                  </a:lnTo>
                  <a:lnTo>
                    <a:pt x="464" y="477"/>
                  </a:lnTo>
                  <a:lnTo>
                    <a:pt x="464" y="475"/>
                  </a:lnTo>
                  <a:lnTo>
                    <a:pt x="466" y="475"/>
                  </a:lnTo>
                  <a:lnTo>
                    <a:pt x="468" y="473"/>
                  </a:lnTo>
                  <a:lnTo>
                    <a:pt x="469" y="472"/>
                  </a:lnTo>
                  <a:lnTo>
                    <a:pt x="469" y="470"/>
                  </a:lnTo>
                  <a:lnTo>
                    <a:pt x="469" y="468"/>
                  </a:lnTo>
                  <a:lnTo>
                    <a:pt x="469" y="466"/>
                  </a:lnTo>
                  <a:lnTo>
                    <a:pt x="469" y="465"/>
                  </a:lnTo>
                  <a:lnTo>
                    <a:pt x="468" y="463"/>
                  </a:lnTo>
                  <a:lnTo>
                    <a:pt x="468" y="461"/>
                  </a:lnTo>
                  <a:lnTo>
                    <a:pt x="468" y="459"/>
                  </a:lnTo>
                  <a:lnTo>
                    <a:pt x="468" y="458"/>
                  </a:lnTo>
                  <a:lnTo>
                    <a:pt x="468" y="456"/>
                  </a:lnTo>
                  <a:lnTo>
                    <a:pt x="468" y="454"/>
                  </a:lnTo>
                  <a:lnTo>
                    <a:pt x="469" y="453"/>
                  </a:lnTo>
                  <a:lnTo>
                    <a:pt x="471" y="451"/>
                  </a:lnTo>
                  <a:lnTo>
                    <a:pt x="473" y="449"/>
                  </a:lnTo>
                  <a:lnTo>
                    <a:pt x="475" y="447"/>
                  </a:lnTo>
                  <a:lnTo>
                    <a:pt x="476" y="446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80" y="442"/>
                  </a:lnTo>
                  <a:lnTo>
                    <a:pt x="480" y="441"/>
                  </a:lnTo>
                  <a:lnTo>
                    <a:pt x="481" y="441"/>
                  </a:lnTo>
                  <a:lnTo>
                    <a:pt x="481" y="439"/>
                  </a:lnTo>
                  <a:lnTo>
                    <a:pt x="483" y="437"/>
                  </a:lnTo>
                  <a:lnTo>
                    <a:pt x="483" y="435"/>
                  </a:lnTo>
                  <a:lnTo>
                    <a:pt x="485" y="434"/>
                  </a:lnTo>
                  <a:lnTo>
                    <a:pt x="487" y="432"/>
                  </a:lnTo>
                  <a:lnTo>
                    <a:pt x="488" y="430"/>
                  </a:lnTo>
                  <a:lnTo>
                    <a:pt x="490" y="428"/>
                  </a:lnTo>
                  <a:lnTo>
                    <a:pt x="492" y="428"/>
                  </a:lnTo>
                  <a:lnTo>
                    <a:pt x="494" y="428"/>
                  </a:lnTo>
                  <a:lnTo>
                    <a:pt x="494" y="427"/>
                  </a:lnTo>
                  <a:lnTo>
                    <a:pt x="495" y="427"/>
                  </a:lnTo>
                  <a:lnTo>
                    <a:pt x="497" y="427"/>
                  </a:lnTo>
                  <a:lnTo>
                    <a:pt x="499" y="427"/>
                  </a:lnTo>
                  <a:lnTo>
                    <a:pt x="500" y="427"/>
                  </a:lnTo>
                  <a:lnTo>
                    <a:pt x="502" y="427"/>
                  </a:lnTo>
                  <a:lnTo>
                    <a:pt x="504" y="427"/>
                  </a:lnTo>
                  <a:lnTo>
                    <a:pt x="506" y="427"/>
                  </a:lnTo>
                  <a:lnTo>
                    <a:pt x="507" y="427"/>
                  </a:lnTo>
                  <a:lnTo>
                    <a:pt x="509" y="427"/>
                  </a:lnTo>
                  <a:lnTo>
                    <a:pt x="511" y="427"/>
                  </a:lnTo>
                  <a:lnTo>
                    <a:pt x="513" y="425"/>
                  </a:lnTo>
                  <a:lnTo>
                    <a:pt x="513" y="423"/>
                  </a:lnTo>
                  <a:lnTo>
                    <a:pt x="513" y="422"/>
                  </a:lnTo>
                  <a:lnTo>
                    <a:pt x="513" y="420"/>
                  </a:lnTo>
                  <a:lnTo>
                    <a:pt x="513" y="418"/>
                  </a:lnTo>
                  <a:lnTo>
                    <a:pt x="513" y="416"/>
                  </a:lnTo>
                  <a:lnTo>
                    <a:pt x="513" y="415"/>
                  </a:lnTo>
                  <a:lnTo>
                    <a:pt x="514" y="413"/>
                  </a:lnTo>
                  <a:lnTo>
                    <a:pt x="514" y="411"/>
                  </a:lnTo>
                  <a:lnTo>
                    <a:pt x="514" y="409"/>
                  </a:lnTo>
                  <a:lnTo>
                    <a:pt x="514" y="408"/>
                  </a:lnTo>
                  <a:lnTo>
                    <a:pt x="514" y="406"/>
                  </a:lnTo>
                  <a:lnTo>
                    <a:pt x="514" y="404"/>
                  </a:lnTo>
                  <a:lnTo>
                    <a:pt x="514" y="403"/>
                  </a:lnTo>
                  <a:lnTo>
                    <a:pt x="514" y="401"/>
                  </a:lnTo>
                  <a:lnTo>
                    <a:pt x="516" y="401"/>
                  </a:lnTo>
                  <a:lnTo>
                    <a:pt x="516" y="399"/>
                  </a:lnTo>
                  <a:lnTo>
                    <a:pt x="518" y="397"/>
                  </a:lnTo>
                  <a:lnTo>
                    <a:pt x="518" y="396"/>
                  </a:lnTo>
                  <a:lnTo>
                    <a:pt x="516" y="394"/>
                  </a:lnTo>
                  <a:lnTo>
                    <a:pt x="516" y="392"/>
                  </a:lnTo>
                  <a:lnTo>
                    <a:pt x="514" y="387"/>
                  </a:lnTo>
                  <a:lnTo>
                    <a:pt x="514" y="385"/>
                  </a:lnTo>
                  <a:lnTo>
                    <a:pt x="513" y="385"/>
                  </a:lnTo>
                  <a:lnTo>
                    <a:pt x="511" y="385"/>
                  </a:lnTo>
                  <a:lnTo>
                    <a:pt x="509" y="385"/>
                  </a:lnTo>
                  <a:lnTo>
                    <a:pt x="507" y="385"/>
                  </a:lnTo>
                  <a:lnTo>
                    <a:pt x="506" y="385"/>
                  </a:lnTo>
                  <a:lnTo>
                    <a:pt x="504" y="385"/>
                  </a:lnTo>
                  <a:lnTo>
                    <a:pt x="502" y="385"/>
                  </a:lnTo>
                  <a:lnTo>
                    <a:pt x="502" y="387"/>
                  </a:lnTo>
                  <a:lnTo>
                    <a:pt x="500" y="387"/>
                  </a:lnTo>
                  <a:lnTo>
                    <a:pt x="499" y="387"/>
                  </a:lnTo>
                  <a:lnTo>
                    <a:pt x="499" y="389"/>
                  </a:lnTo>
                  <a:lnTo>
                    <a:pt x="497" y="389"/>
                  </a:lnTo>
                  <a:lnTo>
                    <a:pt x="495" y="389"/>
                  </a:lnTo>
                  <a:lnTo>
                    <a:pt x="495" y="390"/>
                  </a:lnTo>
                  <a:lnTo>
                    <a:pt x="494" y="390"/>
                  </a:lnTo>
                  <a:lnTo>
                    <a:pt x="494" y="392"/>
                  </a:lnTo>
                  <a:lnTo>
                    <a:pt x="492" y="392"/>
                  </a:lnTo>
                  <a:lnTo>
                    <a:pt x="492" y="394"/>
                  </a:lnTo>
                  <a:lnTo>
                    <a:pt x="490" y="394"/>
                  </a:lnTo>
                  <a:lnTo>
                    <a:pt x="488" y="394"/>
                  </a:lnTo>
                  <a:lnTo>
                    <a:pt x="487" y="394"/>
                  </a:lnTo>
                  <a:lnTo>
                    <a:pt x="485" y="392"/>
                  </a:lnTo>
                  <a:lnTo>
                    <a:pt x="483" y="392"/>
                  </a:lnTo>
                  <a:lnTo>
                    <a:pt x="483" y="390"/>
                  </a:lnTo>
                  <a:lnTo>
                    <a:pt x="483" y="389"/>
                  </a:lnTo>
                  <a:lnTo>
                    <a:pt x="483" y="387"/>
                  </a:lnTo>
                  <a:lnTo>
                    <a:pt x="485" y="387"/>
                  </a:lnTo>
                  <a:lnTo>
                    <a:pt x="485" y="385"/>
                  </a:lnTo>
                  <a:lnTo>
                    <a:pt x="487" y="385"/>
                  </a:lnTo>
                  <a:lnTo>
                    <a:pt x="488" y="384"/>
                  </a:lnTo>
                  <a:lnTo>
                    <a:pt x="490" y="382"/>
                  </a:lnTo>
                  <a:lnTo>
                    <a:pt x="490" y="380"/>
                  </a:lnTo>
                  <a:lnTo>
                    <a:pt x="490" y="378"/>
                  </a:lnTo>
                  <a:lnTo>
                    <a:pt x="490" y="377"/>
                  </a:lnTo>
                  <a:lnTo>
                    <a:pt x="490" y="375"/>
                  </a:lnTo>
                  <a:lnTo>
                    <a:pt x="490" y="373"/>
                  </a:lnTo>
                  <a:lnTo>
                    <a:pt x="488" y="371"/>
                  </a:lnTo>
                  <a:lnTo>
                    <a:pt x="488" y="370"/>
                  </a:lnTo>
                  <a:lnTo>
                    <a:pt x="487" y="370"/>
                  </a:lnTo>
                  <a:lnTo>
                    <a:pt x="485" y="370"/>
                  </a:lnTo>
                  <a:lnTo>
                    <a:pt x="485" y="368"/>
                  </a:lnTo>
                  <a:lnTo>
                    <a:pt x="483" y="368"/>
                  </a:lnTo>
                  <a:lnTo>
                    <a:pt x="481" y="368"/>
                  </a:lnTo>
                  <a:lnTo>
                    <a:pt x="480" y="368"/>
                  </a:lnTo>
                  <a:lnTo>
                    <a:pt x="478" y="370"/>
                  </a:lnTo>
                  <a:lnTo>
                    <a:pt x="476" y="370"/>
                  </a:lnTo>
                  <a:lnTo>
                    <a:pt x="475" y="370"/>
                  </a:lnTo>
                  <a:lnTo>
                    <a:pt x="473" y="370"/>
                  </a:lnTo>
                  <a:lnTo>
                    <a:pt x="469" y="370"/>
                  </a:lnTo>
                  <a:lnTo>
                    <a:pt x="468" y="370"/>
                  </a:lnTo>
                  <a:lnTo>
                    <a:pt x="466" y="368"/>
                  </a:lnTo>
                  <a:lnTo>
                    <a:pt x="464" y="368"/>
                  </a:lnTo>
                  <a:lnTo>
                    <a:pt x="464" y="366"/>
                  </a:lnTo>
                  <a:lnTo>
                    <a:pt x="462" y="366"/>
                  </a:lnTo>
                  <a:lnTo>
                    <a:pt x="462" y="365"/>
                  </a:lnTo>
                  <a:lnTo>
                    <a:pt x="462" y="363"/>
                  </a:lnTo>
                  <a:lnTo>
                    <a:pt x="462" y="361"/>
                  </a:lnTo>
                  <a:lnTo>
                    <a:pt x="461" y="359"/>
                  </a:lnTo>
                  <a:lnTo>
                    <a:pt x="461" y="358"/>
                  </a:lnTo>
                  <a:lnTo>
                    <a:pt x="461" y="356"/>
                  </a:lnTo>
                  <a:lnTo>
                    <a:pt x="461" y="354"/>
                  </a:lnTo>
                  <a:lnTo>
                    <a:pt x="459" y="352"/>
                  </a:lnTo>
                  <a:lnTo>
                    <a:pt x="459" y="351"/>
                  </a:lnTo>
                  <a:lnTo>
                    <a:pt x="459" y="349"/>
                  </a:lnTo>
                  <a:lnTo>
                    <a:pt x="459" y="347"/>
                  </a:lnTo>
                  <a:lnTo>
                    <a:pt x="457" y="347"/>
                  </a:lnTo>
                  <a:lnTo>
                    <a:pt x="457" y="346"/>
                  </a:lnTo>
                  <a:lnTo>
                    <a:pt x="457" y="344"/>
                  </a:lnTo>
                  <a:lnTo>
                    <a:pt x="456" y="342"/>
                  </a:lnTo>
                  <a:lnTo>
                    <a:pt x="456" y="340"/>
                  </a:lnTo>
                  <a:lnTo>
                    <a:pt x="456" y="339"/>
                  </a:lnTo>
                  <a:lnTo>
                    <a:pt x="454" y="339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2" y="333"/>
                  </a:lnTo>
                  <a:lnTo>
                    <a:pt x="452" y="332"/>
                  </a:lnTo>
                  <a:lnTo>
                    <a:pt x="452" y="330"/>
                  </a:lnTo>
                  <a:lnTo>
                    <a:pt x="452" y="328"/>
                  </a:lnTo>
                  <a:lnTo>
                    <a:pt x="450" y="327"/>
                  </a:lnTo>
                  <a:lnTo>
                    <a:pt x="450" y="325"/>
                  </a:lnTo>
                  <a:lnTo>
                    <a:pt x="450" y="323"/>
                  </a:lnTo>
                  <a:lnTo>
                    <a:pt x="452" y="321"/>
                  </a:lnTo>
                  <a:lnTo>
                    <a:pt x="454" y="320"/>
                  </a:lnTo>
                  <a:lnTo>
                    <a:pt x="454" y="318"/>
                  </a:lnTo>
                  <a:lnTo>
                    <a:pt x="456" y="316"/>
                  </a:lnTo>
                  <a:lnTo>
                    <a:pt x="456" y="315"/>
                  </a:lnTo>
                  <a:lnTo>
                    <a:pt x="456" y="313"/>
                  </a:lnTo>
                  <a:lnTo>
                    <a:pt x="456" y="311"/>
                  </a:lnTo>
                  <a:lnTo>
                    <a:pt x="456" y="309"/>
                  </a:lnTo>
                  <a:lnTo>
                    <a:pt x="456" y="308"/>
                  </a:lnTo>
                  <a:lnTo>
                    <a:pt x="456" y="306"/>
                  </a:lnTo>
                  <a:lnTo>
                    <a:pt x="456" y="304"/>
                  </a:lnTo>
                  <a:lnTo>
                    <a:pt x="456" y="302"/>
                  </a:lnTo>
                  <a:lnTo>
                    <a:pt x="456" y="301"/>
                  </a:lnTo>
                  <a:lnTo>
                    <a:pt x="456" y="299"/>
                  </a:lnTo>
                  <a:lnTo>
                    <a:pt x="456" y="297"/>
                  </a:lnTo>
                  <a:lnTo>
                    <a:pt x="456" y="296"/>
                  </a:lnTo>
                  <a:lnTo>
                    <a:pt x="456" y="294"/>
                  </a:lnTo>
                  <a:lnTo>
                    <a:pt x="457" y="292"/>
                  </a:lnTo>
                  <a:lnTo>
                    <a:pt x="457" y="290"/>
                  </a:lnTo>
                  <a:lnTo>
                    <a:pt x="457" y="289"/>
                  </a:lnTo>
                  <a:lnTo>
                    <a:pt x="459" y="289"/>
                  </a:lnTo>
                  <a:lnTo>
                    <a:pt x="459" y="287"/>
                  </a:lnTo>
                  <a:lnTo>
                    <a:pt x="461" y="285"/>
                  </a:lnTo>
                  <a:lnTo>
                    <a:pt x="461" y="283"/>
                  </a:lnTo>
                  <a:lnTo>
                    <a:pt x="462" y="282"/>
                  </a:lnTo>
                  <a:lnTo>
                    <a:pt x="464" y="280"/>
                  </a:lnTo>
                  <a:lnTo>
                    <a:pt x="466" y="278"/>
                  </a:lnTo>
                  <a:lnTo>
                    <a:pt x="468" y="278"/>
                  </a:lnTo>
                  <a:lnTo>
                    <a:pt x="468" y="277"/>
                  </a:lnTo>
                  <a:lnTo>
                    <a:pt x="469" y="277"/>
                  </a:lnTo>
                  <a:lnTo>
                    <a:pt x="471" y="277"/>
                  </a:lnTo>
                  <a:lnTo>
                    <a:pt x="473" y="277"/>
                  </a:lnTo>
                  <a:lnTo>
                    <a:pt x="475" y="275"/>
                  </a:lnTo>
                  <a:lnTo>
                    <a:pt x="476" y="275"/>
                  </a:lnTo>
                  <a:lnTo>
                    <a:pt x="478" y="273"/>
                  </a:lnTo>
                  <a:lnTo>
                    <a:pt x="480" y="273"/>
                  </a:lnTo>
                  <a:lnTo>
                    <a:pt x="481" y="271"/>
                  </a:lnTo>
                  <a:lnTo>
                    <a:pt x="483" y="270"/>
                  </a:lnTo>
                  <a:lnTo>
                    <a:pt x="485" y="270"/>
                  </a:lnTo>
                  <a:lnTo>
                    <a:pt x="485" y="268"/>
                  </a:lnTo>
                  <a:lnTo>
                    <a:pt x="487" y="268"/>
                  </a:lnTo>
                  <a:lnTo>
                    <a:pt x="487" y="266"/>
                  </a:lnTo>
                  <a:lnTo>
                    <a:pt x="488" y="266"/>
                  </a:lnTo>
                  <a:lnTo>
                    <a:pt x="490" y="266"/>
                  </a:lnTo>
                  <a:lnTo>
                    <a:pt x="492" y="266"/>
                  </a:lnTo>
                  <a:lnTo>
                    <a:pt x="494" y="264"/>
                  </a:lnTo>
                  <a:lnTo>
                    <a:pt x="495" y="266"/>
                  </a:lnTo>
                  <a:lnTo>
                    <a:pt x="497" y="266"/>
                  </a:lnTo>
                  <a:lnTo>
                    <a:pt x="499" y="266"/>
                  </a:lnTo>
                  <a:lnTo>
                    <a:pt x="500" y="266"/>
                  </a:lnTo>
                  <a:lnTo>
                    <a:pt x="502" y="268"/>
                  </a:lnTo>
                  <a:lnTo>
                    <a:pt x="504" y="270"/>
                  </a:lnTo>
                  <a:lnTo>
                    <a:pt x="506" y="270"/>
                  </a:lnTo>
                  <a:lnTo>
                    <a:pt x="507" y="271"/>
                  </a:lnTo>
                  <a:lnTo>
                    <a:pt x="509" y="271"/>
                  </a:lnTo>
                  <a:lnTo>
                    <a:pt x="511" y="271"/>
                  </a:lnTo>
                  <a:lnTo>
                    <a:pt x="513" y="270"/>
                  </a:lnTo>
                  <a:lnTo>
                    <a:pt x="514" y="268"/>
                  </a:lnTo>
                  <a:lnTo>
                    <a:pt x="516" y="266"/>
                  </a:lnTo>
                  <a:lnTo>
                    <a:pt x="516" y="264"/>
                  </a:lnTo>
                  <a:lnTo>
                    <a:pt x="518" y="264"/>
                  </a:lnTo>
                  <a:lnTo>
                    <a:pt x="519" y="264"/>
                  </a:lnTo>
                  <a:lnTo>
                    <a:pt x="521" y="264"/>
                  </a:lnTo>
                  <a:lnTo>
                    <a:pt x="523" y="264"/>
                  </a:lnTo>
                  <a:lnTo>
                    <a:pt x="525" y="264"/>
                  </a:lnTo>
                  <a:lnTo>
                    <a:pt x="526" y="264"/>
                  </a:lnTo>
                  <a:lnTo>
                    <a:pt x="528" y="264"/>
                  </a:lnTo>
                  <a:lnTo>
                    <a:pt x="530" y="263"/>
                  </a:lnTo>
                  <a:lnTo>
                    <a:pt x="532" y="263"/>
                  </a:lnTo>
                  <a:lnTo>
                    <a:pt x="533" y="263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5" y="259"/>
                  </a:lnTo>
                  <a:lnTo>
                    <a:pt x="537" y="259"/>
                  </a:lnTo>
                  <a:lnTo>
                    <a:pt x="537" y="258"/>
                  </a:lnTo>
                  <a:lnTo>
                    <a:pt x="537" y="256"/>
                  </a:lnTo>
                  <a:lnTo>
                    <a:pt x="537" y="254"/>
                  </a:lnTo>
                  <a:lnTo>
                    <a:pt x="537" y="252"/>
                  </a:lnTo>
                  <a:lnTo>
                    <a:pt x="537" y="251"/>
                  </a:lnTo>
                  <a:lnTo>
                    <a:pt x="537" y="249"/>
                  </a:lnTo>
                  <a:lnTo>
                    <a:pt x="537" y="247"/>
                  </a:lnTo>
                  <a:lnTo>
                    <a:pt x="535" y="247"/>
                  </a:lnTo>
                  <a:lnTo>
                    <a:pt x="535" y="245"/>
                  </a:lnTo>
                  <a:lnTo>
                    <a:pt x="533" y="245"/>
                  </a:lnTo>
                  <a:lnTo>
                    <a:pt x="532" y="244"/>
                  </a:lnTo>
                  <a:lnTo>
                    <a:pt x="530" y="244"/>
                  </a:lnTo>
                  <a:lnTo>
                    <a:pt x="528" y="244"/>
                  </a:lnTo>
                  <a:lnTo>
                    <a:pt x="528" y="242"/>
                  </a:lnTo>
                  <a:lnTo>
                    <a:pt x="528" y="240"/>
                  </a:lnTo>
                  <a:lnTo>
                    <a:pt x="528" y="239"/>
                  </a:lnTo>
                  <a:lnTo>
                    <a:pt x="528" y="237"/>
                  </a:lnTo>
                  <a:lnTo>
                    <a:pt x="530" y="235"/>
                  </a:lnTo>
                  <a:lnTo>
                    <a:pt x="530" y="233"/>
                  </a:lnTo>
                  <a:lnTo>
                    <a:pt x="530" y="232"/>
                  </a:lnTo>
                  <a:lnTo>
                    <a:pt x="532" y="230"/>
                  </a:lnTo>
                  <a:lnTo>
                    <a:pt x="532" y="228"/>
                  </a:lnTo>
                  <a:lnTo>
                    <a:pt x="530" y="226"/>
                  </a:lnTo>
                  <a:lnTo>
                    <a:pt x="530" y="225"/>
                  </a:lnTo>
                  <a:lnTo>
                    <a:pt x="528" y="223"/>
                  </a:lnTo>
                  <a:lnTo>
                    <a:pt x="528" y="221"/>
                  </a:lnTo>
                  <a:lnTo>
                    <a:pt x="526" y="221"/>
                  </a:lnTo>
                  <a:lnTo>
                    <a:pt x="526" y="220"/>
                  </a:lnTo>
                  <a:lnTo>
                    <a:pt x="525" y="220"/>
                  </a:lnTo>
                  <a:lnTo>
                    <a:pt x="525" y="218"/>
                  </a:lnTo>
                  <a:lnTo>
                    <a:pt x="523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08"/>
                  </a:lnTo>
                  <a:lnTo>
                    <a:pt x="523" y="208"/>
                  </a:lnTo>
                  <a:lnTo>
                    <a:pt x="523" y="206"/>
                  </a:lnTo>
                  <a:lnTo>
                    <a:pt x="525" y="206"/>
                  </a:lnTo>
                  <a:lnTo>
                    <a:pt x="526" y="206"/>
                  </a:lnTo>
                  <a:lnTo>
                    <a:pt x="526" y="204"/>
                  </a:lnTo>
                  <a:lnTo>
                    <a:pt x="528" y="204"/>
                  </a:lnTo>
                  <a:lnTo>
                    <a:pt x="530" y="204"/>
                  </a:lnTo>
                  <a:lnTo>
                    <a:pt x="532" y="204"/>
                  </a:lnTo>
                  <a:lnTo>
                    <a:pt x="533" y="206"/>
                  </a:lnTo>
                  <a:lnTo>
                    <a:pt x="535" y="206"/>
                  </a:lnTo>
                  <a:lnTo>
                    <a:pt x="537" y="206"/>
                  </a:lnTo>
                  <a:lnTo>
                    <a:pt x="538" y="206"/>
                  </a:lnTo>
                  <a:lnTo>
                    <a:pt x="538" y="208"/>
                  </a:lnTo>
                  <a:lnTo>
                    <a:pt x="540" y="208"/>
                  </a:lnTo>
                  <a:lnTo>
                    <a:pt x="542" y="209"/>
                  </a:lnTo>
                  <a:lnTo>
                    <a:pt x="544" y="211"/>
                  </a:lnTo>
                  <a:lnTo>
                    <a:pt x="545" y="213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51" y="213"/>
                  </a:lnTo>
                  <a:lnTo>
                    <a:pt x="552" y="211"/>
                  </a:lnTo>
                  <a:lnTo>
                    <a:pt x="554" y="211"/>
                  </a:lnTo>
                  <a:lnTo>
                    <a:pt x="556" y="209"/>
                  </a:lnTo>
                  <a:lnTo>
                    <a:pt x="557" y="209"/>
                  </a:lnTo>
                  <a:lnTo>
                    <a:pt x="559" y="209"/>
                  </a:lnTo>
                  <a:lnTo>
                    <a:pt x="561" y="209"/>
                  </a:lnTo>
                  <a:lnTo>
                    <a:pt x="563" y="209"/>
                  </a:lnTo>
                  <a:lnTo>
                    <a:pt x="564" y="209"/>
                  </a:lnTo>
                  <a:lnTo>
                    <a:pt x="566" y="209"/>
                  </a:lnTo>
                  <a:lnTo>
                    <a:pt x="568" y="211"/>
                  </a:lnTo>
                  <a:lnTo>
                    <a:pt x="570" y="213"/>
                  </a:lnTo>
                  <a:lnTo>
                    <a:pt x="570" y="214"/>
                  </a:lnTo>
                  <a:lnTo>
                    <a:pt x="571" y="214"/>
                  </a:lnTo>
                  <a:lnTo>
                    <a:pt x="571" y="216"/>
                  </a:lnTo>
                  <a:lnTo>
                    <a:pt x="571" y="218"/>
                  </a:lnTo>
                  <a:lnTo>
                    <a:pt x="571" y="220"/>
                  </a:lnTo>
                  <a:lnTo>
                    <a:pt x="571" y="221"/>
                  </a:lnTo>
                  <a:lnTo>
                    <a:pt x="573" y="221"/>
                  </a:lnTo>
                  <a:lnTo>
                    <a:pt x="573" y="223"/>
                  </a:lnTo>
                  <a:lnTo>
                    <a:pt x="573" y="225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5" y="228"/>
                  </a:lnTo>
                  <a:lnTo>
                    <a:pt x="575" y="230"/>
                  </a:lnTo>
                  <a:lnTo>
                    <a:pt x="576" y="232"/>
                  </a:lnTo>
                  <a:lnTo>
                    <a:pt x="576" y="233"/>
                  </a:lnTo>
                  <a:lnTo>
                    <a:pt x="578" y="235"/>
                  </a:lnTo>
                  <a:lnTo>
                    <a:pt x="578" y="237"/>
                  </a:lnTo>
                  <a:lnTo>
                    <a:pt x="580" y="237"/>
                  </a:lnTo>
                  <a:lnTo>
                    <a:pt x="580" y="239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42"/>
                  </a:lnTo>
                  <a:lnTo>
                    <a:pt x="585" y="242"/>
                  </a:lnTo>
                  <a:lnTo>
                    <a:pt x="587" y="244"/>
                  </a:lnTo>
                  <a:lnTo>
                    <a:pt x="588" y="244"/>
                  </a:lnTo>
                  <a:lnTo>
                    <a:pt x="590" y="245"/>
                  </a:lnTo>
                  <a:lnTo>
                    <a:pt x="592" y="245"/>
                  </a:lnTo>
                  <a:lnTo>
                    <a:pt x="594" y="245"/>
                  </a:lnTo>
                  <a:lnTo>
                    <a:pt x="595" y="245"/>
                  </a:lnTo>
                  <a:lnTo>
                    <a:pt x="597" y="247"/>
                  </a:lnTo>
                  <a:lnTo>
                    <a:pt x="599" y="247"/>
                  </a:lnTo>
                  <a:lnTo>
                    <a:pt x="601" y="247"/>
                  </a:lnTo>
                  <a:lnTo>
                    <a:pt x="602" y="247"/>
                  </a:lnTo>
                  <a:lnTo>
                    <a:pt x="602" y="249"/>
                  </a:lnTo>
                  <a:lnTo>
                    <a:pt x="604" y="249"/>
                  </a:lnTo>
                  <a:lnTo>
                    <a:pt x="604" y="247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4" y="242"/>
                  </a:lnTo>
                  <a:lnTo>
                    <a:pt x="604" y="240"/>
                  </a:lnTo>
                  <a:lnTo>
                    <a:pt x="604" y="239"/>
                  </a:lnTo>
                  <a:lnTo>
                    <a:pt x="604" y="237"/>
                  </a:lnTo>
                  <a:lnTo>
                    <a:pt x="606" y="235"/>
                  </a:lnTo>
                  <a:lnTo>
                    <a:pt x="607" y="233"/>
                  </a:lnTo>
                  <a:lnTo>
                    <a:pt x="609" y="233"/>
                  </a:lnTo>
                  <a:lnTo>
                    <a:pt x="609" y="232"/>
                  </a:lnTo>
                  <a:lnTo>
                    <a:pt x="611" y="232"/>
                  </a:lnTo>
                  <a:lnTo>
                    <a:pt x="611" y="230"/>
                  </a:lnTo>
                  <a:lnTo>
                    <a:pt x="613" y="228"/>
                  </a:lnTo>
                  <a:lnTo>
                    <a:pt x="614" y="226"/>
                  </a:lnTo>
                  <a:lnTo>
                    <a:pt x="614" y="225"/>
                  </a:lnTo>
                  <a:lnTo>
                    <a:pt x="616" y="223"/>
                  </a:lnTo>
                  <a:lnTo>
                    <a:pt x="616" y="221"/>
                  </a:lnTo>
                  <a:lnTo>
                    <a:pt x="616" y="220"/>
                  </a:lnTo>
                  <a:lnTo>
                    <a:pt x="616" y="218"/>
                  </a:lnTo>
                  <a:lnTo>
                    <a:pt x="616" y="216"/>
                  </a:lnTo>
                  <a:lnTo>
                    <a:pt x="616" y="214"/>
                  </a:lnTo>
                  <a:lnTo>
                    <a:pt x="614" y="213"/>
                  </a:lnTo>
                  <a:lnTo>
                    <a:pt x="613" y="213"/>
                  </a:lnTo>
                  <a:lnTo>
                    <a:pt x="613" y="211"/>
                  </a:lnTo>
                  <a:lnTo>
                    <a:pt x="611" y="211"/>
                  </a:lnTo>
                  <a:lnTo>
                    <a:pt x="609" y="209"/>
                  </a:lnTo>
                  <a:lnTo>
                    <a:pt x="607" y="208"/>
                  </a:lnTo>
                  <a:lnTo>
                    <a:pt x="606" y="208"/>
                  </a:lnTo>
                  <a:lnTo>
                    <a:pt x="606" y="206"/>
                  </a:lnTo>
                  <a:lnTo>
                    <a:pt x="606" y="204"/>
                  </a:lnTo>
                  <a:lnTo>
                    <a:pt x="604" y="202"/>
                  </a:lnTo>
                  <a:lnTo>
                    <a:pt x="602" y="202"/>
                  </a:lnTo>
                  <a:lnTo>
                    <a:pt x="602" y="201"/>
                  </a:lnTo>
                  <a:lnTo>
                    <a:pt x="601" y="199"/>
                  </a:lnTo>
                  <a:lnTo>
                    <a:pt x="601" y="197"/>
                  </a:lnTo>
                  <a:lnTo>
                    <a:pt x="602" y="195"/>
                  </a:lnTo>
                  <a:lnTo>
                    <a:pt x="602" y="194"/>
                  </a:lnTo>
                  <a:lnTo>
                    <a:pt x="604" y="192"/>
                  </a:lnTo>
                  <a:lnTo>
                    <a:pt x="606" y="190"/>
                  </a:lnTo>
                  <a:lnTo>
                    <a:pt x="606" y="189"/>
                  </a:lnTo>
                  <a:lnTo>
                    <a:pt x="607" y="189"/>
                  </a:lnTo>
                  <a:lnTo>
                    <a:pt x="607" y="187"/>
                  </a:lnTo>
                  <a:lnTo>
                    <a:pt x="607" y="185"/>
                  </a:lnTo>
                  <a:lnTo>
                    <a:pt x="607" y="183"/>
                  </a:lnTo>
                  <a:lnTo>
                    <a:pt x="606" y="182"/>
                  </a:lnTo>
                  <a:lnTo>
                    <a:pt x="606" y="180"/>
                  </a:lnTo>
                  <a:lnTo>
                    <a:pt x="606" y="178"/>
                  </a:lnTo>
                  <a:lnTo>
                    <a:pt x="607" y="176"/>
                  </a:lnTo>
                  <a:lnTo>
                    <a:pt x="609" y="175"/>
                  </a:lnTo>
                  <a:lnTo>
                    <a:pt x="611" y="173"/>
                  </a:lnTo>
                  <a:lnTo>
                    <a:pt x="613" y="173"/>
                  </a:lnTo>
                  <a:lnTo>
                    <a:pt x="614" y="171"/>
                  </a:lnTo>
                  <a:lnTo>
                    <a:pt x="616" y="170"/>
                  </a:lnTo>
                  <a:lnTo>
                    <a:pt x="618" y="170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5" y="166"/>
                  </a:lnTo>
                  <a:lnTo>
                    <a:pt x="628" y="166"/>
                  </a:lnTo>
                  <a:lnTo>
                    <a:pt x="630" y="166"/>
                  </a:lnTo>
                  <a:lnTo>
                    <a:pt x="632" y="164"/>
                  </a:lnTo>
                  <a:lnTo>
                    <a:pt x="633" y="164"/>
                  </a:lnTo>
                  <a:lnTo>
                    <a:pt x="635" y="164"/>
                  </a:lnTo>
                  <a:lnTo>
                    <a:pt x="637" y="163"/>
                  </a:lnTo>
                  <a:lnTo>
                    <a:pt x="639" y="163"/>
                  </a:lnTo>
                  <a:lnTo>
                    <a:pt x="640" y="164"/>
                  </a:lnTo>
                  <a:lnTo>
                    <a:pt x="642" y="163"/>
                  </a:lnTo>
                  <a:lnTo>
                    <a:pt x="644" y="163"/>
                  </a:lnTo>
                  <a:lnTo>
                    <a:pt x="645" y="161"/>
                  </a:lnTo>
                  <a:lnTo>
                    <a:pt x="647" y="159"/>
                  </a:lnTo>
                  <a:lnTo>
                    <a:pt x="649" y="157"/>
                  </a:lnTo>
                  <a:lnTo>
                    <a:pt x="649" y="156"/>
                  </a:lnTo>
                  <a:lnTo>
                    <a:pt x="649" y="154"/>
                  </a:lnTo>
                  <a:lnTo>
                    <a:pt x="649" y="152"/>
                  </a:lnTo>
                  <a:lnTo>
                    <a:pt x="649" y="151"/>
                  </a:lnTo>
                  <a:lnTo>
                    <a:pt x="651" y="151"/>
                  </a:lnTo>
                  <a:lnTo>
                    <a:pt x="652" y="149"/>
                  </a:lnTo>
                  <a:lnTo>
                    <a:pt x="654" y="147"/>
                  </a:lnTo>
                  <a:lnTo>
                    <a:pt x="656" y="145"/>
                  </a:lnTo>
                  <a:lnTo>
                    <a:pt x="656" y="144"/>
                  </a:lnTo>
                  <a:lnTo>
                    <a:pt x="656" y="142"/>
                  </a:lnTo>
                  <a:lnTo>
                    <a:pt x="656" y="140"/>
                  </a:lnTo>
                  <a:lnTo>
                    <a:pt x="658" y="140"/>
                  </a:lnTo>
                  <a:lnTo>
                    <a:pt x="659" y="138"/>
                  </a:lnTo>
                  <a:lnTo>
                    <a:pt x="661" y="138"/>
                  </a:lnTo>
                  <a:lnTo>
                    <a:pt x="663" y="137"/>
                  </a:lnTo>
                  <a:lnTo>
                    <a:pt x="664" y="137"/>
                  </a:lnTo>
                  <a:lnTo>
                    <a:pt x="664" y="135"/>
                  </a:lnTo>
                  <a:lnTo>
                    <a:pt x="666" y="135"/>
                  </a:lnTo>
                  <a:lnTo>
                    <a:pt x="666" y="133"/>
                  </a:lnTo>
                  <a:lnTo>
                    <a:pt x="668" y="133"/>
                  </a:lnTo>
                  <a:lnTo>
                    <a:pt x="670" y="132"/>
                  </a:lnTo>
                  <a:lnTo>
                    <a:pt x="670" y="130"/>
                  </a:lnTo>
                  <a:lnTo>
                    <a:pt x="670" y="128"/>
                  </a:lnTo>
                  <a:lnTo>
                    <a:pt x="670" y="126"/>
                  </a:lnTo>
                  <a:lnTo>
                    <a:pt x="670" y="125"/>
                  </a:lnTo>
                  <a:lnTo>
                    <a:pt x="668" y="123"/>
                  </a:lnTo>
                  <a:lnTo>
                    <a:pt x="668" y="121"/>
                  </a:lnTo>
                  <a:lnTo>
                    <a:pt x="668" y="119"/>
                  </a:lnTo>
                  <a:lnTo>
                    <a:pt x="670" y="119"/>
                  </a:lnTo>
                  <a:lnTo>
                    <a:pt x="670" y="118"/>
                  </a:lnTo>
                  <a:lnTo>
                    <a:pt x="671" y="118"/>
                  </a:lnTo>
                  <a:lnTo>
                    <a:pt x="673" y="116"/>
                  </a:lnTo>
                  <a:lnTo>
                    <a:pt x="675" y="116"/>
                  </a:lnTo>
                  <a:lnTo>
                    <a:pt x="675" y="114"/>
                  </a:lnTo>
                  <a:lnTo>
                    <a:pt x="675" y="113"/>
                  </a:lnTo>
                  <a:lnTo>
                    <a:pt x="675" y="111"/>
                  </a:lnTo>
                  <a:lnTo>
                    <a:pt x="675" y="109"/>
                  </a:lnTo>
                  <a:lnTo>
                    <a:pt x="675" y="107"/>
                  </a:lnTo>
                  <a:lnTo>
                    <a:pt x="675" y="106"/>
                  </a:lnTo>
                  <a:lnTo>
                    <a:pt x="675" y="104"/>
                  </a:lnTo>
                  <a:lnTo>
                    <a:pt x="675" y="102"/>
                  </a:lnTo>
                  <a:lnTo>
                    <a:pt x="675" y="100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5" y="95"/>
                  </a:lnTo>
                  <a:lnTo>
                    <a:pt x="677" y="94"/>
                  </a:lnTo>
                  <a:lnTo>
                    <a:pt x="677" y="92"/>
                  </a:lnTo>
                  <a:lnTo>
                    <a:pt x="678" y="92"/>
                  </a:lnTo>
                  <a:lnTo>
                    <a:pt x="680" y="90"/>
                  </a:lnTo>
                  <a:lnTo>
                    <a:pt x="682" y="90"/>
                  </a:lnTo>
                  <a:lnTo>
                    <a:pt x="683" y="88"/>
                  </a:lnTo>
                  <a:lnTo>
                    <a:pt x="682" y="87"/>
                  </a:lnTo>
                  <a:lnTo>
                    <a:pt x="682" y="85"/>
                  </a:lnTo>
                  <a:lnTo>
                    <a:pt x="683" y="83"/>
                  </a:lnTo>
                  <a:lnTo>
                    <a:pt x="683" y="82"/>
                  </a:lnTo>
                  <a:lnTo>
                    <a:pt x="685" y="82"/>
                  </a:lnTo>
                  <a:lnTo>
                    <a:pt x="685" y="80"/>
                  </a:lnTo>
                  <a:lnTo>
                    <a:pt x="685" y="78"/>
                  </a:lnTo>
                  <a:lnTo>
                    <a:pt x="687" y="78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9" y="73"/>
                  </a:lnTo>
                  <a:lnTo>
                    <a:pt x="690" y="71"/>
                  </a:lnTo>
                  <a:lnTo>
                    <a:pt x="692" y="71"/>
                  </a:lnTo>
                  <a:lnTo>
                    <a:pt x="694" y="71"/>
                  </a:lnTo>
                  <a:lnTo>
                    <a:pt x="696" y="69"/>
                  </a:lnTo>
                  <a:lnTo>
                    <a:pt x="697" y="69"/>
                  </a:lnTo>
                  <a:lnTo>
                    <a:pt x="699" y="69"/>
                  </a:lnTo>
                  <a:lnTo>
                    <a:pt x="701" y="68"/>
                  </a:lnTo>
                  <a:lnTo>
                    <a:pt x="701" y="66"/>
                  </a:lnTo>
                  <a:lnTo>
                    <a:pt x="701" y="64"/>
                  </a:lnTo>
                  <a:lnTo>
                    <a:pt x="701" y="63"/>
                  </a:lnTo>
                  <a:lnTo>
                    <a:pt x="702" y="63"/>
                  </a:lnTo>
                  <a:lnTo>
                    <a:pt x="704" y="63"/>
                  </a:lnTo>
                  <a:lnTo>
                    <a:pt x="706" y="63"/>
                  </a:lnTo>
                  <a:lnTo>
                    <a:pt x="708" y="64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6" y="66"/>
                  </a:lnTo>
                  <a:lnTo>
                    <a:pt x="718" y="66"/>
                  </a:lnTo>
                  <a:lnTo>
                    <a:pt x="720" y="66"/>
                  </a:lnTo>
                  <a:lnTo>
                    <a:pt x="720" y="68"/>
                  </a:lnTo>
                  <a:lnTo>
                    <a:pt x="721" y="68"/>
                  </a:lnTo>
                  <a:lnTo>
                    <a:pt x="723" y="68"/>
                  </a:lnTo>
                  <a:lnTo>
                    <a:pt x="725" y="68"/>
                  </a:lnTo>
                  <a:lnTo>
                    <a:pt x="727" y="68"/>
                  </a:lnTo>
                  <a:lnTo>
                    <a:pt x="728" y="68"/>
                  </a:lnTo>
                  <a:lnTo>
                    <a:pt x="730" y="68"/>
                  </a:lnTo>
                  <a:lnTo>
                    <a:pt x="732" y="68"/>
                  </a:lnTo>
                  <a:lnTo>
                    <a:pt x="734" y="66"/>
                  </a:lnTo>
                  <a:lnTo>
                    <a:pt x="735" y="66"/>
                  </a:lnTo>
                  <a:lnTo>
                    <a:pt x="737" y="66"/>
                  </a:lnTo>
                  <a:lnTo>
                    <a:pt x="739" y="68"/>
                  </a:lnTo>
                  <a:lnTo>
                    <a:pt x="740" y="68"/>
                  </a:lnTo>
                  <a:lnTo>
                    <a:pt x="742" y="68"/>
                  </a:lnTo>
                  <a:lnTo>
                    <a:pt x="744" y="66"/>
                  </a:lnTo>
                  <a:lnTo>
                    <a:pt x="744" y="64"/>
                  </a:lnTo>
                  <a:lnTo>
                    <a:pt x="742" y="63"/>
                  </a:lnTo>
                  <a:lnTo>
                    <a:pt x="742" y="61"/>
                  </a:lnTo>
                  <a:lnTo>
                    <a:pt x="742" y="59"/>
                  </a:lnTo>
                  <a:lnTo>
                    <a:pt x="740" y="57"/>
                  </a:lnTo>
                  <a:lnTo>
                    <a:pt x="740" y="56"/>
                  </a:lnTo>
                  <a:lnTo>
                    <a:pt x="740" y="54"/>
                  </a:lnTo>
                  <a:lnTo>
                    <a:pt x="740" y="52"/>
                  </a:lnTo>
                  <a:lnTo>
                    <a:pt x="740" y="50"/>
                  </a:lnTo>
                  <a:lnTo>
                    <a:pt x="740" y="49"/>
                  </a:lnTo>
                  <a:lnTo>
                    <a:pt x="740" y="47"/>
                  </a:lnTo>
                  <a:lnTo>
                    <a:pt x="740" y="45"/>
                  </a:lnTo>
                  <a:lnTo>
                    <a:pt x="740" y="44"/>
                  </a:lnTo>
                  <a:lnTo>
                    <a:pt x="740" y="42"/>
                  </a:lnTo>
                  <a:lnTo>
                    <a:pt x="739" y="37"/>
                  </a:lnTo>
                  <a:lnTo>
                    <a:pt x="739" y="33"/>
                  </a:lnTo>
                  <a:lnTo>
                    <a:pt x="739" y="31"/>
                  </a:lnTo>
                  <a:lnTo>
                    <a:pt x="739" y="30"/>
                  </a:lnTo>
                  <a:lnTo>
                    <a:pt x="739" y="28"/>
                  </a:lnTo>
                  <a:lnTo>
                    <a:pt x="740" y="25"/>
                  </a:lnTo>
                  <a:lnTo>
                    <a:pt x="742" y="23"/>
                  </a:lnTo>
                  <a:lnTo>
                    <a:pt x="744" y="23"/>
                  </a:lnTo>
                  <a:lnTo>
                    <a:pt x="747" y="21"/>
                  </a:lnTo>
                  <a:lnTo>
                    <a:pt x="749" y="21"/>
                  </a:lnTo>
                  <a:lnTo>
                    <a:pt x="751" y="21"/>
                  </a:lnTo>
                  <a:lnTo>
                    <a:pt x="753" y="21"/>
                  </a:lnTo>
                  <a:lnTo>
                    <a:pt x="754" y="21"/>
                  </a:lnTo>
                  <a:lnTo>
                    <a:pt x="756" y="21"/>
                  </a:lnTo>
                  <a:lnTo>
                    <a:pt x="758" y="21"/>
                  </a:lnTo>
                  <a:lnTo>
                    <a:pt x="759" y="21"/>
                  </a:lnTo>
                  <a:lnTo>
                    <a:pt x="761" y="19"/>
                  </a:lnTo>
                  <a:lnTo>
                    <a:pt x="763" y="19"/>
                  </a:lnTo>
                  <a:lnTo>
                    <a:pt x="763" y="18"/>
                  </a:lnTo>
                  <a:lnTo>
                    <a:pt x="766" y="18"/>
                  </a:lnTo>
                  <a:lnTo>
                    <a:pt x="768" y="18"/>
                  </a:lnTo>
                  <a:lnTo>
                    <a:pt x="770" y="18"/>
                  </a:lnTo>
                  <a:lnTo>
                    <a:pt x="771" y="18"/>
                  </a:lnTo>
                  <a:lnTo>
                    <a:pt x="773" y="16"/>
                  </a:lnTo>
                  <a:lnTo>
                    <a:pt x="775" y="14"/>
                  </a:lnTo>
                  <a:lnTo>
                    <a:pt x="778" y="12"/>
                  </a:lnTo>
                  <a:lnTo>
                    <a:pt x="780" y="11"/>
                  </a:lnTo>
                  <a:lnTo>
                    <a:pt x="782" y="7"/>
                  </a:lnTo>
                  <a:lnTo>
                    <a:pt x="784" y="7"/>
                  </a:lnTo>
                  <a:lnTo>
                    <a:pt x="784" y="6"/>
                  </a:lnTo>
                  <a:lnTo>
                    <a:pt x="785" y="6"/>
                  </a:lnTo>
                  <a:lnTo>
                    <a:pt x="787" y="4"/>
                  </a:lnTo>
                  <a:lnTo>
                    <a:pt x="789" y="4"/>
                  </a:lnTo>
                  <a:lnTo>
                    <a:pt x="790" y="2"/>
                  </a:lnTo>
                  <a:lnTo>
                    <a:pt x="792" y="2"/>
                  </a:lnTo>
                  <a:lnTo>
                    <a:pt x="799" y="0"/>
                  </a:lnTo>
                  <a:lnTo>
                    <a:pt x="803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1" y="7"/>
                  </a:lnTo>
                  <a:lnTo>
                    <a:pt x="813" y="9"/>
                  </a:lnTo>
                  <a:lnTo>
                    <a:pt x="815" y="11"/>
                  </a:lnTo>
                  <a:lnTo>
                    <a:pt x="816" y="12"/>
                  </a:lnTo>
                  <a:lnTo>
                    <a:pt x="816" y="14"/>
                  </a:lnTo>
                  <a:lnTo>
                    <a:pt x="816" y="16"/>
                  </a:lnTo>
                  <a:lnTo>
                    <a:pt x="818" y="16"/>
                  </a:lnTo>
                  <a:lnTo>
                    <a:pt x="818" y="18"/>
                  </a:lnTo>
                  <a:lnTo>
                    <a:pt x="818" y="19"/>
                  </a:lnTo>
                  <a:lnTo>
                    <a:pt x="820" y="21"/>
                  </a:lnTo>
                  <a:lnTo>
                    <a:pt x="822" y="21"/>
                  </a:lnTo>
                  <a:lnTo>
                    <a:pt x="823" y="23"/>
                  </a:lnTo>
                  <a:lnTo>
                    <a:pt x="825" y="23"/>
                  </a:lnTo>
                  <a:lnTo>
                    <a:pt x="827" y="21"/>
                  </a:lnTo>
                  <a:lnTo>
                    <a:pt x="828" y="21"/>
                  </a:lnTo>
                  <a:lnTo>
                    <a:pt x="830" y="21"/>
                  </a:lnTo>
                  <a:lnTo>
                    <a:pt x="832" y="21"/>
                  </a:lnTo>
                  <a:lnTo>
                    <a:pt x="834" y="21"/>
                  </a:lnTo>
                  <a:lnTo>
                    <a:pt x="835" y="21"/>
                  </a:lnTo>
                  <a:lnTo>
                    <a:pt x="837" y="21"/>
                  </a:lnTo>
                  <a:lnTo>
                    <a:pt x="839" y="21"/>
                  </a:lnTo>
                  <a:lnTo>
                    <a:pt x="841" y="21"/>
                  </a:lnTo>
                  <a:lnTo>
                    <a:pt x="841" y="23"/>
                  </a:lnTo>
                  <a:lnTo>
                    <a:pt x="842" y="23"/>
                  </a:lnTo>
                  <a:lnTo>
                    <a:pt x="842" y="25"/>
                  </a:lnTo>
                  <a:lnTo>
                    <a:pt x="842" y="26"/>
                  </a:lnTo>
                  <a:lnTo>
                    <a:pt x="841" y="26"/>
                  </a:lnTo>
                  <a:lnTo>
                    <a:pt x="841" y="28"/>
                  </a:lnTo>
                  <a:lnTo>
                    <a:pt x="839" y="30"/>
                  </a:lnTo>
                  <a:lnTo>
                    <a:pt x="837" y="31"/>
                  </a:lnTo>
                  <a:lnTo>
                    <a:pt x="835" y="33"/>
                  </a:lnTo>
                  <a:lnTo>
                    <a:pt x="835" y="35"/>
                  </a:lnTo>
                  <a:lnTo>
                    <a:pt x="835" y="37"/>
                  </a:lnTo>
                  <a:lnTo>
                    <a:pt x="837" y="37"/>
                  </a:lnTo>
                  <a:lnTo>
                    <a:pt x="837" y="38"/>
                  </a:lnTo>
                  <a:lnTo>
                    <a:pt x="839" y="38"/>
                  </a:lnTo>
                  <a:lnTo>
                    <a:pt x="841" y="40"/>
                  </a:lnTo>
                  <a:lnTo>
                    <a:pt x="842" y="40"/>
                  </a:lnTo>
                  <a:lnTo>
                    <a:pt x="844" y="40"/>
                  </a:lnTo>
                  <a:lnTo>
                    <a:pt x="846" y="42"/>
                  </a:lnTo>
                  <a:lnTo>
                    <a:pt x="847" y="42"/>
                  </a:lnTo>
                  <a:lnTo>
                    <a:pt x="849" y="42"/>
                  </a:lnTo>
                  <a:lnTo>
                    <a:pt x="851" y="42"/>
                  </a:lnTo>
                  <a:lnTo>
                    <a:pt x="853" y="42"/>
                  </a:lnTo>
                  <a:lnTo>
                    <a:pt x="854" y="42"/>
                  </a:lnTo>
                  <a:lnTo>
                    <a:pt x="856" y="42"/>
                  </a:lnTo>
                  <a:lnTo>
                    <a:pt x="856" y="40"/>
                  </a:lnTo>
                  <a:lnTo>
                    <a:pt x="858" y="40"/>
                  </a:lnTo>
                  <a:lnTo>
                    <a:pt x="860" y="38"/>
                  </a:lnTo>
                  <a:lnTo>
                    <a:pt x="860" y="37"/>
                  </a:lnTo>
                  <a:lnTo>
                    <a:pt x="861" y="37"/>
                  </a:lnTo>
                  <a:lnTo>
                    <a:pt x="863" y="35"/>
                  </a:lnTo>
                  <a:lnTo>
                    <a:pt x="865" y="33"/>
                  </a:lnTo>
                  <a:lnTo>
                    <a:pt x="866" y="31"/>
                  </a:lnTo>
                  <a:lnTo>
                    <a:pt x="868" y="30"/>
                  </a:lnTo>
                  <a:lnTo>
                    <a:pt x="870" y="28"/>
                  </a:lnTo>
                  <a:lnTo>
                    <a:pt x="872" y="26"/>
                  </a:lnTo>
                  <a:lnTo>
                    <a:pt x="873" y="25"/>
                  </a:lnTo>
                  <a:lnTo>
                    <a:pt x="875" y="25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0" y="23"/>
                  </a:lnTo>
                  <a:lnTo>
                    <a:pt x="882" y="25"/>
                  </a:lnTo>
                  <a:lnTo>
                    <a:pt x="882" y="26"/>
                  </a:lnTo>
                  <a:lnTo>
                    <a:pt x="882" y="28"/>
                  </a:lnTo>
                  <a:lnTo>
                    <a:pt x="882" y="30"/>
                  </a:lnTo>
                  <a:lnTo>
                    <a:pt x="882" y="31"/>
                  </a:lnTo>
                  <a:lnTo>
                    <a:pt x="884" y="33"/>
                  </a:lnTo>
                  <a:lnTo>
                    <a:pt x="885" y="33"/>
                  </a:lnTo>
                  <a:lnTo>
                    <a:pt x="887" y="33"/>
                  </a:lnTo>
                  <a:lnTo>
                    <a:pt x="887" y="44"/>
                  </a:lnTo>
                  <a:lnTo>
                    <a:pt x="887" y="49"/>
                  </a:lnTo>
                  <a:lnTo>
                    <a:pt x="889" y="54"/>
                  </a:lnTo>
                  <a:lnTo>
                    <a:pt x="892" y="57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2" y="69"/>
                  </a:lnTo>
                  <a:lnTo>
                    <a:pt x="894" y="69"/>
                  </a:lnTo>
                  <a:lnTo>
                    <a:pt x="896" y="69"/>
                  </a:lnTo>
                  <a:lnTo>
                    <a:pt x="898" y="69"/>
                  </a:lnTo>
                  <a:lnTo>
                    <a:pt x="899" y="69"/>
                  </a:lnTo>
                  <a:lnTo>
                    <a:pt x="901" y="71"/>
                  </a:lnTo>
                  <a:lnTo>
                    <a:pt x="903" y="71"/>
                  </a:lnTo>
                  <a:lnTo>
                    <a:pt x="904" y="71"/>
                  </a:lnTo>
                  <a:lnTo>
                    <a:pt x="906" y="71"/>
                  </a:lnTo>
                  <a:lnTo>
                    <a:pt x="908" y="71"/>
                  </a:lnTo>
                  <a:lnTo>
                    <a:pt x="911" y="71"/>
                  </a:lnTo>
                  <a:lnTo>
                    <a:pt x="913" y="71"/>
                  </a:lnTo>
                  <a:lnTo>
                    <a:pt x="915" y="71"/>
                  </a:lnTo>
                  <a:lnTo>
                    <a:pt x="917" y="71"/>
                  </a:lnTo>
                  <a:lnTo>
                    <a:pt x="918" y="73"/>
                  </a:lnTo>
                  <a:lnTo>
                    <a:pt x="918" y="75"/>
                  </a:lnTo>
                  <a:lnTo>
                    <a:pt x="918" y="76"/>
                  </a:lnTo>
                  <a:lnTo>
                    <a:pt x="920" y="78"/>
                  </a:lnTo>
                  <a:lnTo>
                    <a:pt x="922" y="78"/>
                  </a:lnTo>
                  <a:lnTo>
                    <a:pt x="922" y="80"/>
                  </a:lnTo>
                  <a:lnTo>
                    <a:pt x="923" y="80"/>
                  </a:lnTo>
                  <a:lnTo>
                    <a:pt x="925" y="80"/>
                  </a:lnTo>
                  <a:lnTo>
                    <a:pt x="927" y="78"/>
                  </a:lnTo>
                  <a:lnTo>
                    <a:pt x="929" y="78"/>
                  </a:lnTo>
                  <a:lnTo>
                    <a:pt x="930" y="76"/>
                  </a:lnTo>
                  <a:lnTo>
                    <a:pt x="932" y="76"/>
                  </a:lnTo>
                  <a:lnTo>
                    <a:pt x="934" y="75"/>
                  </a:lnTo>
                  <a:lnTo>
                    <a:pt x="936" y="75"/>
                  </a:lnTo>
                  <a:lnTo>
                    <a:pt x="936" y="92"/>
                  </a:lnTo>
                  <a:lnTo>
                    <a:pt x="937" y="109"/>
                  </a:lnTo>
                  <a:lnTo>
                    <a:pt x="946" y="109"/>
                  </a:lnTo>
                  <a:lnTo>
                    <a:pt x="953" y="99"/>
                  </a:lnTo>
                  <a:lnTo>
                    <a:pt x="956" y="94"/>
                  </a:lnTo>
                  <a:lnTo>
                    <a:pt x="961" y="104"/>
                  </a:lnTo>
                  <a:lnTo>
                    <a:pt x="967" y="128"/>
                  </a:lnTo>
                  <a:lnTo>
                    <a:pt x="965" y="144"/>
                  </a:lnTo>
                  <a:lnTo>
                    <a:pt x="980" y="159"/>
                  </a:lnTo>
                  <a:lnTo>
                    <a:pt x="1020" y="166"/>
                  </a:lnTo>
                  <a:lnTo>
                    <a:pt x="1043" y="159"/>
                  </a:lnTo>
                  <a:lnTo>
                    <a:pt x="1063" y="156"/>
                  </a:lnTo>
                  <a:lnTo>
                    <a:pt x="1067" y="151"/>
                  </a:lnTo>
                  <a:lnTo>
                    <a:pt x="1063" y="142"/>
                  </a:lnTo>
                  <a:lnTo>
                    <a:pt x="1062" y="116"/>
                  </a:lnTo>
                  <a:lnTo>
                    <a:pt x="1048" y="88"/>
                  </a:lnTo>
                  <a:lnTo>
                    <a:pt x="1034" y="83"/>
                  </a:lnTo>
                  <a:lnTo>
                    <a:pt x="1029" y="66"/>
                  </a:lnTo>
                  <a:lnTo>
                    <a:pt x="1029" y="54"/>
                  </a:lnTo>
                  <a:lnTo>
                    <a:pt x="1029" y="44"/>
                  </a:lnTo>
                  <a:lnTo>
                    <a:pt x="1030" y="42"/>
                  </a:lnTo>
                  <a:lnTo>
                    <a:pt x="1032" y="42"/>
                  </a:lnTo>
                  <a:lnTo>
                    <a:pt x="1034" y="42"/>
                  </a:lnTo>
                  <a:lnTo>
                    <a:pt x="1036" y="40"/>
                  </a:lnTo>
                  <a:lnTo>
                    <a:pt x="1037" y="40"/>
                  </a:lnTo>
                  <a:lnTo>
                    <a:pt x="1039" y="38"/>
                  </a:lnTo>
                  <a:lnTo>
                    <a:pt x="1037" y="37"/>
                  </a:lnTo>
                  <a:lnTo>
                    <a:pt x="1037" y="35"/>
                  </a:lnTo>
                  <a:lnTo>
                    <a:pt x="1036" y="35"/>
                  </a:lnTo>
                  <a:lnTo>
                    <a:pt x="1036" y="33"/>
                  </a:lnTo>
                  <a:lnTo>
                    <a:pt x="1034" y="31"/>
                  </a:lnTo>
                  <a:lnTo>
                    <a:pt x="1036" y="30"/>
                  </a:lnTo>
                  <a:lnTo>
                    <a:pt x="1037" y="28"/>
                  </a:lnTo>
                  <a:lnTo>
                    <a:pt x="1039" y="26"/>
                  </a:lnTo>
                  <a:lnTo>
                    <a:pt x="1041" y="26"/>
                  </a:lnTo>
                  <a:lnTo>
                    <a:pt x="1043" y="26"/>
                  </a:lnTo>
                  <a:lnTo>
                    <a:pt x="1044" y="26"/>
                  </a:lnTo>
                  <a:lnTo>
                    <a:pt x="1046" y="26"/>
                  </a:lnTo>
                  <a:lnTo>
                    <a:pt x="1046" y="28"/>
                  </a:lnTo>
                  <a:lnTo>
                    <a:pt x="1048" y="28"/>
                  </a:lnTo>
                  <a:lnTo>
                    <a:pt x="1049" y="28"/>
                  </a:lnTo>
                  <a:lnTo>
                    <a:pt x="1051" y="28"/>
                  </a:lnTo>
                  <a:lnTo>
                    <a:pt x="1053" y="28"/>
                  </a:lnTo>
                  <a:lnTo>
                    <a:pt x="1055" y="26"/>
                  </a:lnTo>
                  <a:lnTo>
                    <a:pt x="1056" y="25"/>
                  </a:lnTo>
                  <a:lnTo>
                    <a:pt x="1058" y="25"/>
                  </a:lnTo>
                  <a:lnTo>
                    <a:pt x="1058" y="23"/>
                  </a:lnTo>
                  <a:lnTo>
                    <a:pt x="1060" y="21"/>
                  </a:lnTo>
                  <a:lnTo>
                    <a:pt x="1062" y="21"/>
                  </a:lnTo>
                  <a:lnTo>
                    <a:pt x="1062" y="19"/>
                  </a:lnTo>
                  <a:lnTo>
                    <a:pt x="1063" y="19"/>
                  </a:lnTo>
                  <a:lnTo>
                    <a:pt x="1065" y="19"/>
                  </a:lnTo>
                  <a:lnTo>
                    <a:pt x="1067" y="18"/>
                  </a:lnTo>
                  <a:lnTo>
                    <a:pt x="1068" y="21"/>
                  </a:lnTo>
                  <a:lnTo>
                    <a:pt x="1068" y="25"/>
                  </a:lnTo>
                  <a:lnTo>
                    <a:pt x="1072" y="26"/>
                  </a:lnTo>
                  <a:lnTo>
                    <a:pt x="1074" y="28"/>
                  </a:lnTo>
                  <a:lnTo>
                    <a:pt x="1075" y="31"/>
                  </a:lnTo>
                  <a:lnTo>
                    <a:pt x="1077" y="33"/>
                  </a:lnTo>
                  <a:lnTo>
                    <a:pt x="1079" y="37"/>
                  </a:lnTo>
                  <a:lnTo>
                    <a:pt x="1081" y="38"/>
                  </a:lnTo>
                  <a:lnTo>
                    <a:pt x="1081" y="42"/>
                  </a:lnTo>
                  <a:lnTo>
                    <a:pt x="1081" y="45"/>
                  </a:lnTo>
                  <a:lnTo>
                    <a:pt x="1081" y="47"/>
                  </a:lnTo>
                  <a:lnTo>
                    <a:pt x="1079" y="50"/>
                  </a:lnTo>
                  <a:lnTo>
                    <a:pt x="1079" y="52"/>
                  </a:lnTo>
                  <a:lnTo>
                    <a:pt x="1077" y="56"/>
                  </a:lnTo>
                  <a:lnTo>
                    <a:pt x="1077" y="57"/>
                  </a:lnTo>
                  <a:lnTo>
                    <a:pt x="1077" y="61"/>
                  </a:lnTo>
                  <a:lnTo>
                    <a:pt x="1077" y="63"/>
                  </a:lnTo>
                  <a:lnTo>
                    <a:pt x="1077" y="66"/>
                  </a:lnTo>
                  <a:lnTo>
                    <a:pt x="1077" y="69"/>
                  </a:lnTo>
                  <a:lnTo>
                    <a:pt x="1079" y="71"/>
                  </a:lnTo>
                  <a:lnTo>
                    <a:pt x="1081" y="73"/>
                  </a:lnTo>
                  <a:lnTo>
                    <a:pt x="1082" y="76"/>
                  </a:lnTo>
                  <a:lnTo>
                    <a:pt x="1084" y="80"/>
                  </a:lnTo>
                  <a:lnTo>
                    <a:pt x="1084" y="83"/>
                  </a:lnTo>
                  <a:lnTo>
                    <a:pt x="1084" y="85"/>
                  </a:lnTo>
                  <a:lnTo>
                    <a:pt x="1084" y="88"/>
                  </a:lnTo>
                  <a:lnTo>
                    <a:pt x="1084" y="92"/>
                  </a:lnTo>
                  <a:lnTo>
                    <a:pt x="1082" y="94"/>
                  </a:lnTo>
                  <a:lnTo>
                    <a:pt x="1081" y="95"/>
                  </a:lnTo>
                  <a:lnTo>
                    <a:pt x="1079" y="97"/>
                  </a:lnTo>
                  <a:lnTo>
                    <a:pt x="1077" y="100"/>
                  </a:lnTo>
                  <a:lnTo>
                    <a:pt x="1079" y="102"/>
                  </a:lnTo>
                  <a:lnTo>
                    <a:pt x="1077" y="106"/>
                  </a:lnTo>
                  <a:lnTo>
                    <a:pt x="1077" y="107"/>
                  </a:lnTo>
                  <a:lnTo>
                    <a:pt x="1081" y="109"/>
                  </a:lnTo>
                  <a:lnTo>
                    <a:pt x="1082" y="109"/>
                  </a:lnTo>
                  <a:lnTo>
                    <a:pt x="1084" y="113"/>
                  </a:lnTo>
                  <a:lnTo>
                    <a:pt x="1086" y="114"/>
                  </a:lnTo>
                  <a:lnTo>
                    <a:pt x="1087" y="118"/>
                  </a:lnTo>
                  <a:lnTo>
                    <a:pt x="1089" y="119"/>
                  </a:lnTo>
                  <a:lnTo>
                    <a:pt x="1091" y="121"/>
                  </a:lnTo>
                  <a:lnTo>
                    <a:pt x="1091" y="125"/>
                  </a:lnTo>
                  <a:lnTo>
                    <a:pt x="1091" y="126"/>
                  </a:lnTo>
                  <a:lnTo>
                    <a:pt x="1093" y="130"/>
                  </a:lnTo>
                  <a:lnTo>
                    <a:pt x="1093" y="132"/>
                  </a:lnTo>
                  <a:lnTo>
                    <a:pt x="1089" y="133"/>
                  </a:lnTo>
                  <a:lnTo>
                    <a:pt x="1087" y="135"/>
                  </a:lnTo>
                  <a:lnTo>
                    <a:pt x="1087" y="138"/>
                  </a:lnTo>
                  <a:lnTo>
                    <a:pt x="1087" y="142"/>
                  </a:lnTo>
                  <a:lnTo>
                    <a:pt x="1089" y="144"/>
                  </a:lnTo>
                  <a:lnTo>
                    <a:pt x="1091" y="147"/>
                  </a:lnTo>
                  <a:lnTo>
                    <a:pt x="1091" y="149"/>
                  </a:lnTo>
                  <a:lnTo>
                    <a:pt x="1091" y="152"/>
                  </a:lnTo>
                  <a:lnTo>
                    <a:pt x="1087" y="152"/>
                  </a:lnTo>
                  <a:lnTo>
                    <a:pt x="1084" y="154"/>
                  </a:lnTo>
                  <a:lnTo>
                    <a:pt x="1084" y="157"/>
                  </a:lnTo>
                  <a:lnTo>
                    <a:pt x="1084" y="159"/>
                  </a:lnTo>
                  <a:lnTo>
                    <a:pt x="1082" y="163"/>
                  </a:lnTo>
                  <a:lnTo>
                    <a:pt x="1081" y="164"/>
                  </a:lnTo>
                  <a:lnTo>
                    <a:pt x="1079" y="166"/>
                  </a:lnTo>
                  <a:lnTo>
                    <a:pt x="1077" y="170"/>
                  </a:lnTo>
                  <a:lnTo>
                    <a:pt x="1077" y="171"/>
                  </a:lnTo>
                  <a:lnTo>
                    <a:pt x="1079" y="175"/>
                  </a:lnTo>
                  <a:lnTo>
                    <a:pt x="1079" y="176"/>
                  </a:lnTo>
                  <a:lnTo>
                    <a:pt x="1081" y="180"/>
                  </a:lnTo>
                  <a:lnTo>
                    <a:pt x="1084" y="180"/>
                  </a:lnTo>
                  <a:lnTo>
                    <a:pt x="1087" y="182"/>
                  </a:lnTo>
                  <a:lnTo>
                    <a:pt x="1086" y="183"/>
                  </a:lnTo>
                  <a:lnTo>
                    <a:pt x="1084" y="187"/>
                  </a:lnTo>
                  <a:lnTo>
                    <a:pt x="1086" y="187"/>
                  </a:lnTo>
                  <a:lnTo>
                    <a:pt x="1087" y="189"/>
                  </a:lnTo>
                  <a:lnTo>
                    <a:pt x="1087" y="192"/>
                  </a:lnTo>
                  <a:lnTo>
                    <a:pt x="1089" y="194"/>
                  </a:lnTo>
                  <a:lnTo>
                    <a:pt x="1087" y="195"/>
                  </a:lnTo>
                  <a:lnTo>
                    <a:pt x="1086" y="199"/>
                  </a:lnTo>
                  <a:lnTo>
                    <a:pt x="1087" y="201"/>
                  </a:lnTo>
                  <a:lnTo>
                    <a:pt x="1089" y="202"/>
                  </a:lnTo>
                  <a:lnTo>
                    <a:pt x="1089" y="206"/>
                  </a:lnTo>
                  <a:lnTo>
                    <a:pt x="1089" y="208"/>
                  </a:lnTo>
                  <a:lnTo>
                    <a:pt x="1091" y="208"/>
                  </a:lnTo>
                  <a:lnTo>
                    <a:pt x="1091" y="209"/>
                  </a:lnTo>
                  <a:lnTo>
                    <a:pt x="1091" y="211"/>
                  </a:lnTo>
                  <a:lnTo>
                    <a:pt x="1093" y="213"/>
                  </a:lnTo>
                  <a:lnTo>
                    <a:pt x="1094" y="211"/>
                  </a:lnTo>
                  <a:lnTo>
                    <a:pt x="1096" y="213"/>
                  </a:lnTo>
                  <a:lnTo>
                    <a:pt x="1098" y="213"/>
                  </a:lnTo>
                  <a:lnTo>
                    <a:pt x="1098" y="214"/>
                  </a:lnTo>
                  <a:lnTo>
                    <a:pt x="1100" y="214"/>
                  </a:lnTo>
                  <a:lnTo>
                    <a:pt x="1100" y="216"/>
                  </a:lnTo>
                  <a:lnTo>
                    <a:pt x="1100" y="218"/>
                  </a:lnTo>
                  <a:lnTo>
                    <a:pt x="1101" y="220"/>
                  </a:lnTo>
                  <a:lnTo>
                    <a:pt x="1101" y="221"/>
                  </a:lnTo>
                  <a:lnTo>
                    <a:pt x="1100" y="221"/>
                  </a:lnTo>
                  <a:lnTo>
                    <a:pt x="1101" y="223"/>
                  </a:lnTo>
                  <a:lnTo>
                    <a:pt x="1101" y="225"/>
                  </a:lnTo>
                  <a:lnTo>
                    <a:pt x="1101" y="226"/>
                  </a:lnTo>
                  <a:lnTo>
                    <a:pt x="1100" y="228"/>
                  </a:lnTo>
                  <a:lnTo>
                    <a:pt x="1098" y="228"/>
                  </a:lnTo>
                  <a:lnTo>
                    <a:pt x="1093" y="232"/>
                  </a:lnTo>
                  <a:lnTo>
                    <a:pt x="1091" y="233"/>
                  </a:lnTo>
                  <a:lnTo>
                    <a:pt x="1091" y="237"/>
                  </a:lnTo>
                  <a:lnTo>
                    <a:pt x="1091" y="239"/>
                  </a:lnTo>
                  <a:lnTo>
                    <a:pt x="1093" y="242"/>
                  </a:lnTo>
                  <a:lnTo>
                    <a:pt x="1096" y="244"/>
                  </a:lnTo>
                  <a:lnTo>
                    <a:pt x="1100" y="245"/>
                  </a:lnTo>
                  <a:lnTo>
                    <a:pt x="1110" y="247"/>
                  </a:lnTo>
                  <a:lnTo>
                    <a:pt x="1124" y="252"/>
                  </a:lnTo>
                  <a:lnTo>
                    <a:pt x="1125" y="254"/>
                  </a:lnTo>
                  <a:lnTo>
                    <a:pt x="1127" y="258"/>
                  </a:lnTo>
                  <a:lnTo>
                    <a:pt x="1129" y="261"/>
                  </a:lnTo>
                  <a:lnTo>
                    <a:pt x="1131" y="261"/>
                  </a:lnTo>
                  <a:lnTo>
                    <a:pt x="1132" y="261"/>
                  </a:lnTo>
                  <a:lnTo>
                    <a:pt x="1134" y="263"/>
                  </a:lnTo>
                  <a:lnTo>
                    <a:pt x="1136" y="263"/>
                  </a:lnTo>
                  <a:lnTo>
                    <a:pt x="1138" y="264"/>
                  </a:lnTo>
                  <a:lnTo>
                    <a:pt x="1139" y="264"/>
                  </a:lnTo>
                  <a:lnTo>
                    <a:pt x="1139" y="263"/>
                  </a:lnTo>
                  <a:lnTo>
                    <a:pt x="1141" y="263"/>
                  </a:lnTo>
                  <a:lnTo>
                    <a:pt x="1143" y="263"/>
                  </a:lnTo>
                  <a:lnTo>
                    <a:pt x="1144" y="263"/>
                  </a:lnTo>
                  <a:lnTo>
                    <a:pt x="1144" y="261"/>
                  </a:lnTo>
                  <a:lnTo>
                    <a:pt x="1146" y="261"/>
                  </a:lnTo>
                  <a:lnTo>
                    <a:pt x="1148" y="259"/>
                  </a:lnTo>
                  <a:lnTo>
                    <a:pt x="1150" y="259"/>
                  </a:lnTo>
                  <a:lnTo>
                    <a:pt x="1151" y="258"/>
                  </a:lnTo>
                  <a:lnTo>
                    <a:pt x="1153" y="258"/>
                  </a:lnTo>
                  <a:lnTo>
                    <a:pt x="1155" y="258"/>
                  </a:lnTo>
                  <a:lnTo>
                    <a:pt x="1156" y="258"/>
                  </a:lnTo>
                  <a:lnTo>
                    <a:pt x="1158" y="258"/>
                  </a:lnTo>
                  <a:lnTo>
                    <a:pt x="1158" y="256"/>
                  </a:lnTo>
                  <a:lnTo>
                    <a:pt x="1160" y="256"/>
                  </a:lnTo>
                  <a:lnTo>
                    <a:pt x="1162" y="256"/>
                  </a:lnTo>
                  <a:lnTo>
                    <a:pt x="1163" y="258"/>
                  </a:lnTo>
                  <a:lnTo>
                    <a:pt x="1165" y="258"/>
                  </a:lnTo>
                  <a:lnTo>
                    <a:pt x="1167" y="258"/>
                  </a:lnTo>
                  <a:lnTo>
                    <a:pt x="1169" y="259"/>
                  </a:lnTo>
                  <a:lnTo>
                    <a:pt x="1170" y="259"/>
                  </a:lnTo>
                  <a:lnTo>
                    <a:pt x="1172" y="261"/>
                  </a:lnTo>
                  <a:lnTo>
                    <a:pt x="1174" y="263"/>
                  </a:lnTo>
                  <a:lnTo>
                    <a:pt x="1175" y="264"/>
                  </a:lnTo>
                  <a:lnTo>
                    <a:pt x="1175" y="266"/>
                  </a:lnTo>
                  <a:lnTo>
                    <a:pt x="1177" y="268"/>
                  </a:lnTo>
                  <a:lnTo>
                    <a:pt x="1177" y="270"/>
                  </a:lnTo>
                  <a:lnTo>
                    <a:pt x="1179" y="270"/>
                  </a:lnTo>
                  <a:lnTo>
                    <a:pt x="1179" y="271"/>
                  </a:lnTo>
                  <a:lnTo>
                    <a:pt x="1181" y="273"/>
                  </a:lnTo>
                  <a:lnTo>
                    <a:pt x="1182" y="275"/>
                  </a:lnTo>
                  <a:lnTo>
                    <a:pt x="1182" y="277"/>
                  </a:lnTo>
                  <a:lnTo>
                    <a:pt x="1184" y="277"/>
                  </a:lnTo>
                  <a:lnTo>
                    <a:pt x="1186" y="277"/>
                  </a:lnTo>
                  <a:lnTo>
                    <a:pt x="1186" y="278"/>
                  </a:lnTo>
                  <a:lnTo>
                    <a:pt x="1188" y="278"/>
                  </a:lnTo>
                  <a:lnTo>
                    <a:pt x="1189" y="278"/>
                  </a:lnTo>
                  <a:lnTo>
                    <a:pt x="1189" y="280"/>
                  </a:lnTo>
                  <a:lnTo>
                    <a:pt x="1191" y="280"/>
                  </a:lnTo>
                  <a:lnTo>
                    <a:pt x="1193" y="280"/>
                  </a:lnTo>
                  <a:lnTo>
                    <a:pt x="1193" y="282"/>
                  </a:lnTo>
                  <a:lnTo>
                    <a:pt x="1194" y="282"/>
                  </a:lnTo>
                  <a:lnTo>
                    <a:pt x="1196" y="282"/>
                  </a:lnTo>
                  <a:lnTo>
                    <a:pt x="1198" y="282"/>
                  </a:lnTo>
                  <a:lnTo>
                    <a:pt x="1200" y="283"/>
                  </a:lnTo>
                  <a:lnTo>
                    <a:pt x="1201" y="283"/>
                  </a:lnTo>
                  <a:lnTo>
                    <a:pt x="1203" y="283"/>
                  </a:lnTo>
                  <a:lnTo>
                    <a:pt x="1205" y="283"/>
                  </a:lnTo>
                  <a:lnTo>
                    <a:pt x="1207" y="285"/>
                  </a:lnTo>
                  <a:lnTo>
                    <a:pt x="1208" y="285"/>
                  </a:lnTo>
                  <a:lnTo>
                    <a:pt x="1210" y="287"/>
                  </a:lnTo>
                  <a:lnTo>
                    <a:pt x="1212" y="287"/>
                  </a:lnTo>
                  <a:lnTo>
                    <a:pt x="1213" y="287"/>
                  </a:lnTo>
                  <a:lnTo>
                    <a:pt x="1213" y="289"/>
                  </a:lnTo>
                  <a:lnTo>
                    <a:pt x="1215" y="289"/>
                  </a:lnTo>
                  <a:lnTo>
                    <a:pt x="1217" y="290"/>
                  </a:lnTo>
                  <a:lnTo>
                    <a:pt x="1219" y="290"/>
                  </a:lnTo>
                  <a:lnTo>
                    <a:pt x="1220" y="290"/>
                  </a:lnTo>
                  <a:lnTo>
                    <a:pt x="1220" y="292"/>
                  </a:lnTo>
                  <a:lnTo>
                    <a:pt x="1222" y="292"/>
                  </a:lnTo>
                  <a:lnTo>
                    <a:pt x="1224" y="292"/>
                  </a:lnTo>
                  <a:lnTo>
                    <a:pt x="1224" y="294"/>
                  </a:lnTo>
                  <a:lnTo>
                    <a:pt x="1226" y="294"/>
                  </a:lnTo>
                  <a:lnTo>
                    <a:pt x="1227" y="294"/>
                  </a:lnTo>
                  <a:lnTo>
                    <a:pt x="1229" y="294"/>
                  </a:lnTo>
                  <a:lnTo>
                    <a:pt x="1229" y="296"/>
                  </a:lnTo>
                  <a:lnTo>
                    <a:pt x="1231" y="296"/>
                  </a:lnTo>
                  <a:lnTo>
                    <a:pt x="1232" y="296"/>
                  </a:lnTo>
                  <a:lnTo>
                    <a:pt x="1234" y="297"/>
                  </a:lnTo>
                  <a:lnTo>
                    <a:pt x="1236" y="297"/>
                  </a:lnTo>
                  <a:lnTo>
                    <a:pt x="1238" y="299"/>
                  </a:lnTo>
                  <a:lnTo>
                    <a:pt x="1239" y="299"/>
                  </a:lnTo>
                  <a:lnTo>
                    <a:pt x="1241" y="301"/>
                  </a:lnTo>
                  <a:lnTo>
                    <a:pt x="1243" y="301"/>
                  </a:lnTo>
                  <a:lnTo>
                    <a:pt x="1245" y="301"/>
                  </a:lnTo>
                  <a:lnTo>
                    <a:pt x="1246" y="302"/>
                  </a:lnTo>
                  <a:lnTo>
                    <a:pt x="1248" y="304"/>
                  </a:lnTo>
                  <a:lnTo>
                    <a:pt x="1250" y="304"/>
                  </a:lnTo>
                  <a:lnTo>
                    <a:pt x="1251" y="306"/>
                  </a:lnTo>
                  <a:lnTo>
                    <a:pt x="1253" y="306"/>
                  </a:lnTo>
                  <a:lnTo>
                    <a:pt x="1255" y="306"/>
                  </a:lnTo>
                  <a:lnTo>
                    <a:pt x="1257" y="308"/>
                  </a:lnTo>
                  <a:lnTo>
                    <a:pt x="1258" y="308"/>
                  </a:lnTo>
                  <a:lnTo>
                    <a:pt x="1260" y="309"/>
                  </a:lnTo>
                  <a:lnTo>
                    <a:pt x="1262" y="309"/>
                  </a:lnTo>
                  <a:lnTo>
                    <a:pt x="1264" y="311"/>
                  </a:lnTo>
                  <a:lnTo>
                    <a:pt x="1265" y="311"/>
                  </a:lnTo>
                  <a:lnTo>
                    <a:pt x="1267" y="313"/>
                  </a:lnTo>
                  <a:lnTo>
                    <a:pt x="1269" y="313"/>
                  </a:lnTo>
                  <a:lnTo>
                    <a:pt x="1270" y="313"/>
                  </a:lnTo>
                  <a:lnTo>
                    <a:pt x="1272" y="315"/>
                  </a:lnTo>
                  <a:lnTo>
                    <a:pt x="1272" y="316"/>
                  </a:lnTo>
                  <a:lnTo>
                    <a:pt x="1272" y="318"/>
                  </a:lnTo>
                  <a:lnTo>
                    <a:pt x="1274" y="318"/>
                  </a:lnTo>
                  <a:lnTo>
                    <a:pt x="1274" y="320"/>
                  </a:lnTo>
                  <a:lnTo>
                    <a:pt x="1276" y="321"/>
                  </a:lnTo>
                  <a:lnTo>
                    <a:pt x="1277" y="323"/>
                  </a:lnTo>
                  <a:lnTo>
                    <a:pt x="1279" y="323"/>
                  </a:lnTo>
                  <a:lnTo>
                    <a:pt x="1281" y="325"/>
                  </a:lnTo>
                  <a:lnTo>
                    <a:pt x="1283" y="325"/>
                  </a:lnTo>
                  <a:lnTo>
                    <a:pt x="1284" y="325"/>
                  </a:lnTo>
                  <a:lnTo>
                    <a:pt x="1288" y="325"/>
                  </a:lnTo>
                  <a:lnTo>
                    <a:pt x="1289" y="323"/>
                  </a:lnTo>
                  <a:lnTo>
                    <a:pt x="1291" y="323"/>
                  </a:lnTo>
                  <a:lnTo>
                    <a:pt x="1293" y="323"/>
                  </a:lnTo>
                  <a:lnTo>
                    <a:pt x="1293" y="321"/>
                  </a:lnTo>
                  <a:lnTo>
                    <a:pt x="1295" y="321"/>
                  </a:lnTo>
                  <a:lnTo>
                    <a:pt x="1300" y="318"/>
                  </a:lnTo>
                  <a:lnTo>
                    <a:pt x="1302" y="320"/>
                  </a:lnTo>
                  <a:lnTo>
                    <a:pt x="1303" y="320"/>
                  </a:lnTo>
                  <a:lnTo>
                    <a:pt x="1303" y="321"/>
                  </a:lnTo>
                  <a:lnTo>
                    <a:pt x="1305" y="323"/>
                  </a:lnTo>
                  <a:lnTo>
                    <a:pt x="1307" y="323"/>
                  </a:lnTo>
                  <a:lnTo>
                    <a:pt x="1308" y="323"/>
                  </a:lnTo>
                  <a:lnTo>
                    <a:pt x="1308" y="325"/>
                  </a:lnTo>
                  <a:lnTo>
                    <a:pt x="1310" y="325"/>
                  </a:lnTo>
                  <a:lnTo>
                    <a:pt x="1310" y="327"/>
                  </a:lnTo>
                  <a:lnTo>
                    <a:pt x="1312" y="327"/>
                  </a:lnTo>
                  <a:lnTo>
                    <a:pt x="1312" y="325"/>
                  </a:lnTo>
                  <a:lnTo>
                    <a:pt x="1314" y="325"/>
                  </a:lnTo>
                  <a:lnTo>
                    <a:pt x="1315" y="325"/>
                  </a:lnTo>
                  <a:lnTo>
                    <a:pt x="1315" y="327"/>
                  </a:lnTo>
                  <a:lnTo>
                    <a:pt x="1317" y="327"/>
                  </a:lnTo>
                  <a:lnTo>
                    <a:pt x="1317" y="328"/>
                  </a:lnTo>
                  <a:lnTo>
                    <a:pt x="1315" y="328"/>
                  </a:lnTo>
                  <a:lnTo>
                    <a:pt x="1315" y="330"/>
                  </a:lnTo>
                  <a:lnTo>
                    <a:pt x="1317" y="330"/>
                  </a:lnTo>
                  <a:lnTo>
                    <a:pt x="1317" y="332"/>
                  </a:lnTo>
                  <a:lnTo>
                    <a:pt x="1319" y="330"/>
                  </a:lnTo>
                  <a:lnTo>
                    <a:pt x="1322" y="330"/>
                  </a:lnTo>
                  <a:lnTo>
                    <a:pt x="1324" y="330"/>
                  </a:lnTo>
                  <a:lnTo>
                    <a:pt x="1326" y="330"/>
                  </a:lnTo>
                  <a:lnTo>
                    <a:pt x="1326" y="328"/>
                  </a:lnTo>
                  <a:lnTo>
                    <a:pt x="1327" y="328"/>
                  </a:lnTo>
                  <a:lnTo>
                    <a:pt x="1327" y="327"/>
                  </a:lnTo>
                  <a:lnTo>
                    <a:pt x="1327" y="328"/>
                  </a:lnTo>
                  <a:lnTo>
                    <a:pt x="1329" y="328"/>
                  </a:lnTo>
                  <a:lnTo>
                    <a:pt x="1329" y="327"/>
                  </a:lnTo>
                  <a:lnTo>
                    <a:pt x="1331" y="327"/>
                  </a:lnTo>
                  <a:lnTo>
                    <a:pt x="1333" y="328"/>
                  </a:lnTo>
                  <a:lnTo>
                    <a:pt x="1333" y="330"/>
                  </a:lnTo>
                  <a:lnTo>
                    <a:pt x="1334" y="330"/>
                  </a:lnTo>
                  <a:lnTo>
                    <a:pt x="1334" y="328"/>
                  </a:lnTo>
                  <a:lnTo>
                    <a:pt x="1336" y="328"/>
                  </a:lnTo>
                  <a:lnTo>
                    <a:pt x="1336" y="330"/>
                  </a:lnTo>
                  <a:lnTo>
                    <a:pt x="1338" y="328"/>
                  </a:lnTo>
                  <a:lnTo>
                    <a:pt x="1339" y="328"/>
                  </a:lnTo>
                  <a:lnTo>
                    <a:pt x="1341" y="328"/>
                  </a:lnTo>
                  <a:lnTo>
                    <a:pt x="1343" y="328"/>
                  </a:lnTo>
                  <a:lnTo>
                    <a:pt x="1343" y="327"/>
                  </a:lnTo>
                  <a:lnTo>
                    <a:pt x="1345" y="327"/>
                  </a:lnTo>
                  <a:lnTo>
                    <a:pt x="1345" y="328"/>
                  </a:lnTo>
                  <a:lnTo>
                    <a:pt x="1346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50" y="328"/>
                  </a:lnTo>
                  <a:lnTo>
                    <a:pt x="1348" y="328"/>
                  </a:lnTo>
                  <a:lnTo>
                    <a:pt x="1348" y="327"/>
                  </a:lnTo>
                  <a:lnTo>
                    <a:pt x="1346" y="327"/>
                  </a:lnTo>
                  <a:lnTo>
                    <a:pt x="1346" y="325"/>
                  </a:lnTo>
                  <a:lnTo>
                    <a:pt x="1348" y="323"/>
                  </a:lnTo>
                  <a:lnTo>
                    <a:pt x="1346" y="323"/>
                  </a:lnTo>
                  <a:lnTo>
                    <a:pt x="1348" y="323"/>
                  </a:lnTo>
                  <a:lnTo>
                    <a:pt x="1348" y="321"/>
                  </a:lnTo>
                  <a:lnTo>
                    <a:pt x="1350" y="321"/>
                  </a:lnTo>
                  <a:lnTo>
                    <a:pt x="1352" y="321"/>
                  </a:lnTo>
                  <a:lnTo>
                    <a:pt x="1353" y="321"/>
                  </a:lnTo>
                  <a:lnTo>
                    <a:pt x="1353" y="320"/>
                  </a:lnTo>
                  <a:lnTo>
                    <a:pt x="1352" y="320"/>
                  </a:lnTo>
                  <a:lnTo>
                    <a:pt x="1352" y="318"/>
                  </a:lnTo>
                  <a:lnTo>
                    <a:pt x="1350" y="318"/>
                  </a:lnTo>
                  <a:lnTo>
                    <a:pt x="1350" y="316"/>
                  </a:lnTo>
                  <a:lnTo>
                    <a:pt x="1348" y="316"/>
                  </a:lnTo>
                  <a:lnTo>
                    <a:pt x="1348" y="315"/>
                  </a:lnTo>
                  <a:lnTo>
                    <a:pt x="1348" y="313"/>
                  </a:lnTo>
                  <a:lnTo>
                    <a:pt x="1350" y="313"/>
                  </a:lnTo>
                  <a:lnTo>
                    <a:pt x="1350" y="311"/>
                  </a:lnTo>
                  <a:lnTo>
                    <a:pt x="1352" y="311"/>
                  </a:lnTo>
                  <a:lnTo>
                    <a:pt x="1353" y="309"/>
                  </a:lnTo>
                  <a:lnTo>
                    <a:pt x="1355" y="309"/>
                  </a:lnTo>
                  <a:lnTo>
                    <a:pt x="1355" y="311"/>
                  </a:lnTo>
                  <a:lnTo>
                    <a:pt x="1357" y="311"/>
                  </a:lnTo>
                  <a:lnTo>
                    <a:pt x="1357" y="309"/>
                  </a:lnTo>
                  <a:lnTo>
                    <a:pt x="1358" y="309"/>
                  </a:lnTo>
                  <a:lnTo>
                    <a:pt x="1358" y="308"/>
                  </a:lnTo>
                  <a:lnTo>
                    <a:pt x="1360" y="308"/>
                  </a:lnTo>
                  <a:lnTo>
                    <a:pt x="1362" y="308"/>
                  </a:lnTo>
                  <a:lnTo>
                    <a:pt x="1364" y="306"/>
                  </a:lnTo>
                  <a:lnTo>
                    <a:pt x="1365" y="306"/>
                  </a:lnTo>
                  <a:lnTo>
                    <a:pt x="1365" y="308"/>
                  </a:lnTo>
                  <a:lnTo>
                    <a:pt x="1365" y="309"/>
                  </a:lnTo>
                  <a:lnTo>
                    <a:pt x="1365" y="311"/>
                  </a:lnTo>
                  <a:lnTo>
                    <a:pt x="1365" y="313"/>
                  </a:lnTo>
                  <a:lnTo>
                    <a:pt x="1364" y="313"/>
                  </a:lnTo>
                  <a:lnTo>
                    <a:pt x="1364" y="315"/>
                  </a:lnTo>
                  <a:lnTo>
                    <a:pt x="1364" y="316"/>
                  </a:lnTo>
                  <a:lnTo>
                    <a:pt x="1362" y="318"/>
                  </a:lnTo>
                  <a:lnTo>
                    <a:pt x="1360" y="320"/>
                  </a:lnTo>
                  <a:lnTo>
                    <a:pt x="1360" y="321"/>
                  </a:lnTo>
                  <a:lnTo>
                    <a:pt x="1360" y="323"/>
                  </a:lnTo>
                  <a:lnTo>
                    <a:pt x="1358" y="325"/>
                  </a:lnTo>
                  <a:lnTo>
                    <a:pt x="1358" y="327"/>
                  </a:lnTo>
                  <a:lnTo>
                    <a:pt x="1358" y="328"/>
                  </a:lnTo>
                  <a:lnTo>
                    <a:pt x="1357" y="328"/>
                  </a:lnTo>
                  <a:lnTo>
                    <a:pt x="1357" y="330"/>
                  </a:lnTo>
                  <a:lnTo>
                    <a:pt x="1355" y="330"/>
                  </a:lnTo>
                  <a:lnTo>
                    <a:pt x="1355" y="332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44" y="1783"/>
              <a:ext cx="385" cy="604"/>
            </a:xfrm>
            <a:custGeom>
              <a:avLst/>
              <a:gdLst>
                <a:gd name="T0" fmla="*/ 211 w 385"/>
                <a:gd name="T1" fmla="*/ 20 h 604"/>
                <a:gd name="T2" fmla="*/ 197 w 385"/>
                <a:gd name="T3" fmla="*/ 33 h 604"/>
                <a:gd name="T4" fmla="*/ 200 w 385"/>
                <a:gd name="T5" fmla="*/ 45 h 604"/>
                <a:gd name="T6" fmla="*/ 207 w 385"/>
                <a:gd name="T7" fmla="*/ 57 h 604"/>
                <a:gd name="T8" fmla="*/ 221 w 385"/>
                <a:gd name="T9" fmla="*/ 65 h 604"/>
                <a:gd name="T10" fmla="*/ 240 w 385"/>
                <a:gd name="T11" fmla="*/ 65 h 604"/>
                <a:gd name="T12" fmla="*/ 257 w 385"/>
                <a:gd name="T13" fmla="*/ 67 h 604"/>
                <a:gd name="T14" fmla="*/ 275 w 385"/>
                <a:gd name="T15" fmla="*/ 74 h 604"/>
                <a:gd name="T16" fmla="*/ 292 w 385"/>
                <a:gd name="T17" fmla="*/ 69 h 604"/>
                <a:gd name="T18" fmla="*/ 306 w 385"/>
                <a:gd name="T19" fmla="*/ 67 h 604"/>
                <a:gd name="T20" fmla="*/ 321 w 385"/>
                <a:gd name="T21" fmla="*/ 77 h 604"/>
                <a:gd name="T22" fmla="*/ 335 w 385"/>
                <a:gd name="T23" fmla="*/ 81 h 604"/>
                <a:gd name="T24" fmla="*/ 349 w 385"/>
                <a:gd name="T25" fmla="*/ 90 h 604"/>
                <a:gd name="T26" fmla="*/ 364 w 385"/>
                <a:gd name="T27" fmla="*/ 98 h 604"/>
                <a:gd name="T28" fmla="*/ 371 w 385"/>
                <a:gd name="T29" fmla="*/ 112 h 604"/>
                <a:gd name="T30" fmla="*/ 382 w 385"/>
                <a:gd name="T31" fmla="*/ 126 h 604"/>
                <a:gd name="T32" fmla="*/ 369 w 385"/>
                <a:gd name="T33" fmla="*/ 136 h 604"/>
                <a:gd name="T34" fmla="*/ 359 w 385"/>
                <a:gd name="T35" fmla="*/ 152 h 604"/>
                <a:gd name="T36" fmla="*/ 345 w 385"/>
                <a:gd name="T37" fmla="*/ 160 h 604"/>
                <a:gd name="T38" fmla="*/ 335 w 385"/>
                <a:gd name="T39" fmla="*/ 167 h 604"/>
                <a:gd name="T40" fmla="*/ 314 w 385"/>
                <a:gd name="T41" fmla="*/ 172 h 604"/>
                <a:gd name="T42" fmla="*/ 297 w 385"/>
                <a:gd name="T43" fmla="*/ 176 h 604"/>
                <a:gd name="T44" fmla="*/ 275 w 385"/>
                <a:gd name="T45" fmla="*/ 172 h 604"/>
                <a:gd name="T46" fmla="*/ 257 w 385"/>
                <a:gd name="T47" fmla="*/ 179 h 604"/>
                <a:gd name="T48" fmla="*/ 235 w 385"/>
                <a:gd name="T49" fmla="*/ 198 h 604"/>
                <a:gd name="T50" fmla="*/ 216 w 385"/>
                <a:gd name="T51" fmla="*/ 203 h 604"/>
                <a:gd name="T52" fmla="*/ 197 w 385"/>
                <a:gd name="T53" fmla="*/ 216 h 604"/>
                <a:gd name="T54" fmla="*/ 178 w 385"/>
                <a:gd name="T55" fmla="*/ 231 h 604"/>
                <a:gd name="T56" fmla="*/ 173 w 385"/>
                <a:gd name="T57" fmla="*/ 252 h 604"/>
                <a:gd name="T58" fmla="*/ 162 w 385"/>
                <a:gd name="T59" fmla="*/ 264 h 604"/>
                <a:gd name="T60" fmla="*/ 171 w 385"/>
                <a:gd name="T61" fmla="*/ 278 h 604"/>
                <a:gd name="T62" fmla="*/ 181 w 385"/>
                <a:gd name="T63" fmla="*/ 291 h 604"/>
                <a:gd name="T64" fmla="*/ 190 w 385"/>
                <a:gd name="T65" fmla="*/ 307 h 604"/>
                <a:gd name="T66" fmla="*/ 186 w 385"/>
                <a:gd name="T67" fmla="*/ 316 h 604"/>
                <a:gd name="T68" fmla="*/ 197 w 385"/>
                <a:gd name="T69" fmla="*/ 323 h 604"/>
                <a:gd name="T70" fmla="*/ 197 w 385"/>
                <a:gd name="T71" fmla="*/ 336 h 604"/>
                <a:gd name="T72" fmla="*/ 183 w 385"/>
                <a:gd name="T73" fmla="*/ 342 h 604"/>
                <a:gd name="T74" fmla="*/ 173 w 385"/>
                <a:gd name="T75" fmla="*/ 354 h 604"/>
                <a:gd name="T76" fmla="*/ 171 w 385"/>
                <a:gd name="T77" fmla="*/ 364 h 604"/>
                <a:gd name="T78" fmla="*/ 166 w 385"/>
                <a:gd name="T79" fmla="*/ 381 h 604"/>
                <a:gd name="T80" fmla="*/ 164 w 385"/>
                <a:gd name="T81" fmla="*/ 407 h 604"/>
                <a:gd name="T82" fmla="*/ 174 w 385"/>
                <a:gd name="T83" fmla="*/ 421 h 604"/>
                <a:gd name="T84" fmla="*/ 186 w 385"/>
                <a:gd name="T85" fmla="*/ 412 h 604"/>
                <a:gd name="T86" fmla="*/ 199 w 385"/>
                <a:gd name="T87" fmla="*/ 409 h 604"/>
                <a:gd name="T88" fmla="*/ 207 w 385"/>
                <a:gd name="T89" fmla="*/ 426 h 604"/>
                <a:gd name="T90" fmla="*/ 178 w 385"/>
                <a:gd name="T91" fmla="*/ 428 h 604"/>
                <a:gd name="T92" fmla="*/ 159 w 385"/>
                <a:gd name="T93" fmla="*/ 450 h 604"/>
                <a:gd name="T94" fmla="*/ 140 w 385"/>
                <a:gd name="T95" fmla="*/ 461 h 604"/>
                <a:gd name="T96" fmla="*/ 131 w 385"/>
                <a:gd name="T97" fmla="*/ 468 h 604"/>
                <a:gd name="T98" fmla="*/ 124 w 385"/>
                <a:gd name="T99" fmla="*/ 481 h 604"/>
                <a:gd name="T100" fmla="*/ 111 w 385"/>
                <a:gd name="T101" fmla="*/ 492 h 604"/>
                <a:gd name="T102" fmla="*/ 104 w 385"/>
                <a:gd name="T103" fmla="*/ 509 h 604"/>
                <a:gd name="T104" fmla="*/ 90 w 385"/>
                <a:gd name="T105" fmla="*/ 518 h 604"/>
                <a:gd name="T106" fmla="*/ 73 w 385"/>
                <a:gd name="T107" fmla="*/ 535 h 604"/>
                <a:gd name="T108" fmla="*/ 59 w 385"/>
                <a:gd name="T109" fmla="*/ 550 h 604"/>
                <a:gd name="T110" fmla="*/ 52 w 385"/>
                <a:gd name="T111" fmla="*/ 564 h 604"/>
                <a:gd name="T112" fmla="*/ 36 w 385"/>
                <a:gd name="T113" fmla="*/ 566 h 604"/>
                <a:gd name="T114" fmla="*/ 24 w 385"/>
                <a:gd name="T115" fmla="*/ 581 h 604"/>
                <a:gd name="T116" fmla="*/ 16 w 385"/>
                <a:gd name="T117" fmla="*/ 585 h 604"/>
                <a:gd name="T118" fmla="*/ 0 w 385"/>
                <a:gd name="T119" fmla="*/ 599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" h="604">
                  <a:moveTo>
                    <a:pt x="202" y="0"/>
                  </a:moveTo>
                  <a:lnTo>
                    <a:pt x="202" y="1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2" y="5"/>
                  </a:lnTo>
                  <a:lnTo>
                    <a:pt x="200" y="7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5"/>
                  </a:lnTo>
                  <a:lnTo>
                    <a:pt x="204" y="17"/>
                  </a:lnTo>
                  <a:lnTo>
                    <a:pt x="205" y="17"/>
                  </a:lnTo>
                  <a:lnTo>
                    <a:pt x="207" y="17"/>
                  </a:lnTo>
                  <a:lnTo>
                    <a:pt x="209" y="19"/>
                  </a:lnTo>
                  <a:lnTo>
                    <a:pt x="211" y="19"/>
                  </a:lnTo>
                  <a:lnTo>
                    <a:pt x="211" y="20"/>
                  </a:lnTo>
                  <a:lnTo>
                    <a:pt x="209" y="20"/>
                  </a:lnTo>
                  <a:lnTo>
                    <a:pt x="209" y="22"/>
                  </a:lnTo>
                  <a:lnTo>
                    <a:pt x="207" y="22"/>
                  </a:lnTo>
                  <a:lnTo>
                    <a:pt x="207" y="24"/>
                  </a:lnTo>
                  <a:lnTo>
                    <a:pt x="205" y="22"/>
                  </a:lnTo>
                  <a:lnTo>
                    <a:pt x="205" y="24"/>
                  </a:lnTo>
                  <a:lnTo>
                    <a:pt x="204" y="24"/>
                  </a:lnTo>
                  <a:lnTo>
                    <a:pt x="204" y="26"/>
                  </a:lnTo>
                  <a:lnTo>
                    <a:pt x="202" y="26"/>
                  </a:lnTo>
                  <a:lnTo>
                    <a:pt x="202" y="27"/>
                  </a:lnTo>
                  <a:lnTo>
                    <a:pt x="200" y="26"/>
                  </a:lnTo>
                  <a:lnTo>
                    <a:pt x="200" y="27"/>
                  </a:lnTo>
                  <a:lnTo>
                    <a:pt x="200" y="29"/>
                  </a:lnTo>
                  <a:lnTo>
                    <a:pt x="199" y="29"/>
                  </a:lnTo>
                  <a:lnTo>
                    <a:pt x="199" y="31"/>
                  </a:lnTo>
                  <a:lnTo>
                    <a:pt x="199" y="33"/>
                  </a:lnTo>
                  <a:lnTo>
                    <a:pt x="197" y="33"/>
                  </a:lnTo>
                  <a:lnTo>
                    <a:pt x="197" y="31"/>
                  </a:lnTo>
                  <a:lnTo>
                    <a:pt x="197" y="33"/>
                  </a:lnTo>
                  <a:lnTo>
                    <a:pt x="195" y="33"/>
                  </a:lnTo>
                  <a:lnTo>
                    <a:pt x="197" y="33"/>
                  </a:lnTo>
                  <a:lnTo>
                    <a:pt x="197" y="34"/>
                  </a:lnTo>
                  <a:lnTo>
                    <a:pt x="197" y="36"/>
                  </a:lnTo>
                  <a:lnTo>
                    <a:pt x="199" y="36"/>
                  </a:lnTo>
                  <a:lnTo>
                    <a:pt x="200" y="36"/>
                  </a:lnTo>
                  <a:lnTo>
                    <a:pt x="200" y="38"/>
                  </a:lnTo>
                  <a:lnTo>
                    <a:pt x="199" y="38"/>
                  </a:lnTo>
                  <a:lnTo>
                    <a:pt x="199" y="39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0" y="43"/>
                  </a:lnTo>
                  <a:lnTo>
                    <a:pt x="199" y="43"/>
                  </a:lnTo>
                  <a:lnTo>
                    <a:pt x="199" y="45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5" y="45"/>
                  </a:lnTo>
                  <a:lnTo>
                    <a:pt x="205" y="46"/>
                  </a:lnTo>
                  <a:lnTo>
                    <a:pt x="205" y="48"/>
                  </a:lnTo>
                  <a:lnTo>
                    <a:pt x="204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4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9" y="52"/>
                  </a:lnTo>
                  <a:lnTo>
                    <a:pt x="209" y="53"/>
                  </a:lnTo>
                  <a:lnTo>
                    <a:pt x="209" y="55"/>
                  </a:lnTo>
                  <a:lnTo>
                    <a:pt x="209" y="57"/>
                  </a:lnTo>
                  <a:lnTo>
                    <a:pt x="207" y="57"/>
                  </a:lnTo>
                  <a:lnTo>
                    <a:pt x="207" y="58"/>
                  </a:lnTo>
                  <a:lnTo>
                    <a:pt x="207" y="60"/>
                  </a:lnTo>
                  <a:lnTo>
                    <a:pt x="207" y="62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09" y="65"/>
                  </a:lnTo>
                  <a:lnTo>
                    <a:pt x="211" y="65"/>
                  </a:lnTo>
                  <a:lnTo>
                    <a:pt x="211" y="64"/>
                  </a:lnTo>
                  <a:lnTo>
                    <a:pt x="212" y="64"/>
                  </a:lnTo>
                  <a:lnTo>
                    <a:pt x="214" y="64"/>
                  </a:lnTo>
                  <a:lnTo>
                    <a:pt x="216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8" y="67"/>
                  </a:lnTo>
                  <a:lnTo>
                    <a:pt x="219" y="67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7"/>
                  </a:lnTo>
                  <a:lnTo>
                    <a:pt x="223" y="67"/>
                  </a:lnTo>
                  <a:lnTo>
                    <a:pt x="224" y="67"/>
                  </a:lnTo>
                  <a:lnTo>
                    <a:pt x="224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30" y="65"/>
                  </a:lnTo>
                  <a:lnTo>
                    <a:pt x="231" y="65"/>
                  </a:lnTo>
                  <a:lnTo>
                    <a:pt x="231" y="67"/>
                  </a:lnTo>
                  <a:lnTo>
                    <a:pt x="233" y="67"/>
                  </a:lnTo>
                  <a:lnTo>
                    <a:pt x="235" y="67"/>
                  </a:lnTo>
                  <a:lnTo>
                    <a:pt x="237" y="67"/>
                  </a:lnTo>
                  <a:lnTo>
                    <a:pt x="237" y="65"/>
                  </a:lnTo>
                  <a:lnTo>
                    <a:pt x="238" y="65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3" y="62"/>
                  </a:lnTo>
                  <a:lnTo>
                    <a:pt x="245" y="62"/>
                  </a:lnTo>
                  <a:lnTo>
                    <a:pt x="247" y="62"/>
                  </a:lnTo>
                  <a:lnTo>
                    <a:pt x="247" y="64"/>
                  </a:lnTo>
                  <a:lnTo>
                    <a:pt x="249" y="64"/>
                  </a:lnTo>
                  <a:lnTo>
                    <a:pt x="250" y="64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4" y="65"/>
                  </a:lnTo>
                  <a:lnTo>
                    <a:pt x="257" y="62"/>
                  </a:lnTo>
                  <a:lnTo>
                    <a:pt x="259" y="64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59" y="67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6" y="71"/>
                  </a:lnTo>
                  <a:lnTo>
                    <a:pt x="268" y="71"/>
                  </a:lnTo>
                  <a:lnTo>
                    <a:pt x="268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1" y="69"/>
                  </a:lnTo>
                  <a:lnTo>
                    <a:pt x="273" y="71"/>
                  </a:lnTo>
                  <a:lnTo>
                    <a:pt x="273" y="72"/>
                  </a:lnTo>
                  <a:lnTo>
                    <a:pt x="273" y="74"/>
                  </a:lnTo>
                  <a:lnTo>
                    <a:pt x="275" y="74"/>
                  </a:lnTo>
                  <a:lnTo>
                    <a:pt x="276" y="74"/>
                  </a:lnTo>
                  <a:lnTo>
                    <a:pt x="276" y="72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80" y="72"/>
                  </a:lnTo>
                  <a:lnTo>
                    <a:pt x="281" y="72"/>
                  </a:lnTo>
                  <a:lnTo>
                    <a:pt x="283" y="72"/>
                  </a:lnTo>
                  <a:lnTo>
                    <a:pt x="285" y="72"/>
                  </a:lnTo>
                  <a:lnTo>
                    <a:pt x="287" y="72"/>
                  </a:lnTo>
                  <a:lnTo>
                    <a:pt x="288" y="72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2" y="69"/>
                  </a:lnTo>
                  <a:lnTo>
                    <a:pt x="292" y="67"/>
                  </a:lnTo>
                  <a:lnTo>
                    <a:pt x="292" y="65"/>
                  </a:lnTo>
                  <a:lnTo>
                    <a:pt x="294" y="65"/>
                  </a:lnTo>
                  <a:lnTo>
                    <a:pt x="294" y="64"/>
                  </a:lnTo>
                  <a:lnTo>
                    <a:pt x="294" y="62"/>
                  </a:lnTo>
                  <a:lnTo>
                    <a:pt x="295" y="62"/>
                  </a:lnTo>
                  <a:lnTo>
                    <a:pt x="297" y="64"/>
                  </a:lnTo>
                  <a:lnTo>
                    <a:pt x="299" y="64"/>
                  </a:lnTo>
                  <a:lnTo>
                    <a:pt x="299" y="65"/>
                  </a:lnTo>
                  <a:lnTo>
                    <a:pt x="299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7"/>
                  </a:lnTo>
                  <a:lnTo>
                    <a:pt x="306" y="67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7" y="67"/>
                  </a:lnTo>
                  <a:lnTo>
                    <a:pt x="309" y="67"/>
                  </a:lnTo>
                  <a:lnTo>
                    <a:pt x="309" y="69"/>
                  </a:lnTo>
                  <a:lnTo>
                    <a:pt x="311" y="69"/>
                  </a:lnTo>
                  <a:lnTo>
                    <a:pt x="313" y="69"/>
                  </a:lnTo>
                  <a:lnTo>
                    <a:pt x="313" y="67"/>
                  </a:lnTo>
                  <a:lnTo>
                    <a:pt x="314" y="67"/>
                  </a:lnTo>
                  <a:lnTo>
                    <a:pt x="316" y="67"/>
                  </a:lnTo>
                  <a:lnTo>
                    <a:pt x="316" y="69"/>
                  </a:lnTo>
                  <a:lnTo>
                    <a:pt x="316" y="71"/>
                  </a:lnTo>
                  <a:lnTo>
                    <a:pt x="316" y="72"/>
                  </a:lnTo>
                  <a:lnTo>
                    <a:pt x="318" y="72"/>
                  </a:lnTo>
                  <a:lnTo>
                    <a:pt x="318" y="74"/>
                  </a:lnTo>
                  <a:lnTo>
                    <a:pt x="318" y="76"/>
                  </a:lnTo>
                  <a:lnTo>
                    <a:pt x="319" y="76"/>
                  </a:lnTo>
                  <a:lnTo>
                    <a:pt x="319" y="77"/>
                  </a:lnTo>
                  <a:lnTo>
                    <a:pt x="321" y="77"/>
                  </a:lnTo>
                  <a:lnTo>
                    <a:pt x="321" y="79"/>
                  </a:lnTo>
                  <a:lnTo>
                    <a:pt x="319" y="81"/>
                  </a:lnTo>
                  <a:lnTo>
                    <a:pt x="319" y="83"/>
                  </a:lnTo>
                  <a:lnTo>
                    <a:pt x="321" y="83"/>
                  </a:lnTo>
                  <a:lnTo>
                    <a:pt x="321" y="84"/>
                  </a:lnTo>
                  <a:lnTo>
                    <a:pt x="323" y="84"/>
                  </a:lnTo>
                  <a:lnTo>
                    <a:pt x="323" y="83"/>
                  </a:lnTo>
                  <a:lnTo>
                    <a:pt x="325" y="83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8" y="81"/>
                  </a:lnTo>
                  <a:lnTo>
                    <a:pt x="330" y="81"/>
                  </a:lnTo>
                  <a:lnTo>
                    <a:pt x="332" y="81"/>
                  </a:lnTo>
                  <a:lnTo>
                    <a:pt x="333" y="81"/>
                  </a:lnTo>
                  <a:lnTo>
                    <a:pt x="335" y="81"/>
                  </a:lnTo>
                  <a:lnTo>
                    <a:pt x="335" y="79"/>
                  </a:lnTo>
                  <a:lnTo>
                    <a:pt x="337" y="79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3"/>
                  </a:lnTo>
                  <a:lnTo>
                    <a:pt x="337" y="83"/>
                  </a:lnTo>
                  <a:lnTo>
                    <a:pt x="337" y="84"/>
                  </a:lnTo>
                  <a:lnTo>
                    <a:pt x="337" y="86"/>
                  </a:lnTo>
                  <a:lnTo>
                    <a:pt x="338" y="88"/>
                  </a:lnTo>
                  <a:lnTo>
                    <a:pt x="340" y="88"/>
                  </a:lnTo>
                  <a:lnTo>
                    <a:pt x="342" y="88"/>
                  </a:lnTo>
                  <a:lnTo>
                    <a:pt x="342" y="86"/>
                  </a:lnTo>
                  <a:lnTo>
                    <a:pt x="344" y="86"/>
                  </a:lnTo>
                  <a:lnTo>
                    <a:pt x="345" y="88"/>
                  </a:lnTo>
                  <a:lnTo>
                    <a:pt x="347" y="88"/>
                  </a:lnTo>
                  <a:lnTo>
                    <a:pt x="347" y="90"/>
                  </a:lnTo>
                  <a:lnTo>
                    <a:pt x="349" y="90"/>
                  </a:lnTo>
                  <a:lnTo>
                    <a:pt x="351" y="90"/>
                  </a:lnTo>
                  <a:lnTo>
                    <a:pt x="351" y="91"/>
                  </a:lnTo>
                  <a:lnTo>
                    <a:pt x="351" y="90"/>
                  </a:lnTo>
                  <a:lnTo>
                    <a:pt x="352" y="90"/>
                  </a:lnTo>
                  <a:lnTo>
                    <a:pt x="354" y="90"/>
                  </a:lnTo>
                  <a:lnTo>
                    <a:pt x="352" y="90"/>
                  </a:lnTo>
                  <a:lnTo>
                    <a:pt x="352" y="91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6" y="93"/>
                  </a:lnTo>
                  <a:lnTo>
                    <a:pt x="357" y="93"/>
                  </a:lnTo>
                  <a:lnTo>
                    <a:pt x="359" y="93"/>
                  </a:lnTo>
                  <a:lnTo>
                    <a:pt x="361" y="95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3" y="98"/>
                  </a:lnTo>
                  <a:lnTo>
                    <a:pt x="364" y="98"/>
                  </a:lnTo>
                  <a:lnTo>
                    <a:pt x="364" y="100"/>
                  </a:lnTo>
                  <a:lnTo>
                    <a:pt x="366" y="102"/>
                  </a:lnTo>
                  <a:lnTo>
                    <a:pt x="368" y="100"/>
                  </a:lnTo>
                  <a:lnTo>
                    <a:pt x="368" y="102"/>
                  </a:lnTo>
                  <a:lnTo>
                    <a:pt x="369" y="102"/>
                  </a:lnTo>
                  <a:lnTo>
                    <a:pt x="371" y="102"/>
                  </a:lnTo>
                  <a:lnTo>
                    <a:pt x="371" y="103"/>
                  </a:lnTo>
                  <a:lnTo>
                    <a:pt x="371" y="105"/>
                  </a:lnTo>
                  <a:lnTo>
                    <a:pt x="373" y="105"/>
                  </a:lnTo>
                  <a:lnTo>
                    <a:pt x="373" y="107"/>
                  </a:lnTo>
                  <a:lnTo>
                    <a:pt x="373" y="109"/>
                  </a:lnTo>
                  <a:lnTo>
                    <a:pt x="371" y="109"/>
                  </a:lnTo>
                  <a:lnTo>
                    <a:pt x="373" y="109"/>
                  </a:lnTo>
                  <a:lnTo>
                    <a:pt x="371" y="110"/>
                  </a:lnTo>
                  <a:lnTo>
                    <a:pt x="369" y="112"/>
                  </a:lnTo>
                  <a:lnTo>
                    <a:pt x="371" y="114"/>
                  </a:lnTo>
                  <a:lnTo>
                    <a:pt x="371" y="112"/>
                  </a:lnTo>
                  <a:lnTo>
                    <a:pt x="373" y="114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76" y="115"/>
                  </a:lnTo>
                  <a:lnTo>
                    <a:pt x="376" y="117"/>
                  </a:lnTo>
                  <a:lnTo>
                    <a:pt x="375" y="117"/>
                  </a:lnTo>
                  <a:lnTo>
                    <a:pt x="376" y="117"/>
                  </a:lnTo>
                  <a:lnTo>
                    <a:pt x="378" y="117"/>
                  </a:lnTo>
                  <a:lnTo>
                    <a:pt x="380" y="117"/>
                  </a:lnTo>
                  <a:lnTo>
                    <a:pt x="382" y="117"/>
                  </a:lnTo>
                  <a:lnTo>
                    <a:pt x="383" y="117"/>
                  </a:lnTo>
                  <a:lnTo>
                    <a:pt x="383" y="119"/>
                  </a:lnTo>
                  <a:lnTo>
                    <a:pt x="385" y="121"/>
                  </a:lnTo>
                  <a:lnTo>
                    <a:pt x="383" y="121"/>
                  </a:lnTo>
                  <a:lnTo>
                    <a:pt x="382" y="122"/>
                  </a:lnTo>
                  <a:lnTo>
                    <a:pt x="382" y="124"/>
                  </a:lnTo>
                  <a:lnTo>
                    <a:pt x="382" y="126"/>
                  </a:lnTo>
                  <a:lnTo>
                    <a:pt x="382" y="127"/>
                  </a:lnTo>
                  <a:lnTo>
                    <a:pt x="383" y="129"/>
                  </a:lnTo>
                  <a:lnTo>
                    <a:pt x="383" y="131"/>
                  </a:lnTo>
                  <a:lnTo>
                    <a:pt x="382" y="131"/>
                  </a:lnTo>
                  <a:lnTo>
                    <a:pt x="380" y="133"/>
                  </a:lnTo>
                  <a:lnTo>
                    <a:pt x="382" y="133"/>
                  </a:lnTo>
                  <a:lnTo>
                    <a:pt x="380" y="133"/>
                  </a:lnTo>
                  <a:lnTo>
                    <a:pt x="378" y="133"/>
                  </a:lnTo>
                  <a:lnTo>
                    <a:pt x="376" y="133"/>
                  </a:lnTo>
                  <a:lnTo>
                    <a:pt x="375" y="133"/>
                  </a:lnTo>
                  <a:lnTo>
                    <a:pt x="373" y="133"/>
                  </a:lnTo>
                  <a:lnTo>
                    <a:pt x="371" y="133"/>
                  </a:lnTo>
                  <a:lnTo>
                    <a:pt x="371" y="134"/>
                  </a:lnTo>
                  <a:lnTo>
                    <a:pt x="369" y="134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8" y="138"/>
                  </a:lnTo>
                  <a:lnTo>
                    <a:pt x="366" y="138"/>
                  </a:lnTo>
                  <a:lnTo>
                    <a:pt x="366" y="140"/>
                  </a:lnTo>
                  <a:lnTo>
                    <a:pt x="368" y="140"/>
                  </a:lnTo>
                  <a:lnTo>
                    <a:pt x="369" y="141"/>
                  </a:lnTo>
                  <a:lnTo>
                    <a:pt x="368" y="141"/>
                  </a:lnTo>
                  <a:lnTo>
                    <a:pt x="368" y="143"/>
                  </a:lnTo>
                  <a:lnTo>
                    <a:pt x="369" y="143"/>
                  </a:lnTo>
                  <a:lnTo>
                    <a:pt x="368" y="145"/>
                  </a:lnTo>
                  <a:lnTo>
                    <a:pt x="366" y="145"/>
                  </a:lnTo>
                  <a:lnTo>
                    <a:pt x="364" y="146"/>
                  </a:lnTo>
                  <a:lnTo>
                    <a:pt x="364" y="148"/>
                  </a:lnTo>
                  <a:lnTo>
                    <a:pt x="364" y="150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59" y="152"/>
                  </a:lnTo>
                  <a:lnTo>
                    <a:pt x="359" y="153"/>
                  </a:lnTo>
                  <a:lnTo>
                    <a:pt x="359" y="155"/>
                  </a:lnTo>
                  <a:lnTo>
                    <a:pt x="359" y="157"/>
                  </a:lnTo>
                  <a:lnTo>
                    <a:pt x="359" y="159"/>
                  </a:lnTo>
                  <a:lnTo>
                    <a:pt x="357" y="159"/>
                  </a:lnTo>
                  <a:lnTo>
                    <a:pt x="357" y="160"/>
                  </a:lnTo>
                  <a:lnTo>
                    <a:pt x="356" y="160"/>
                  </a:lnTo>
                  <a:lnTo>
                    <a:pt x="354" y="162"/>
                  </a:lnTo>
                  <a:lnTo>
                    <a:pt x="352" y="162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4"/>
                  </a:lnTo>
                  <a:lnTo>
                    <a:pt x="347" y="162"/>
                  </a:lnTo>
                  <a:lnTo>
                    <a:pt x="345" y="162"/>
                  </a:lnTo>
                  <a:lnTo>
                    <a:pt x="345" y="160"/>
                  </a:lnTo>
                  <a:lnTo>
                    <a:pt x="345" y="162"/>
                  </a:lnTo>
                  <a:lnTo>
                    <a:pt x="345" y="164"/>
                  </a:lnTo>
                  <a:lnTo>
                    <a:pt x="344" y="164"/>
                  </a:lnTo>
                  <a:lnTo>
                    <a:pt x="344" y="162"/>
                  </a:lnTo>
                  <a:lnTo>
                    <a:pt x="344" y="160"/>
                  </a:lnTo>
                  <a:lnTo>
                    <a:pt x="344" y="159"/>
                  </a:lnTo>
                  <a:lnTo>
                    <a:pt x="342" y="159"/>
                  </a:lnTo>
                  <a:lnTo>
                    <a:pt x="338" y="159"/>
                  </a:lnTo>
                  <a:lnTo>
                    <a:pt x="340" y="159"/>
                  </a:lnTo>
                  <a:lnTo>
                    <a:pt x="340" y="160"/>
                  </a:lnTo>
                  <a:lnTo>
                    <a:pt x="340" y="162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7" y="167"/>
                  </a:lnTo>
                  <a:lnTo>
                    <a:pt x="335" y="167"/>
                  </a:lnTo>
                  <a:lnTo>
                    <a:pt x="335" y="169"/>
                  </a:lnTo>
                  <a:lnTo>
                    <a:pt x="333" y="169"/>
                  </a:lnTo>
                  <a:lnTo>
                    <a:pt x="333" y="171"/>
                  </a:lnTo>
                  <a:lnTo>
                    <a:pt x="332" y="171"/>
                  </a:lnTo>
                  <a:lnTo>
                    <a:pt x="330" y="171"/>
                  </a:lnTo>
                  <a:lnTo>
                    <a:pt x="330" y="169"/>
                  </a:lnTo>
                  <a:lnTo>
                    <a:pt x="328" y="167"/>
                  </a:lnTo>
                  <a:lnTo>
                    <a:pt x="326" y="167"/>
                  </a:lnTo>
                  <a:lnTo>
                    <a:pt x="325" y="167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9"/>
                  </a:lnTo>
                  <a:lnTo>
                    <a:pt x="318" y="169"/>
                  </a:lnTo>
                  <a:lnTo>
                    <a:pt x="314" y="171"/>
                  </a:lnTo>
                  <a:lnTo>
                    <a:pt x="316" y="172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3" y="172"/>
                  </a:lnTo>
                  <a:lnTo>
                    <a:pt x="313" y="171"/>
                  </a:lnTo>
                  <a:lnTo>
                    <a:pt x="313" y="169"/>
                  </a:lnTo>
                  <a:lnTo>
                    <a:pt x="311" y="169"/>
                  </a:lnTo>
                  <a:lnTo>
                    <a:pt x="311" y="171"/>
                  </a:lnTo>
                  <a:lnTo>
                    <a:pt x="311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6" y="172"/>
                  </a:lnTo>
                  <a:lnTo>
                    <a:pt x="304" y="172"/>
                  </a:lnTo>
                  <a:lnTo>
                    <a:pt x="304" y="174"/>
                  </a:lnTo>
                  <a:lnTo>
                    <a:pt x="302" y="174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299" y="178"/>
                  </a:lnTo>
                  <a:lnTo>
                    <a:pt x="297" y="178"/>
                  </a:lnTo>
                  <a:lnTo>
                    <a:pt x="297" y="176"/>
                  </a:lnTo>
                  <a:lnTo>
                    <a:pt x="295" y="176"/>
                  </a:lnTo>
                  <a:lnTo>
                    <a:pt x="294" y="176"/>
                  </a:lnTo>
                  <a:lnTo>
                    <a:pt x="292" y="176"/>
                  </a:lnTo>
                  <a:lnTo>
                    <a:pt x="292" y="178"/>
                  </a:lnTo>
                  <a:lnTo>
                    <a:pt x="290" y="179"/>
                  </a:lnTo>
                  <a:lnTo>
                    <a:pt x="288" y="179"/>
                  </a:lnTo>
                  <a:lnTo>
                    <a:pt x="288" y="178"/>
                  </a:lnTo>
                  <a:lnTo>
                    <a:pt x="287" y="176"/>
                  </a:lnTo>
                  <a:lnTo>
                    <a:pt x="283" y="176"/>
                  </a:lnTo>
                  <a:lnTo>
                    <a:pt x="281" y="178"/>
                  </a:lnTo>
                  <a:lnTo>
                    <a:pt x="283" y="176"/>
                  </a:lnTo>
                  <a:lnTo>
                    <a:pt x="281" y="176"/>
                  </a:lnTo>
                  <a:lnTo>
                    <a:pt x="281" y="174"/>
                  </a:lnTo>
                  <a:lnTo>
                    <a:pt x="280" y="174"/>
                  </a:lnTo>
                  <a:lnTo>
                    <a:pt x="276" y="172"/>
                  </a:lnTo>
                  <a:lnTo>
                    <a:pt x="276" y="174"/>
                  </a:lnTo>
                  <a:lnTo>
                    <a:pt x="275" y="17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1"/>
                  </a:lnTo>
                  <a:lnTo>
                    <a:pt x="268" y="172"/>
                  </a:lnTo>
                  <a:lnTo>
                    <a:pt x="268" y="174"/>
                  </a:lnTo>
                  <a:lnTo>
                    <a:pt x="266" y="174"/>
                  </a:lnTo>
                  <a:lnTo>
                    <a:pt x="264" y="176"/>
                  </a:lnTo>
                  <a:lnTo>
                    <a:pt x="262" y="176"/>
                  </a:lnTo>
                  <a:lnTo>
                    <a:pt x="261" y="176"/>
                  </a:lnTo>
                  <a:lnTo>
                    <a:pt x="261" y="174"/>
                  </a:lnTo>
                  <a:lnTo>
                    <a:pt x="259" y="174"/>
                  </a:lnTo>
                  <a:lnTo>
                    <a:pt x="257" y="174"/>
                  </a:lnTo>
                  <a:lnTo>
                    <a:pt x="257" y="176"/>
                  </a:lnTo>
                  <a:lnTo>
                    <a:pt x="256" y="176"/>
                  </a:lnTo>
                  <a:lnTo>
                    <a:pt x="256" y="178"/>
                  </a:lnTo>
                  <a:lnTo>
                    <a:pt x="256" y="179"/>
                  </a:lnTo>
                  <a:lnTo>
                    <a:pt x="257" y="179"/>
                  </a:lnTo>
                  <a:lnTo>
                    <a:pt x="257" y="181"/>
                  </a:lnTo>
                  <a:lnTo>
                    <a:pt x="254" y="183"/>
                  </a:lnTo>
                  <a:lnTo>
                    <a:pt x="252" y="183"/>
                  </a:lnTo>
                  <a:lnTo>
                    <a:pt x="249" y="183"/>
                  </a:lnTo>
                  <a:lnTo>
                    <a:pt x="250" y="184"/>
                  </a:lnTo>
                  <a:lnTo>
                    <a:pt x="249" y="186"/>
                  </a:lnTo>
                  <a:lnTo>
                    <a:pt x="245" y="186"/>
                  </a:lnTo>
                  <a:lnTo>
                    <a:pt x="243" y="188"/>
                  </a:lnTo>
                  <a:lnTo>
                    <a:pt x="245" y="191"/>
                  </a:lnTo>
                  <a:lnTo>
                    <a:pt x="245" y="193"/>
                  </a:lnTo>
                  <a:lnTo>
                    <a:pt x="243" y="195"/>
                  </a:lnTo>
                  <a:lnTo>
                    <a:pt x="243" y="197"/>
                  </a:lnTo>
                  <a:lnTo>
                    <a:pt x="242" y="197"/>
                  </a:lnTo>
                  <a:lnTo>
                    <a:pt x="242" y="198"/>
                  </a:lnTo>
                  <a:lnTo>
                    <a:pt x="238" y="198"/>
                  </a:lnTo>
                  <a:lnTo>
                    <a:pt x="237" y="198"/>
                  </a:lnTo>
                  <a:lnTo>
                    <a:pt x="235" y="198"/>
                  </a:lnTo>
                  <a:lnTo>
                    <a:pt x="235" y="200"/>
                  </a:lnTo>
                  <a:lnTo>
                    <a:pt x="233" y="200"/>
                  </a:lnTo>
                  <a:lnTo>
                    <a:pt x="230" y="200"/>
                  </a:lnTo>
                  <a:lnTo>
                    <a:pt x="230" y="202"/>
                  </a:lnTo>
                  <a:lnTo>
                    <a:pt x="228" y="200"/>
                  </a:lnTo>
                  <a:lnTo>
                    <a:pt x="226" y="200"/>
                  </a:lnTo>
                  <a:lnTo>
                    <a:pt x="226" y="202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4" y="203"/>
                  </a:lnTo>
                  <a:lnTo>
                    <a:pt x="223" y="203"/>
                  </a:lnTo>
                  <a:lnTo>
                    <a:pt x="221" y="203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9" y="203"/>
                  </a:lnTo>
                  <a:lnTo>
                    <a:pt x="218" y="203"/>
                  </a:lnTo>
                  <a:lnTo>
                    <a:pt x="216" y="203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4" y="209"/>
                  </a:lnTo>
                  <a:lnTo>
                    <a:pt x="212" y="209"/>
                  </a:lnTo>
                  <a:lnTo>
                    <a:pt x="212" y="207"/>
                  </a:lnTo>
                  <a:lnTo>
                    <a:pt x="211" y="207"/>
                  </a:lnTo>
                  <a:lnTo>
                    <a:pt x="209" y="207"/>
                  </a:lnTo>
                  <a:lnTo>
                    <a:pt x="205" y="207"/>
                  </a:lnTo>
                  <a:lnTo>
                    <a:pt x="205" y="209"/>
                  </a:lnTo>
                  <a:lnTo>
                    <a:pt x="204" y="209"/>
                  </a:lnTo>
                  <a:lnTo>
                    <a:pt x="204" y="210"/>
                  </a:lnTo>
                  <a:lnTo>
                    <a:pt x="202" y="210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9" y="214"/>
                  </a:lnTo>
                  <a:lnTo>
                    <a:pt x="197" y="216"/>
                  </a:lnTo>
                  <a:lnTo>
                    <a:pt x="195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17"/>
                  </a:lnTo>
                  <a:lnTo>
                    <a:pt x="192" y="217"/>
                  </a:lnTo>
                  <a:lnTo>
                    <a:pt x="188" y="219"/>
                  </a:lnTo>
                  <a:lnTo>
                    <a:pt x="188" y="222"/>
                  </a:lnTo>
                  <a:lnTo>
                    <a:pt x="186" y="222"/>
                  </a:lnTo>
                  <a:lnTo>
                    <a:pt x="185" y="222"/>
                  </a:lnTo>
                  <a:lnTo>
                    <a:pt x="185" y="224"/>
                  </a:lnTo>
                  <a:lnTo>
                    <a:pt x="183" y="226"/>
                  </a:lnTo>
                  <a:lnTo>
                    <a:pt x="181" y="226"/>
                  </a:lnTo>
                  <a:lnTo>
                    <a:pt x="181" y="228"/>
                  </a:lnTo>
                  <a:lnTo>
                    <a:pt x="180" y="228"/>
                  </a:lnTo>
                  <a:lnTo>
                    <a:pt x="180" y="229"/>
                  </a:lnTo>
                  <a:lnTo>
                    <a:pt x="178" y="229"/>
                  </a:lnTo>
                  <a:lnTo>
                    <a:pt x="178" y="231"/>
                  </a:lnTo>
                  <a:lnTo>
                    <a:pt x="178" y="233"/>
                  </a:lnTo>
                  <a:lnTo>
                    <a:pt x="180" y="235"/>
                  </a:lnTo>
                  <a:lnTo>
                    <a:pt x="178" y="236"/>
                  </a:lnTo>
                  <a:lnTo>
                    <a:pt x="176" y="236"/>
                  </a:lnTo>
                  <a:lnTo>
                    <a:pt x="176" y="238"/>
                  </a:lnTo>
                  <a:lnTo>
                    <a:pt x="174" y="238"/>
                  </a:lnTo>
                  <a:lnTo>
                    <a:pt x="174" y="240"/>
                  </a:lnTo>
                  <a:lnTo>
                    <a:pt x="176" y="240"/>
                  </a:lnTo>
                  <a:lnTo>
                    <a:pt x="174" y="241"/>
                  </a:lnTo>
                  <a:lnTo>
                    <a:pt x="174" y="243"/>
                  </a:lnTo>
                  <a:lnTo>
                    <a:pt x="174" y="245"/>
                  </a:lnTo>
                  <a:lnTo>
                    <a:pt x="174" y="247"/>
                  </a:lnTo>
                  <a:lnTo>
                    <a:pt x="174" y="248"/>
                  </a:lnTo>
                  <a:lnTo>
                    <a:pt x="176" y="248"/>
                  </a:lnTo>
                  <a:lnTo>
                    <a:pt x="176" y="250"/>
                  </a:lnTo>
                  <a:lnTo>
                    <a:pt x="174" y="250"/>
                  </a:lnTo>
                  <a:lnTo>
                    <a:pt x="173" y="252"/>
                  </a:lnTo>
                  <a:lnTo>
                    <a:pt x="171" y="252"/>
                  </a:lnTo>
                  <a:lnTo>
                    <a:pt x="169" y="252"/>
                  </a:lnTo>
                  <a:lnTo>
                    <a:pt x="168" y="252"/>
                  </a:lnTo>
                  <a:lnTo>
                    <a:pt x="168" y="253"/>
                  </a:lnTo>
                  <a:lnTo>
                    <a:pt x="166" y="253"/>
                  </a:lnTo>
                  <a:lnTo>
                    <a:pt x="164" y="253"/>
                  </a:lnTo>
                  <a:lnTo>
                    <a:pt x="162" y="253"/>
                  </a:lnTo>
                  <a:lnTo>
                    <a:pt x="162" y="255"/>
                  </a:lnTo>
                  <a:lnTo>
                    <a:pt x="161" y="255"/>
                  </a:lnTo>
                  <a:lnTo>
                    <a:pt x="161" y="257"/>
                  </a:lnTo>
                  <a:lnTo>
                    <a:pt x="159" y="259"/>
                  </a:lnTo>
                  <a:lnTo>
                    <a:pt x="157" y="259"/>
                  </a:lnTo>
                  <a:lnTo>
                    <a:pt x="157" y="260"/>
                  </a:lnTo>
                  <a:lnTo>
                    <a:pt x="159" y="262"/>
                  </a:lnTo>
                  <a:lnTo>
                    <a:pt x="161" y="262"/>
                  </a:lnTo>
                  <a:lnTo>
                    <a:pt x="161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1" y="266"/>
                  </a:lnTo>
                  <a:lnTo>
                    <a:pt x="162" y="266"/>
                  </a:lnTo>
                  <a:lnTo>
                    <a:pt x="162" y="267"/>
                  </a:lnTo>
                  <a:lnTo>
                    <a:pt x="164" y="267"/>
                  </a:lnTo>
                  <a:lnTo>
                    <a:pt x="166" y="267"/>
                  </a:lnTo>
                  <a:lnTo>
                    <a:pt x="168" y="267"/>
                  </a:lnTo>
                  <a:lnTo>
                    <a:pt x="168" y="269"/>
                  </a:lnTo>
                  <a:lnTo>
                    <a:pt x="169" y="269"/>
                  </a:lnTo>
                  <a:lnTo>
                    <a:pt x="169" y="271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9" y="272"/>
                  </a:lnTo>
                  <a:lnTo>
                    <a:pt x="169" y="274"/>
                  </a:lnTo>
                  <a:lnTo>
                    <a:pt x="171" y="274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3" y="281"/>
                  </a:lnTo>
                  <a:lnTo>
                    <a:pt x="173" y="283"/>
                  </a:lnTo>
                  <a:lnTo>
                    <a:pt x="174" y="285"/>
                  </a:lnTo>
                  <a:lnTo>
                    <a:pt x="174" y="286"/>
                  </a:lnTo>
                  <a:lnTo>
                    <a:pt x="174" y="288"/>
                  </a:lnTo>
                  <a:lnTo>
                    <a:pt x="176" y="288"/>
                  </a:lnTo>
                  <a:lnTo>
                    <a:pt x="178" y="288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1" y="290"/>
                  </a:lnTo>
                  <a:lnTo>
                    <a:pt x="180" y="290"/>
                  </a:lnTo>
                  <a:lnTo>
                    <a:pt x="180" y="291"/>
                  </a:lnTo>
                  <a:lnTo>
                    <a:pt x="181" y="291"/>
                  </a:lnTo>
                  <a:lnTo>
                    <a:pt x="181" y="293"/>
                  </a:lnTo>
                  <a:lnTo>
                    <a:pt x="183" y="293"/>
                  </a:lnTo>
                  <a:lnTo>
                    <a:pt x="183" y="295"/>
                  </a:lnTo>
                  <a:lnTo>
                    <a:pt x="185" y="297"/>
                  </a:lnTo>
                  <a:lnTo>
                    <a:pt x="186" y="297"/>
                  </a:lnTo>
                  <a:lnTo>
                    <a:pt x="188" y="297"/>
                  </a:lnTo>
                  <a:lnTo>
                    <a:pt x="188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90" y="300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0" y="302"/>
                  </a:lnTo>
                  <a:lnTo>
                    <a:pt x="190" y="304"/>
                  </a:lnTo>
                  <a:lnTo>
                    <a:pt x="190" y="305"/>
                  </a:lnTo>
                  <a:lnTo>
                    <a:pt x="190" y="307"/>
                  </a:lnTo>
                  <a:lnTo>
                    <a:pt x="190" y="309"/>
                  </a:lnTo>
                  <a:lnTo>
                    <a:pt x="188" y="309"/>
                  </a:lnTo>
                  <a:lnTo>
                    <a:pt x="186" y="309"/>
                  </a:lnTo>
                  <a:lnTo>
                    <a:pt x="185" y="309"/>
                  </a:lnTo>
                  <a:lnTo>
                    <a:pt x="183" y="309"/>
                  </a:lnTo>
                  <a:lnTo>
                    <a:pt x="183" y="310"/>
                  </a:lnTo>
                  <a:lnTo>
                    <a:pt x="181" y="310"/>
                  </a:lnTo>
                  <a:lnTo>
                    <a:pt x="181" y="312"/>
                  </a:lnTo>
                  <a:lnTo>
                    <a:pt x="181" y="314"/>
                  </a:lnTo>
                  <a:lnTo>
                    <a:pt x="183" y="314"/>
                  </a:lnTo>
                  <a:lnTo>
                    <a:pt x="183" y="316"/>
                  </a:lnTo>
                  <a:lnTo>
                    <a:pt x="181" y="316"/>
                  </a:lnTo>
                  <a:lnTo>
                    <a:pt x="180" y="316"/>
                  </a:lnTo>
                  <a:lnTo>
                    <a:pt x="181" y="316"/>
                  </a:lnTo>
                  <a:lnTo>
                    <a:pt x="183" y="316"/>
                  </a:lnTo>
                  <a:lnTo>
                    <a:pt x="185" y="316"/>
                  </a:lnTo>
                  <a:lnTo>
                    <a:pt x="186" y="316"/>
                  </a:lnTo>
                  <a:lnTo>
                    <a:pt x="188" y="316"/>
                  </a:lnTo>
                  <a:lnTo>
                    <a:pt x="190" y="316"/>
                  </a:lnTo>
                  <a:lnTo>
                    <a:pt x="190" y="317"/>
                  </a:lnTo>
                  <a:lnTo>
                    <a:pt x="190" y="319"/>
                  </a:lnTo>
                  <a:lnTo>
                    <a:pt x="192" y="319"/>
                  </a:lnTo>
                  <a:lnTo>
                    <a:pt x="192" y="321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5" y="319"/>
                  </a:lnTo>
                  <a:lnTo>
                    <a:pt x="193" y="321"/>
                  </a:lnTo>
                  <a:lnTo>
                    <a:pt x="193" y="319"/>
                  </a:lnTo>
                  <a:lnTo>
                    <a:pt x="193" y="321"/>
                  </a:lnTo>
                  <a:lnTo>
                    <a:pt x="195" y="321"/>
                  </a:lnTo>
                  <a:lnTo>
                    <a:pt x="195" y="323"/>
                  </a:lnTo>
                  <a:lnTo>
                    <a:pt x="197" y="323"/>
                  </a:lnTo>
                  <a:lnTo>
                    <a:pt x="197" y="324"/>
                  </a:lnTo>
                  <a:lnTo>
                    <a:pt x="199" y="324"/>
                  </a:lnTo>
                  <a:lnTo>
                    <a:pt x="199" y="326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199" y="328"/>
                  </a:lnTo>
                  <a:lnTo>
                    <a:pt x="197" y="328"/>
                  </a:lnTo>
                  <a:lnTo>
                    <a:pt x="197" y="329"/>
                  </a:lnTo>
                  <a:lnTo>
                    <a:pt x="195" y="329"/>
                  </a:lnTo>
                  <a:lnTo>
                    <a:pt x="197" y="329"/>
                  </a:lnTo>
                  <a:lnTo>
                    <a:pt x="197" y="331"/>
                  </a:lnTo>
                  <a:lnTo>
                    <a:pt x="199" y="331"/>
                  </a:lnTo>
                  <a:lnTo>
                    <a:pt x="199" y="333"/>
                  </a:lnTo>
                  <a:lnTo>
                    <a:pt x="200" y="333"/>
                  </a:lnTo>
                  <a:lnTo>
                    <a:pt x="200" y="335"/>
                  </a:lnTo>
                  <a:lnTo>
                    <a:pt x="199" y="335"/>
                  </a:lnTo>
                  <a:lnTo>
                    <a:pt x="197" y="336"/>
                  </a:lnTo>
                  <a:lnTo>
                    <a:pt x="195" y="336"/>
                  </a:lnTo>
                  <a:lnTo>
                    <a:pt x="195" y="335"/>
                  </a:lnTo>
                  <a:lnTo>
                    <a:pt x="193" y="335"/>
                  </a:lnTo>
                  <a:lnTo>
                    <a:pt x="193" y="333"/>
                  </a:lnTo>
                  <a:lnTo>
                    <a:pt x="192" y="333"/>
                  </a:lnTo>
                  <a:lnTo>
                    <a:pt x="192" y="335"/>
                  </a:lnTo>
                  <a:lnTo>
                    <a:pt x="192" y="336"/>
                  </a:lnTo>
                  <a:lnTo>
                    <a:pt x="190" y="336"/>
                  </a:lnTo>
                  <a:lnTo>
                    <a:pt x="190" y="335"/>
                  </a:lnTo>
                  <a:lnTo>
                    <a:pt x="188" y="335"/>
                  </a:lnTo>
                  <a:lnTo>
                    <a:pt x="188" y="336"/>
                  </a:lnTo>
                  <a:lnTo>
                    <a:pt x="186" y="336"/>
                  </a:lnTo>
                  <a:lnTo>
                    <a:pt x="185" y="336"/>
                  </a:lnTo>
                  <a:lnTo>
                    <a:pt x="185" y="338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0" y="348"/>
                  </a:lnTo>
                  <a:lnTo>
                    <a:pt x="178" y="348"/>
                  </a:lnTo>
                  <a:lnTo>
                    <a:pt x="176" y="348"/>
                  </a:lnTo>
                  <a:lnTo>
                    <a:pt x="174" y="348"/>
                  </a:lnTo>
                  <a:lnTo>
                    <a:pt x="174" y="350"/>
                  </a:lnTo>
                  <a:lnTo>
                    <a:pt x="173" y="350"/>
                  </a:lnTo>
                  <a:lnTo>
                    <a:pt x="173" y="352"/>
                  </a:lnTo>
                  <a:lnTo>
                    <a:pt x="174" y="352"/>
                  </a:lnTo>
                  <a:lnTo>
                    <a:pt x="174" y="354"/>
                  </a:lnTo>
                  <a:lnTo>
                    <a:pt x="173" y="354"/>
                  </a:lnTo>
                  <a:lnTo>
                    <a:pt x="173" y="355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0"/>
                  </a:lnTo>
                  <a:lnTo>
                    <a:pt x="171" y="360"/>
                  </a:lnTo>
                  <a:lnTo>
                    <a:pt x="171" y="362"/>
                  </a:lnTo>
                  <a:lnTo>
                    <a:pt x="169" y="362"/>
                  </a:lnTo>
                  <a:lnTo>
                    <a:pt x="168" y="362"/>
                  </a:lnTo>
                  <a:lnTo>
                    <a:pt x="168" y="364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71" y="366"/>
                  </a:lnTo>
                  <a:lnTo>
                    <a:pt x="171" y="364"/>
                  </a:lnTo>
                  <a:lnTo>
                    <a:pt x="171" y="366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1"/>
                  </a:lnTo>
                  <a:lnTo>
                    <a:pt x="168" y="371"/>
                  </a:lnTo>
                  <a:lnTo>
                    <a:pt x="168" y="373"/>
                  </a:lnTo>
                  <a:lnTo>
                    <a:pt x="166" y="373"/>
                  </a:lnTo>
                  <a:lnTo>
                    <a:pt x="166" y="374"/>
                  </a:lnTo>
                  <a:lnTo>
                    <a:pt x="166" y="376"/>
                  </a:lnTo>
                  <a:lnTo>
                    <a:pt x="168" y="376"/>
                  </a:lnTo>
                  <a:lnTo>
                    <a:pt x="168" y="378"/>
                  </a:lnTo>
                  <a:lnTo>
                    <a:pt x="169" y="378"/>
                  </a:lnTo>
                  <a:lnTo>
                    <a:pt x="169" y="379"/>
                  </a:lnTo>
                  <a:lnTo>
                    <a:pt x="168" y="381"/>
                  </a:lnTo>
                  <a:lnTo>
                    <a:pt x="168" y="383"/>
                  </a:lnTo>
                  <a:lnTo>
                    <a:pt x="166" y="381"/>
                  </a:lnTo>
                  <a:lnTo>
                    <a:pt x="166" y="383"/>
                  </a:lnTo>
                  <a:lnTo>
                    <a:pt x="166" y="385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2"/>
                  </a:lnTo>
                  <a:lnTo>
                    <a:pt x="166" y="393"/>
                  </a:lnTo>
                  <a:lnTo>
                    <a:pt x="166" y="395"/>
                  </a:lnTo>
                  <a:lnTo>
                    <a:pt x="164" y="397"/>
                  </a:lnTo>
                  <a:lnTo>
                    <a:pt x="162" y="398"/>
                  </a:lnTo>
                  <a:lnTo>
                    <a:pt x="164" y="398"/>
                  </a:lnTo>
                  <a:lnTo>
                    <a:pt x="164" y="400"/>
                  </a:lnTo>
                  <a:lnTo>
                    <a:pt x="164" y="402"/>
                  </a:lnTo>
                  <a:lnTo>
                    <a:pt x="164" y="404"/>
                  </a:lnTo>
                  <a:lnTo>
                    <a:pt x="164" y="405"/>
                  </a:lnTo>
                  <a:lnTo>
                    <a:pt x="164" y="407"/>
                  </a:lnTo>
                  <a:lnTo>
                    <a:pt x="164" y="409"/>
                  </a:lnTo>
                  <a:lnTo>
                    <a:pt x="166" y="409"/>
                  </a:lnTo>
                  <a:lnTo>
                    <a:pt x="168" y="409"/>
                  </a:lnTo>
                  <a:lnTo>
                    <a:pt x="168" y="411"/>
                  </a:lnTo>
                  <a:lnTo>
                    <a:pt x="169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3" y="412"/>
                  </a:lnTo>
                  <a:lnTo>
                    <a:pt x="173" y="411"/>
                  </a:lnTo>
                  <a:lnTo>
                    <a:pt x="173" y="412"/>
                  </a:lnTo>
                  <a:lnTo>
                    <a:pt x="173" y="414"/>
                  </a:lnTo>
                  <a:lnTo>
                    <a:pt x="173" y="416"/>
                  </a:lnTo>
                  <a:lnTo>
                    <a:pt x="173" y="417"/>
                  </a:lnTo>
                  <a:lnTo>
                    <a:pt x="174" y="417"/>
                  </a:lnTo>
                  <a:lnTo>
                    <a:pt x="173" y="417"/>
                  </a:lnTo>
                  <a:lnTo>
                    <a:pt x="173" y="419"/>
                  </a:lnTo>
                  <a:lnTo>
                    <a:pt x="174" y="421"/>
                  </a:lnTo>
                  <a:lnTo>
                    <a:pt x="176" y="421"/>
                  </a:lnTo>
                  <a:lnTo>
                    <a:pt x="178" y="421"/>
                  </a:lnTo>
                  <a:lnTo>
                    <a:pt x="180" y="421"/>
                  </a:lnTo>
                  <a:lnTo>
                    <a:pt x="181" y="421"/>
                  </a:lnTo>
                  <a:lnTo>
                    <a:pt x="183" y="421"/>
                  </a:lnTo>
                  <a:lnTo>
                    <a:pt x="183" y="419"/>
                  </a:lnTo>
                  <a:lnTo>
                    <a:pt x="185" y="419"/>
                  </a:lnTo>
                  <a:lnTo>
                    <a:pt x="185" y="421"/>
                  </a:lnTo>
                  <a:lnTo>
                    <a:pt x="186" y="421"/>
                  </a:lnTo>
                  <a:lnTo>
                    <a:pt x="186" y="419"/>
                  </a:lnTo>
                  <a:lnTo>
                    <a:pt x="186" y="417"/>
                  </a:lnTo>
                  <a:lnTo>
                    <a:pt x="188" y="419"/>
                  </a:lnTo>
                  <a:lnTo>
                    <a:pt x="188" y="417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6" y="414"/>
                  </a:lnTo>
                  <a:lnTo>
                    <a:pt x="186" y="412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9"/>
                  </a:lnTo>
                  <a:lnTo>
                    <a:pt x="188" y="409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09"/>
                  </a:lnTo>
                  <a:lnTo>
                    <a:pt x="195" y="409"/>
                  </a:lnTo>
                  <a:lnTo>
                    <a:pt x="193" y="409"/>
                  </a:lnTo>
                  <a:lnTo>
                    <a:pt x="193" y="411"/>
                  </a:lnTo>
                  <a:lnTo>
                    <a:pt x="195" y="411"/>
                  </a:lnTo>
                  <a:lnTo>
                    <a:pt x="195" y="412"/>
                  </a:lnTo>
                  <a:lnTo>
                    <a:pt x="197" y="412"/>
                  </a:lnTo>
                  <a:lnTo>
                    <a:pt x="197" y="411"/>
                  </a:lnTo>
                  <a:lnTo>
                    <a:pt x="199" y="411"/>
                  </a:lnTo>
                  <a:lnTo>
                    <a:pt x="199" y="409"/>
                  </a:lnTo>
                  <a:lnTo>
                    <a:pt x="200" y="409"/>
                  </a:lnTo>
                  <a:lnTo>
                    <a:pt x="202" y="409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5" y="411"/>
                  </a:lnTo>
                  <a:lnTo>
                    <a:pt x="207" y="411"/>
                  </a:lnTo>
                  <a:lnTo>
                    <a:pt x="209" y="411"/>
                  </a:lnTo>
                  <a:lnTo>
                    <a:pt x="209" y="412"/>
                  </a:lnTo>
                  <a:lnTo>
                    <a:pt x="211" y="414"/>
                  </a:lnTo>
                  <a:lnTo>
                    <a:pt x="211" y="416"/>
                  </a:lnTo>
                  <a:lnTo>
                    <a:pt x="212" y="417"/>
                  </a:lnTo>
                  <a:lnTo>
                    <a:pt x="212" y="419"/>
                  </a:lnTo>
                  <a:lnTo>
                    <a:pt x="211" y="421"/>
                  </a:lnTo>
                  <a:lnTo>
                    <a:pt x="209" y="421"/>
                  </a:lnTo>
                  <a:lnTo>
                    <a:pt x="211" y="424"/>
                  </a:lnTo>
                  <a:lnTo>
                    <a:pt x="209" y="424"/>
                  </a:lnTo>
                  <a:lnTo>
                    <a:pt x="207" y="426"/>
                  </a:lnTo>
                  <a:lnTo>
                    <a:pt x="205" y="428"/>
                  </a:lnTo>
                  <a:lnTo>
                    <a:pt x="204" y="430"/>
                  </a:lnTo>
                  <a:lnTo>
                    <a:pt x="202" y="430"/>
                  </a:lnTo>
                  <a:lnTo>
                    <a:pt x="200" y="430"/>
                  </a:lnTo>
                  <a:lnTo>
                    <a:pt x="199" y="430"/>
                  </a:lnTo>
                  <a:lnTo>
                    <a:pt x="193" y="431"/>
                  </a:lnTo>
                  <a:lnTo>
                    <a:pt x="192" y="431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6" y="433"/>
                  </a:lnTo>
                  <a:lnTo>
                    <a:pt x="185" y="433"/>
                  </a:lnTo>
                  <a:lnTo>
                    <a:pt x="185" y="431"/>
                  </a:lnTo>
                  <a:lnTo>
                    <a:pt x="183" y="430"/>
                  </a:lnTo>
                  <a:lnTo>
                    <a:pt x="181" y="430"/>
                  </a:lnTo>
                  <a:lnTo>
                    <a:pt x="180" y="428"/>
                  </a:lnTo>
                  <a:lnTo>
                    <a:pt x="178" y="430"/>
                  </a:lnTo>
                  <a:lnTo>
                    <a:pt x="178" y="428"/>
                  </a:lnTo>
                  <a:lnTo>
                    <a:pt x="178" y="430"/>
                  </a:lnTo>
                  <a:lnTo>
                    <a:pt x="176" y="430"/>
                  </a:lnTo>
                  <a:lnTo>
                    <a:pt x="176" y="431"/>
                  </a:lnTo>
                  <a:lnTo>
                    <a:pt x="176" y="433"/>
                  </a:lnTo>
                  <a:lnTo>
                    <a:pt x="173" y="435"/>
                  </a:lnTo>
                  <a:lnTo>
                    <a:pt x="171" y="440"/>
                  </a:lnTo>
                  <a:lnTo>
                    <a:pt x="171" y="442"/>
                  </a:lnTo>
                  <a:lnTo>
                    <a:pt x="171" y="443"/>
                  </a:lnTo>
                  <a:lnTo>
                    <a:pt x="171" y="445"/>
                  </a:lnTo>
                  <a:lnTo>
                    <a:pt x="169" y="447"/>
                  </a:lnTo>
                  <a:lnTo>
                    <a:pt x="168" y="447"/>
                  </a:lnTo>
                  <a:lnTo>
                    <a:pt x="164" y="449"/>
                  </a:lnTo>
                  <a:lnTo>
                    <a:pt x="162" y="450"/>
                  </a:lnTo>
                  <a:lnTo>
                    <a:pt x="161" y="452"/>
                  </a:lnTo>
                  <a:lnTo>
                    <a:pt x="161" y="450"/>
                  </a:lnTo>
                  <a:lnTo>
                    <a:pt x="159" y="449"/>
                  </a:lnTo>
                  <a:lnTo>
                    <a:pt x="159" y="450"/>
                  </a:lnTo>
                  <a:lnTo>
                    <a:pt x="157" y="450"/>
                  </a:lnTo>
                  <a:lnTo>
                    <a:pt x="155" y="450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2" y="450"/>
                  </a:lnTo>
                  <a:lnTo>
                    <a:pt x="149" y="452"/>
                  </a:lnTo>
                  <a:lnTo>
                    <a:pt x="150" y="452"/>
                  </a:lnTo>
                  <a:lnTo>
                    <a:pt x="152" y="454"/>
                  </a:lnTo>
                  <a:lnTo>
                    <a:pt x="150" y="454"/>
                  </a:lnTo>
                  <a:lnTo>
                    <a:pt x="149" y="454"/>
                  </a:lnTo>
                  <a:lnTo>
                    <a:pt x="149" y="455"/>
                  </a:lnTo>
                  <a:lnTo>
                    <a:pt x="145" y="455"/>
                  </a:lnTo>
                  <a:lnTo>
                    <a:pt x="145" y="457"/>
                  </a:lnTo>
                  <a:lnTo>
                    <a:pt x="143" y="457"/>
                  </a:lnTo>
                  <a:lnTo>
                    <a:pt x="140" y="457"/>
                  </a:lnTo>
                  <a:lnTo>
                    <a:pt x="138" y="461"/>
                  </a:lnTo>
                  <a:lnTo>
                    <a:pt x="140" y="461"/>
                  </a:lnTo>
                  <a:lnTo>
                    <a:pt x="142" y="461"/>
                  </a:lnTo>
                  <a:lnTo>
                    <a:pt x="143" y="461"/>
                  </a:lnTo>
                  <a:lnTo>
                    <a:pt x="142" y="461"/>
                  </a:lnTo>
                  <a:lnTo>
                    <a:pt x="142" y="462"/>
                  </a:lnTo>
                  <a:lnTo>
                    <a:pt x="140" y="462"/>
                  </a:lnTo>
                  <a:lnTo>
                    <a:pt x="138" y="462"/>
                  </a:lnTo>
                  <a:lnTo>
                    <a:pt x="140" y="462"/>
                  </a:lnTo>
                  <a:lnTo>
                    <a:pt x="140" y="464"/>
                  </a:lnTo>
                  <a:lnTo>
                    <a:pt x="142" y="464"/>
                  </a:lnTo>
                  <a:lnTo>
                    <a:pt x="142" y="466"/>
                  </a:lnTo>
                  <a:lnTo>
                    <a:pt x="140" y="466"/>
                  </a:lnTo>
                  <a:lnTo>
                    <a:pt x="138" y="466"/>
                  </a:lnTo>
                  <a:lnTo>
                    <a:pt x="136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3" y="468"/>
                  </a:lnTo>
                  <a:lnTo>
                    <a:pt x="131" y="468"/>
                  </a:lnTo>
                  <a:lnTo>
                    <a:pt x="131" y="469"/>
                  </a:lnTo>
                  <a:lnTo>
                    <a:pt x="130" y="469"/>
                  </a:lnTo>
                  <a:lnTo>
                    <a:pt x="128" y="469"/>
                  </a:lnTo>
                  <a:lnTo>
                    <a:pt x="126" y="469"/>
                  </a:lnTo>
                  <a:lnTo>
                    <a:pt x="126" y="471"/>
                  </a:lnTo>
                  <a:lnTo>
                    <a:pt x="126" y="473"/>
                  </a:lnTo>
                  <a:lnTo>
                    <a:pt x="126" y="474"/>
                  </a:lnTo>
                  <a:lnTo>
                    <a:pt x="126" y="476"/>
                  </a:lnTo>
                  <a:lnTo>
                    <a:pt x="128" y="476"/>
                  </a:lnTo>
                  <a:lnTo>
                    <a:pt x="130" y="478"/>
                  </a:lnTo>
                  <a:lnTo>
                    <a:pt x="131" y="478"/>
                  </a:lnTo>
                  <a:lnTo>
                    <a:pt x="130" y="478"/>
                  </a:lnTo>
                  <a:lnTo>
                    <a:pt x="128" y="478"/>
                  </a:lnTo>
                  <a:lnTo>
                    <a:pt x="126" y="478"/>
                  </a:lnTo>
                  <a:lnTo>
                    <a:pt x="128" y="480"/>
                  </a:lnTo>
                  <a:lnTo>
                    <a:pt x="126" y="481"/>
                  </a:lnTo>
                  <a:lnTo>
                    <a:pt x="124" y="481"/>
                  </a:lnTo>
                  <a:lnTo>
                    <a:pt x="124" y="480"/>
                  </a:lnTo>
                  <a:lnTo>
                    <a:pt x="123" y="480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19" y="481"/>
                  </a:lnTo>
                  <a:lnTo>
                    <a:pt x="119" y="480"/>
                  </a:lnTo>
                  <a:lnTo>
                    <a:pt x="117" y="480"/>
                  </a:lnTo>
                  <a:lnTo>
                    <a:pt x="116" y="481"/>
                  </a:lnTo>
                  <a:lnTo>
                    <a:pt x="116" y="483"/>
                  </a:lnTo>
                  <a:lnTo>
                    <a:pt x="116" y="485"/>
                  </a:lnTo>
                  <a:lnTo>
                    <a:pt x="114" y="485"/>
                  </a:lnTo>
                  <a:lnTo>
                    <a:pt x="114" y="486"/>
                  </a:lnTo>
                  <a:lnTo>
                    <a:pt x="112" y="488"/>
                  </a:lnTo>
                  <a:lnTo>
                    <a:pt x="111" y="490"/>
                  </a:lnTo>
                  <a:lnTo>
                    <a:pt x="111" y="492"/>
                  </a:lnTo>
                  <a:lnTo>
                    <a:pt x="109" y="493"/>
                  </a:lnTo>
                  <a:lnTo>
                    <a:pt x="111" y="495"/>
                  </a:lnTo>
                  <a:lnTo>
                    <a:pt x="112" y="497"/>
                  </a:lnTo>
                  <a:lnTo>
                    <a:pt x="111" y="499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7" y="499"/>
                  </a:lnTo>
                  <a:lnTo>
                    <a:pt x="105" y="500"/>
                  </a:lnTo>
                  <a:lnTo>
                    <a:pt x="104" y="500"/>
                  </a:lnTo>
                  <a:lnTo>
                    <a:pt x="102" y="499"/>
                  </a:lnTo>
                  <a:lnTo>
                    <a:pt x="100" y="500"/>
                  </a:lnTo>
                  <a:lnTo>
                    <a:pt x="100" y="502"/>
                  </a:lnTo>
                  <a:lnTo>
                    <a:pt x="102" y="502"/>
                  </a:lnTo>
                  <a:lnTo>
                    <a:pt x="102" y="504"/>
                  </a:lnTo>
                  <a:lnTo>
                    <a:pt x="104" y="505"/>
                  </a:lnTo>
                  <a:lnTo>
                    <a:pt x="104" y="507"/>
                  </a:lnTo>
                  <a:lnTo>
                    <a:pt x="104" y="509"/>
                  </a:lnTo>
                  <a:lnTo>
                    <a:pt x="105" y="509"/>
                  </a:lnTo>
                  <a:lnTo>
                    <a:pt x="107" y="509"/>
                  </a:lnTo>
                  <a:lnTo>
                    <a:pt x="105" y="511"/>
                  </a:lnTo>
                  <a:lnTo>
                    <a:pt x="104" y="509"/>
                  </a:lnTo>
                  <a:lnTo>
                    <a:pt x="104" y="511"/>
                  </a:lnTo>
                  <a:lnTo>
                    <a:pt x="102" y="511"/>
                  </a:lnTo>
                  <a:lnTo>
                    <a:pt x="102" y="512"/>
                  </a:lnTo>
                  <a:lnTo>
                    <a:pt x="100" y="512"/>
                  </a:lnTo>
                  <a:lnTo>
                    <a:pt x="98" y="512"/>
                  </a:lnTo>
                  <a:lnTo>
                    <a:pt x="97" y="512"/>
                  </a:lnTo>
                  <a:lnTo>
                    <a:pt x="95" y="512"/>
                  </a:lnTo>
                  <a:lnTo>
                    <a:pt x="93" y="512"/>
                  </a:lnTo>
                  <a:lnTo>
                    <a:pt x="92" y="512"/>
                  </a:lnTo>
                  <a:lnTo>
                    <a:pt x="92" y="514"/>
                  </a:lnTo>
                  <a:lnTo>
                    <a:pt x="92" y="516"/>
                  </a:lnTo>
                  <a:lnTo>
                    <a:pt x="90" y="516"/>
                  </a:lnTo>
                  <a:lnTo>
                    <a:pt x="90" y="518"/>
                  </a:lnTo>
                  <a:lnTo>
                    <a:pt x="90" y="519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6" y="523"/>
                  </a:lnTo>
                  <a:lnTo>
                    <a:pt x="86" y="524"/>
                  </a:lnTo>
                  <a:lnTo>
                    <a:pt x="85" y="524"/>
                  </a:lnTo>
                  <a:lnTo>
                    <a:pt x="85" y="526"/>
                  </a:lnTo>
                  <a:lnTo>
                    <a:pt x="83" y="528"/>
                  </a:lnTo>
                  <a:lnTo>
                    <a:pt x="79" y="528"/>
                  </a:lnTo>
                  <a:lnTo>
                    <a:pt x="79" y="530"/>
                  </a:lnTo>
                  <a:lnTo>
                    <a:pt x="78" y="530"/>
                  </a:lnTo>
                  <a:lnTo>
                    <a:pt x="78" y="531"/>
                  </a:lnTo>
                  <a:lnTo>
                    <a:pt x="76" y="531"/>
                  </a:lnTo>
                  <a:lnTo>
                    <a:pt x="74" y="531"/>
                  </a:lnTo>
                  <a:lnTo>
                    <a:pt x="74" y="533"/>
                  </a:lnTo>
                  <a:lnTo>
                    <a:pt x="73" y="533"/>
                  </a:lnTo>
                  <a:lnTo>
                    <a:pt x="73" y="535"/>
                  </a:lnTo>
                  <a:lnTo>
                    <a:pt x="73" y="537"/>
                  </a:lnTo>
                  <a:lnTo>
                    <a:pt x="71" y="537"/>
                  </a:lnTo>
                  <a:lnTo>
                    <a:pt x="69" y="537"/>
                  </a:lnTo>
                  <a:lnTo>
                    <a:pt x="66" y="535"/>
                  </a:lnTo>
                  <a:lnTo>
                    <a:pt x="66" y="537"/>
                  </a:lnTo>
                  <a:lnTo>
                    <a:pt x="66" y="538"/>
                  </a:lnTo>
                  <a:lnTo>
                    <a:pt x="64" y="538"/>
                  </a:lnTo>
                  <a:lnTo>
                    <a:pt x="64" y="542"/>
                  </a:lnTo>
                  <a:lnTo>
                    <a:pt x="62" y="540"/>
                  </a:lnTo>
                  <a:lnTo>
                    <a:pt x="60" y="540"/>
                  </a:lnTo>
                  <a:lnTo>
                    <a:pt x="59" y="540"/>
                  </a:lnTo>
                  <a:lnTo>
                    <a:pt x="59" y="542"/>
                  </a:lnTo>
                  <a:lnTo>
                    <a:pt x="59" y="543"/>
                  </a:lnTo>
                  <a:lnTo>
                    <a:pt x="57" y="543"/>
                  </a:lnTo>
                  <a:lnTo>
                    <a:pt x="59" y="547"/>
                  </a:lnTo>
                  <a:lnTo>
                    <a:pt x="59" y="549"/>
                  </a:lnTo>
                  <a:lnTo>
                    <a:pt x="59" y="550"/>
                  </a:lnTo>
                  <a:lnTo>
                    <a:pt x="57" y="550"/>
                  </a:lnTo>
                  <a:lnTo>
                    <a:pt x="57" y="552"/>
                  </a:lnTo>
                  <a:lnTo>
                    <a:pt x="55" y="552"/>
                  </a:lnTo>
                  <a:lnTo>
                    <a:pt x="55" y="554"/>
                  </a:lnTo>
                  <a:lnTo>
                    <a:pt x="54" y="556"/>
                  </a:lnTo>
                  <a:lnTo>
                    <a:pt x="52" y="556"/>
                  </a:lnTo>
                  <a:lnTo>
                    <a:pt x="54" y="556"/>
                  </a:lnTo>
                  <a:lnTo>
                    <a:pt x="54" y="557"/>
                  </a:lnTo>
                  <a:lnTo>
                    <a:pt x="55" y="557"/>
                  </a:lnTo>
                  <a:lnTo>
                    <a:pt x="57" y="557"/>
                  </a:lnTo>
                  <a:lnTo>
                    <a:pt x="55" y="557"/>
                  </a:lnTo>
                  <a:lnTo>
                    <a:pt x="55" y="559"/>
                  </a:lnTo>
                  <a:lnTo>
                    <a:pt x="55" y="561"/>
                  </a:lnTo>
                  <a:lnTo>
                    <a:pt x="54" y="561"/>
                  </a:lnTo>
                  <a:lnTo>
                    <a:pt x="54" y="562"/>
                  </a:lnTo>
                  <a:lnTo>
                    <a:pt x="52" y="562"/>
                  </a:lnTo>
                  <a:lnTo>
                    <a:pt x="52" y="564"/>
                  </a:lnTo>
                  <a:lnTo>
                    <a:pt x="50" y="564"/>
                  </a:lnTo>
                  <a:lnTo>
                    <a:pt x="48" y="564"/>
                  </a:lnTo>
                  <a:lnTo>
                    <a:pt x="47" y="564"/>
                  </a:lnTo>
                  <a:lnTo>
                    <a:pt x="47" y="562"/>
                  </a:lnTo>
                  <a:lnTo>
                    <a:pt x="47" y="561"/>
                  </a:lnTo>
                  <a:lnTo>
                    <a:pt x="47" y="559"/>
                  </a:lnTo>
                  <a:lnTo>
                    <a:pt x="45" y="559"/>
                  </a:lnTo>
                  <a:lnTo>
                    <a:pt x="43" y="559"/>
                  </a:lnTo>
                  <a:lnTo>
                    <a:pt x="43" y="561"/>
                  </a:lnTo>
                  <a:lnTo>
                    <a:pt x="41" y="562"/>
                  </a:lnTo>
                  <a:lnTo>
                    <a:pt x="40" y="562"/>
                  </a:lnTo>
                  <a:lnTo>
                    <a:pt x="38" y="562"/>
                  </a:lnTo>
                  <a:lnTo>
                    <a:pt x="36" y="561"/>
                  </a:lnTo>
                  <a:lnTo>
                    <a:pt x="36" y="562"/>
                  </a:lnTo>
                  <a:lnTo>
                    <a:pt x="36" y="564"/>
                  </a:lnTo>
                  <a:lnTo>
                    <a:pt x="38" y="566"/>
                  </a:lnTo>
                  <a:lnTo>
                    <a:pt x="36" y="566"/>
                  </a:lnTo>
                  <a:lnTo>
                    <a:pt x="35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9"/>
                  </a:lnTo>
                  <a:lnTo>
                    <a:pt x="28" y="569"/>
                  </a:lnTo>
                  <a:lnTo>
                    <a:pt x="28" y="571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4" y="573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6" y="576"/>
                  </a:lnTo>
                  <a:lnTo>
                    <a:pt x="26" y="578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4" y="581"/>
                  </a:lnTo>
                  <a:lnTo>
                    <a:pt x="22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19" y="578"/>
                  </a:lnTo>
                  <a:lnTo>
                    <a:pt x="19" y="576"/>
                  </a:lnTo>
                  <a:lnTo>
                    <a:pt x="21" y="576"/>
                  </a:lnTo>
                  <a:lnTo>
                    <a:pt x="21" y="575"/>
                  </a:lnTo>
                  <a:lnTo>
                    <a:pt x="21" y="573"/>
                  </a:lnTo>
                  <a:lnTo>
                    <a:pt x="19" y="573"/>
                  </a:lnTo>
                  <a:lnTo>
                    <a:pt x="17" y="573"/>
                  </a:lnTo>
                  <a:lnTo>
                    <a:pt x="16" y="576"/>
                  </a:lnTo>
                  <a:lnTo>
                    <a:pt x="16" y="578"/>
                  </a:lnTo>
                  <a:lnTo>
                    <a:pt x="16" y="580"/>
                  </a:lnTo>
                  <a:lnTo>
                    <a:pt x="17" y="580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6" y="585"/>
                  </a:lnTo>
                  <a:lnTo>
                    <a:pt x="17" y="585"/>
                  </a:lnTo>
                  <a:lnTo>
                    <a:pt x="17" y="587"/>
                  </a:lnTo>
                  <a:lnTo>
                    <a:pt x="17" y="588"/>
                  </a:lnTo>
                  <a:lnTo>
                    <a:pt x="16" y="588"/>
                  </a:lnTo>
                  <a:lnTo>
                    <a:pt x="14" y="588"/>
                  </a:lnTo>
                  <a:lnTo>
                    <a:pt x="12" y="588"/>
                  </a:lnTo>
                  <a:lnTo>
                    <a:pt x="12" y="590"/>
                  </a:lnTo>
                  <a:lnTo>
                    <a:pt x="10" y="590"/>
                  </a:lnTo>
                  <a:lnTo>
                    <a:pt x="10" y="592"/>
                  </a:lnTo>
                  <a:lnTo>
                    <a:pt x="10" y="594"/>
                  </a:lnTo>
                  <a:lnTo>
                    <a:pt x="9" y="594"/>
                  </a:lnTo>
                  <a:lnTo>
                    <a:pt x="9" y="595"/>
                  </a:lnTo>
                  <a:lnTo>
                    <a:pt x="7" y="597"/>
                  </a:lnTo>
                  <a:lnTo>
                    <a:pt x="5" y="597"/>
                  </a:lnTo>
                  <a:lnTo>
                    <a:pt x="3" y="597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602"/>
                  </a:lnTo>
                  <a:lnTo>
                    <a:pt x="0" y="602"/>
                  </a:lnTo>
                  <a:lnTo>
                    <a:pt x="0" y="604"/>
                  </a:lnTo>
                  <a:lnTo>
                    <a:pt x="2" y="60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2691" y="2087"/>
              <a:ext cx="1179" cy="976"/>
            </a:xfrm>
            <a:custGeom>
              <a:avLst/>
              <a:gdLst>
                <a:gd name="T0" fmla="*/ 1175 w 1179"/>
                <a:gd name="T1" fmla="*/ 321 h 976"/>
                <a:gd name="T2" fmla="*/ 1138 w 1179"/>
                <a:gd name="T3" fmla="*/ 376 h 976"/>
                <a:gd name="T4" fmla="*/ 1032 w 1179"/>
                <a:gd name="T5" fmla="*/ 412 h 976"/>
                <a:gd name="T6" fmla="*/ 977 w 1179"/>
                <a:gd name="T7" fmla="*/ 548 h 976"/>
                <a:gd name="T8" fmla="*/ 832 w 1179"/>
                <a:gd name="T9" fmla="*/ 678 h 976"/>
                <a:gd name="T10" fmla="*/ 732 w 1179"/>
                <a:gd name="T11" fmla="*/ 800 h 976"/>
                <a:gd name="T12" fmla="*/ 656 w 1179"/>
                <a:gd name="T13" fmla="*/ 888 h 976"/>
                <a:gd name="T14" fmla="*/ 492 w 1179"/>
                <a:gd name="T15" fmla="*/ 940 h 976"/>
                <a:gd name="T16" fmla="*/ 357 w 1179"/>
                <a:gd name="T17" fmla="*/ 966 h 976"/>
                <a:gd name="T18" fmla="*/ 281 w 1179"/>
                <a:gd name="T19" fmla="*/ 897 h 976"/>
                <a:gd name="T20" fmla="*/ 155 w 1179"/>
                <a:gd name="T21" fmla="*/ 890 h 976"/>
                <a:gd name="T22" fmla="*/ 128 w 1179"/>
                <a:gd name="T23" fmla="*/ 826 h 976"/>
                <a:gd name="T24" fmla="*/ 121 w 1179"/>
                <a:gd name="T25" fmla="*/ 802 h 976"/>
                <a:gd name="T26" fmla="*/ 103 w 1179"/>
                <a:gd name="T27" fmla="*/ 783 h 976"/>
                <a:gd name="T28" fmla="*/ 74 w 1179"/>
                <a:gd name="T29" fmla="*/ 778 h 976"/>
                <a:gd name="T30" fmla="*/ 53 w 1179"/>
                <a:gd name="T31" fmla="*/ 768 h 976"/>
                <a:gd name="T32" fmla="*/ 26 w 1179"/>
                <a:gd name="T33" fmla="*/ 773 h 976"/>
                <a:gd name="T34" fmla="*/ 7 w 1179"/>
                <a:gd name="T35" fmla="*/ 768 h 976"/>
                <a:gd name="T36" fmla="*/ 7 w 1179"/>
                <a:gd name="T37" fmla="*/ 749 h 976"/>
                <a:gd name="T38" fmla="*/ 31 w 1179"/>
                <a:gd name="T39" fmla="*/ 731 h 976"/>
                <a:gd name="T40" fmla="*/ 46 w 1179"/>
                <a:gd name="T41" fmla="*/ 704 h 976"/>
                <a:gd name="T42" fmla="*/ 43 w 1179"/>
                <a:gd name="T43" fmla="*/ 681 h 976"/>
                <a:gd name="T44" fmla="*/ 52 w 1179"/>
                <a:gd name="T45" fmla="*/ 659 h 976"/>
                <a:gd name="T46" fmla="*/ 69 w 1179"/>
                <a:gd name="T47" fmla="*/ 643 h 976"/>
                <a:gd name="T48" fmla="*/ 86 w 1179"/>
                <a:gd name="T49" fmla="*/ 623 h 976"/>
                <a:gd name="T50" fmla="*/ 98 w 1179"/>
                <a:gd name="T51" fmla="*/ 602 h 976"/>
                <a:gd name="T52" fmla="*/ 105 w 1179"/>
                <a:gd name="T53" fmla="*/ 574 h 976"/>
                <a:gd name="T54" fmla="*/ 91 w 1179"/>
                <a:gd name="T55" fmla="*/ 573 h 976"/>
                <a:gd name="T56" fmla="*/ 84 w 1179"/>
                <a:gd name="T57" fmla="*/ 547 h 976"/>
                <a:gd name="T58" fmla="*/ 62 w 1179"/>
                <a:gd name="T59" fmla="*/ 538 h 976"/>
                <a:gd name="T60" fmla="*/ 67 w 1179"/>
                <a:gd name="T61" fmla="*/ 512 h 976"/>
                <a:gd name="T62" fmla="*/ 67 w 1179"/>
                <a:gd name="T63" fmla="*/ 483 h 976"/>
                <a:gd name="T64" fmla="*/ 86 w 1179"/>
                <a:gd name="T65" fmla="*/ 469 h 976"/>
                <a:gd name="T66" fmla="*/ 109 w 1179"/>
                <a:gd name="T67" fmla="*/ 459 h 976"/>
                <a:gd name="T68" fmla="*/ 128 w 1179"/>
                <a:gd name="T69" fmla="*/ 443 h 976"/>
                <a:gd name="T70" fmla="*/ 138 w 1179"/>
                <a:gd name="T71" fmla="*/ 417 h 976"/>
                <a:gd name="T72" fmla="*/ 153 w 1179"/>
                <a:gd name="T73" fmla="*/ 393 h 976"/>
                <a:gd name="T74" fmla="*/ 160 w 1179"/>
                <a:gd name="T75" fmla="*/ 369 h 976"/>
                <a:gd name="T76" fmla="*/ 172 w 1179"/>
                <a:gd name="T77" fmla="*/ 350 h 976"/>
                <a:gd name="T78" fmla="*/ 181 w 1179"/>
                <a:gd name="T79" fmla="*/ 329 h 976"/>
                <a:gd name="T80" fmla="*/ 159 w 1179"/>
                <a:gd name="T81" fmla="*/ 333 h 976"/>
                <a:gd name="T82" fmla="*/ 155 w 1179"/>
                <a:gd name="T83" fmla="*/ 310 h 976"/>
                <a:gd name="T84" fmla="*/ 162 w 1179"/>
                <a:gd name="T85" fmla="*/ 281 h 976"/>
                <a:gd name="T86" fmla="*/ 179 w 1179"/>
                <a:gd name="T87" fmla="*/ 255 h 976"/>
                <a:gd name="T88" fmla="*/ 185 w 1179"/>
                <a:gd name="T89" fmla="*/ 234 h 976"/>
                <a:gd name="T90" fmla="*/ 191 w 1179"/>
                <a:gd name="T91" fmla="*/ 212 h 976"/>
                <a:gd name="T92" fmla="*/ 212 w 1179"/>
                <a:gd name="T93" fmla="*/ 201 h 976"/>
                <a:gd name="T94" fmla="*/ 229 w 1179"/>
                <a:gd name="T95" fmla="*/ 186 h 976"/>
                <a:gd name="T96" fmla="*/ 226 w 1179"/>
                <a:gd name="T97" fmla="*/ 162 h 976"/>
                <a:gd name="T98" fmla="*/ 228 w 1179"/>
                <a:gd name="T99" fmla="*/ 134 h 976"/>
                <a:gd name="T100" fmla="*/ 235 w 1179"/>
                <a:gd name="T101" fmla="*/ 108 h 976"/>
                <a:gd name="T102" fmla="*/ 247 w 1179"/>
                <a:gd name="T103" fmla="*/ 91 h 976"/>
                <a:gd name="T104" fmla="*/ 269 w 1179"/>
                <a:gd name="T105" fmla="*/ 81 h 976"/>
                <a:gd name="T106" fmla="*/ 286 w 1179"/>
                <a:gd name="T107" fmla="*/ 62 h 976"/>
                <a:gd name="T108" fmla="*/ 314 w 1179"/>
                <a:gd name="T109" fmla="*/ 53 h 976"/>
                <a:gd name="T110" fmla="*/ 340 w 1179"/>
                <a:gd name="T111" fmla="*/ 60 h 976"/>
                <a:gd name="T112" fmla="*/ 359 w 1179"/>
                <a:gd name="T113" fmla="*/ 69 h 976"/>
                <a:gd name="T114" fmla="*/ 380 w 1179"/>
                <a:gd name="T115" fmla="*/ 41 h 976"/>
                <a:gd name="T116" fmla="*/ 390 w 1179"/>
                <a:gd name="T117" fmla="*/ 20 h 976"/>
                <a:gd name="T118" fmla="*/ 385 w 1179"/>
                <a:gd name="T119" fmla="*/ 1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9" h="976">
                  <a:moveTo>
                    <a:pt x="1155" y="300"/>
                  </a:moveTo>
                  <a:lnTo>
                    <a:pt x="1155" y="302"/>
                  </a:lnTo>
                  <a:lnTo>
                    <a:pt x="1156" y="302"/>
                  </a:lnTo>
                  <a:lnTo>
                    <a:pt x="1158" y="302"/>
                  </a:lnTo>
                  <a:lnTo>
                    <a:pt x="1160" y="303"/>
                  </a:lnTo>
                  <a:lnTo>
                    <a:pt x="1162" y="303"/>
                  </a:lnTo>
                  <a:lnTo>
                    <a:pt x="1162" y="305"/>
                  </a:lnTo>
                  <a:lnTo>
                    <a:pt x="1163" y="305"/>
                  </a:lnTo>
                  <a:lnTo>
                    <a:pt x="1163" y="307"/>
                  </a:lnTo>
                  <a:lnTo>
                    <a:pt x="1165" y="307"/>
                  </a:lnTo>
                  <a:lnTo>
                    <a:pt x="1167" y="310"/>
                  </a:lnTo>
                  <a:lnTo>
                    <a:pt x="1169" y="312"/>
                  </a:lnTo>
                  <a:lnTo>
                    <a:pt x="1170" y="314"/>
                  </a:lnTo>
                  <a:lnTo>
                    <a:pt x="1170" y="315"/>
                  </a:lnTo>
                  <a:lnTo>
                    <a:pt x="1172" y="317"/>
                  </a:lnTo>
                  <a:lnTo>
                    <a:pt x="1174" y="319"/>
                  </a:lnTo>
                  <a:lnTo>
                    <a:pt x="1175" y="321"/>
                  </a:lnTo>
                  <a:lnTo>
                    <a:pt x="1175" y="322"/>
                  </a:lnTo>
                  <a:lnTo>
                    <a:pt x="1175" y="324"/>
                  </a:lnTo>
                  <a:lnTo>
                    <a:pt x="1177" y="326"/>
                  </a:lnTo>
                  <a:lnTo>
                    <a:pt x="1177" y="327"/>
                  </a:lnTo>
                  <a:lnTo>
                    <a:pt x="1177" y="329"/>
                  </a:lnTo>
                  <a:lnTo>
                    <a:pt x="1179" y="333"/>
                  </a:lnTo>
                  <a:lnTo>
                    <a:pt x="1179" y="336"/>
                  </a:lnTo>
                  <a:lnTo>
                    <a:pt x="1179" y="338"/>
                  </a:lnTo>
                  <a:lnTo>
                    <a:pt x="1179" y="340"/>
                  </a:lnTo>
                  <a:lnTo>
                    <a:pt x="1179" y="343"/>
                  </a:lnTo>
                  <a:lnTo>
                    <a:pt x="1170" y="350"/>
                  </a:lnTo>
                  <a:lnTo>
                    <a:pt x="1158" y="359"/>
                  </a:lnTo>
                  <a:lnTo>
                    <a:pt x="1153" y="362"/>
                  </a:lnTo>
                  <a:lnTo>
                    <a:pt x="1151" y="364"/>
                  </a:lnTo>
                  <a:lnTo>
                    <a:pt x="1143" y="369"/>
                  </a:lnTo>
                  <a:lnTo>
                    <a:pt x="1141" y="371"/>
                  </a:lnTo>
                  <a:lnTo>
                    <a:pt x="1138" y="376"/>
                  </a:lnTo>
                  <a:lnTo>
                    <a:pt x="1131" y="378"/>
                  </a:lnTo>
                  <a:lnTo>
                    <a:pt x="1127" y="378"/>
                  </a:lnTo>
                  <a:lnTo>
                    <a:pt x="1113" y="381"/>
                  </a:lnTo>
                  <a:lnTo>
                    <a:pt x="1098" y="384"/>
                  </a:lnTo>
                  <a:lnTo>
                    <a:pt x="1084" y="388"/>
                  </a:lnTo>
                  <a:lnTo>
                    <a:pt x="1079" y="390"/>
                  </a:lnTo>
                  <a:lnTo>
                    <a:pt x="1070" y="393"/>
                  </a:lnTo>
                  <a:lnTo>
                    <a:pt x="1068" y="393"/>
                  </a:lnTo>
                  <a:lnTo>
                    <a:pt x="1058" y="397"/>
                  </a:lnTo>
                  <a:lnTo>
                    <a:pt x="1053" y="400"/>
                  </a:lnTo>
                  <a:lnTo>
                    <a:pt x="1051" y="400"/>
                  </a:lnTo>
                  <a:lnTo>
                    <a:pt x="1048" y="402"/>
                  </a:lnTo>
                  <a:lnTo>
                    <a:pt x="1039" y="403"/>
                  </a:lnTo>
                  <a:lnTo>
                    <a:pt x="1036" y="405"/>
                  </a:lnTo>
                  <a:lnTo>
                    <a:pt x="1034" y="407"/>
                  </a:lnTo>
                  <a:lnTo>
                    <a:pt x="1032" y="409"/>
                  </a:lnTo>
                  <a:lnTo>
                    <a:pt x="1032" y="412"/>
                  </a:lnTo>
                  <a:lnTo>
                    <a:pt x="1029" y="421"/>
                  </a:lnTo>
                  <a:lnTo>
                    <a:pt x="1025" y="433"/>
                  </a:lnTo>
                  <a:lnTo>
                    <a:pt x="1022" y="443"/>
                  </a:lnTo>
                  <a:lnTo>
                    <a:pt x="1020" y="452"/>
                  </a:lnTo>
                  <a:lnTo>
                    <a:pt x="1015" y="467"/>
                  </a:lnTo>
                  <a:lnTo>
                    <a:pt x="1011" y="478"/>
                  </a:lnTo>
                  <a:lnTo>
                    <a:pt x="1010" y="486"/>
                  </a:lnTo>
                  <a:lnTo>
                    <a:pt x="1008" y="490"/>
                  </a:lnTo>
                  <a:lnTo>
                    <a:pt x="1006" y="491"/>
                  </a:lnTo>
                  <a:lnTo>
                    <a:pt x="1006" y="493"/>
                  </a:lnTo>
                  <a:lnTo>
                    <a:pt x="1005" y="498"/>
                  </a:lnTo>
                  <a:lnTo>
                    <a:pt x="1005" y="502"/>
                  </a:lnTo>
                  <a:lnTo>
                    <a:pt x="1003" y="504"/>
                  </a:lnTo>
                  <a:lnTo>
                    <a:pt x="996" y="516"/>
                  </a:lnTo>
                  <a:lnTo>
                    <a:pt x="991" y="524"/>
                  </a:lnTo>
                  <a:lnTo>
                    <a:pt x="984" y="536"/>
                  </a:lnTo>
                  <a:lnTo>
                    <a:pt x="977" y="548"/>
                  </a:lnTo>
                  <a:lnTo>
                    <a:pt x="970" y="559"/>
                  </a:lnTo>
                  <a:lnTo>
                    <a:pt x="963" y="573"/>
                  </a:lnTo>
                  <a:lnTo>
                    <a:pt x="956" y="581"/>
                  </a:lnTo>
                  <a:lnTo>
                    <a:pt x="954" y="586"/>
                  </a:lnTo>
                  <a:lnTo>
                    <a:pt x="948" y="593"/>
                  </a:lnTo>
                  <a:lnTo>
                    <a:pt x="944" y="597"/>
                  </a:lnTo>
                  <a:lnTo>
                    <a:pt x="934" y="607"/>
                  </a:lnTo>
                  <a:lnTo>
                    <a:pt x="930" y="616"/>
                  </a:lnTo>
                  <a:lnTo>
                    <a:pt x="925" y="626"/>
                  </a:lnTo>
                  <a:lnTo>
                    <a:pt x="918" y="640"/>
                  </a:lnTo>
                  <a:lnTo>
                    <a:pt x="904" y="645"/>
                  </a:lnTo>
                  <a:lnTo>
                    <a:pt x="887" y="652"/>
                  </a:lnTo>
                  <a:lnTo>
                    <a:pt x="877" y="655"/>
                  </a:lnTo>
                  <a:lnTo>
                    <a:pt x="863" y="661"/>
                  </a:lnTo>
                  <a:lnTo>
                    <a:pt x="858" y="664"/>
                  </a:lnTo>
                  <a:lnTo>
                    <a:pt x="842" y="671"/>
                  </a:lnTo>
                  <a:lnTo>
                    <a:pt x="832" y="678"/>
                  </a:lnTo>
                  <a:lnTo>
                    <a:pt x="818" y="685"/>
                  </a:lnTo>
                  <a:lnTo>
                    <a:pt x="815" y="686"/>
                  </a:lnTo>
                  <a:lnTo>
                    <a:pt x="804" y="692"/>
                  </a:lnTo>
                  <a:lnTo>
                    <a:pt x="792" y="699"/>
                  </a:lnTo>
                  <a:lnTo>
                    <a:pt x="785" y="700"/>
                  </a:lnTo>
                  <a:lnTo>
                    <a:pt x="784" y="702"/>
                  </a:lnTo>
                  <a:lnTo>
                    <a:pt x="780" y="702"/>
                  </a:lnTo>
                  <a:lnTo>
                    <a:pt x="777" y="705"/>
                  </a:lnTo>
                  <a:lnTo>
                    <a:pt x="768" y="716"/>
                  </a:lnTo>
                  <a:lnTo>
                    <a:pt x="763" y="721"/>
                  </a:lnTo>
                  <a:lnTo>
                    <a:pt x="754" y="731"/>
                  </a:lnTo>
                  <a:lnTo>
                    <a:pt x="751" y="742"/>
                  </a:lnTo>
                  <a:lnTo>
                    <a:pt x="747" y="752"/>
                  </a:lnTo>
                  <a:lnTo>
                    <a:pt x="744" y="762"/>
                  </a:lnTo>
                  <a:lnTo>
                    <a:pt x="739" y="775"/>
                  </a:lnTo>
                  <a:lnTo>
                    <a:pt x="737" y="783"/>
                  </a:lnTo>
                  <a:lnTo>
                    <a:pt x="732" y="800"/>
                  </a:lnTo>
                  <a:lnTo>
                    <a:pt x="723" y="809"/>
                  </a:lnTo>
                  <a:lnTo>
                    <a:pt x="721" y="812"/>
                  </a:lnTo>
                  <a:lnTo>
                    <a:pt x="720" y="812"/>
                  </a:lnTo>
                  <a:lnTo>
                    <a:pt x="711" y="821"/>
                  </a:lnTo>
                  <a:lnTo>
                    <a:pt x="706" y="826"/>
                  </a:lnTo>
                  <a:lnTo>
                    <a:pt x="702" y="828"/>
                  </a:lnTo>
                  <a:lnTo>
                    <a:pt x="699" y="831"/>
                  </a:lnTo>
                  <a:lnTo>
                    <a:pt x="690" y="838"/>
                  </a:lnTo>
                  <a:lnTo>
                    <a:pt x="680" y="845"/>
                  </a:lnTo>
                  <a:lnTo>
                    <a:pt x="675" y="852"/>
                  </a:lnTo>
                  <a:lnTo>
                    <a:pt x="670" y="859"/>
                  </a:lnTo>
                  <a:lnTo>
                    <a:pt x="663" y="866"/>
                  </a:lnTo>
                  <a:lnTo>
                    <a:pt x="659" y="869"/>
                  </a:lnTo>
                  <a:lnTo>
                    <a:pt x="659" y="871"/>
                  </a:lnTo>
                  <a:lnTo>
                    <a:pt x="658" y="883"/>
                  </a:lnTo>
                  <a:lnTo>
                    <a:pt x="658" y="885"/>
                  </a:lnTo>
                  <a:lnTo>
                    <a:pt x="656" y="888"/>
                  </a:lnTo>
                  <a:lnTo>
                    <a:pt x="656" y="895"/>
                  </a:lnTo>
                  <a:lnTo>
                    <a:pt x="654" y="899"/>
                  </a:lnTo>
                  <a:lnTo>
                    <a:pt x="652" y="907"/>
                  </a:lnTo>
                  <a:lnTo>
                    <a:pt x="652" y="911"/>
                  </a:lnTo>
                  <a:lnTo>
                    <a:pt x="647" y="913"/>
                  </a:lnTo>
                  <a:lnTo>
                    <a:pt x="645" y="913"/>
                  </a:lnTo>
                  <a:lnTo>
                    <a:pt x="628" y="919"/>
                  </a:lnTo>
                  <a:lnTo>
                    <a:pt x="618" y="923"/>
                  </a:lnTo>
                  <a:lnTo>
                    <a:pt x="606" y="928"/>
                  </a:lnTo>
                  <a:lnTo>
                    <a:pt x="594" y="932"/>
                  </a:lnTo>
                  <a:lnTo>
                    <a:pt x="576" y="933"/>
                  </a:lnTo>
                  <a:lnTo>
                    <a:pt x="561" y="933"/>
                  </a:lnTo>
                  <a:lnTo>
                    <a:pt x="549" y="933"/>
                  </a:lnTo>
                  <a:lnTo>
                    <a:pt x="537" y="933"/>
                  </a:lnTo>
                  <a:lnTo>
                    <a:pt x="521" y="933"/>
                  </a:lnTo>
                  <a:lnTo>
                    <a:pt x="502" y="938"/>
                  </a:lnTo>
                  <a:lnTo>
                    <a:pt x="492" y="940"/>
                  </a:lnTo>
                  <a:lnTo>
                    <a:pt x="476" y="944"/>
                  </a:lnTo>
                  <a:lnTo>
                    <a:pt x="464" y="947"/>
                  </a:lnTo>
                  <a:lnTo>
                    <a:pt x="461" y="949"/>
                  </a:lnTo>
                  <a:lnTo>
                    <a:pt x="447" y="956"/>
                  </a:lnTo>
                  <a:lnTo>
                    <a:pt x="435" y="961"/>
                  </a:lnTo>
                  <a:lnTo>
                    <a:pt x="428" y="963"/>
                  </a:lnTo>
                  <a:lnTo>
                    <a:pt x="426" y="964"/>
                  </a:lnTo>
                  <a:lnTo>
                    <a:pt x="423" y="966"/>
                  </a:lnTo>
                  <a:lnTo>
                    <a:pt x="418" y="968"/>
                  </a:lnTo>
                  <a:lnTo>
                    <a:pt x="414" y="970"/>
                  </a:lnTo>
                  <a:lnTo>
                    <a:pt x="411" y="970"/>
                  </a:lnTo>
                  <a:lnTo>
                    <a:pt x="400" y="975"/>
                  </a:lnTo>
                  <a:lnTo>
                    <a:pt x="392" y="976"/>
                  </a:lnTo>
                  <a:lnTo>
                    <a:pt x="378" y="975"/>
                  </a:lnTo>
                  <a:lnTo>
                    <a:pt x="362" y="973"/>
                  </a:lnTo>
                  <a:lnTo>
                    <a:pt x="361" y="970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5" y="963"/>
                  </a:lnTo>
                  <a:lnTo>
                    <a:pt x="352" y="956"/>
                  </a:lnTo>
                  <a:lnTo>
                    <a:pt x="347" y="949"/>
                  </a:lnTo>
                  <a:lnTo>
                    <a:pt x="343" y="945"/>
                  </a:lnTo>
                  <a:lnTo>
                    <a:pt x="342" y="935"/>
                  </a:lnTo>
                  <a:lnTo>
                    <a:pt x="342" y="932"/>
                  </a:lnTo>
                  <a:lnTo>
                    <a:pt x="342" y="921"/>
                  </a:lnTo>
                  <a:lnTo>
                    <a:pt x="335" y="914"/>
                  </a:lnTo>
                  <a:lnTo>
                    <a:pt x="321" y="902"/>
                  </a:lnTo>
                  <a:lnTo>
                    <a:pt x="319" y="899"/>
                  </a:lnTo>
                  <a:lnTo>
                    <a:pt x="311" y="895"/>
                  </a:lnTo>
                  <a:lnTo>
                    <a:pt x="307" y="894"/>
                  </a:lnTo>
                  <a:lnTo>
                    <a:pt x="302" y="894"/>
                  </a:lnTo>
                  <a:lnTo>
                    <a:pt x="298" y="892"/>
                  </a:lnTo>
                  <a:lnTo>
                    <a:pt x="295" y="892"/>
                  </a:lnTo>
                  <a:lnTo>
                    <a:pt x="281" y="897"/>
                  </a:lnTo>
                  <a:lnTo>
                    <a:pt x="264" y="899"/>
                  </a:lnTo>
                  <a:lnTo>
                    <a:pt x="255" y="907"/>
                  </a:lnTo>
                  <a:lnTo>
                    <a:pt x="245" y="918"/>
                  </a:lnTo>
                  <a:lnTo>
                    <a:pt x="236" y="921"/>
                  </a:lnTo>
                  <a:lnTo>
                    <a:pt x="228" y="926"/>
                  </a:lnTo>
                  <a:lnTo>
                    <a:pt x="224" y="930"/>
                  </a:lnTo>
                  <a:lnTo>
                    <a:pt x="200" y="921"/>
                  </a:lnTo>
                  <a:lnTo>
                    <a:pt x="197" y="919"/>
                  </a:lnTo>
                  <a:lnTo>
                    <a:pt x="191" y="918"/>
                  </a:lnTo>
                  <a:lnTo>
                    <a:pt x="186" y="916"/>
                  </a:lnTo>
                  <a:lnTo>
                    <a:pt x="179" y="913"/>
                  </a:lnTo>
                  <a:lnTo>
                    <a:pt x="174" y="909"/>
                  </a:lnTo>
                  <a:lnTo>
                    <a:pt x="169" y="906"/>
                  </a:lnTo>
                  <a:lnTo>
                    <a:pt x="167" y="904"/>
                  </a:lnTo>
                  <a:lnTo>
                    <a:pt x="164" y="899"/>
                  </a:lnTo>
                  <a:lnTo>
                    <a:pt x="159" y="895"/>
                  </a:lnTo>
                  <a:lnTo>
                    <a:pt x="155" y="890"/>
                  </a:lnTo>
                  <a:lnTo>
                    <a:pt x="153" y="887"/>
                  </a:lnTo>
                  <a:lnTo>
                    <a:pt x="147" y="876"/>
                  </a:lnTo>
                  <a:lnTo>
                    <a:pt x="143" y="873"/>
                  </a:lnTo>
                  <a:lnTo>
                    <a:pt x="133" y="849"/>
                  </a:lnTo>
                  <a:lnTo>
                    <a:pt x="133" y="845"/>
                  </a:lnTo>
                  <a:lnTo>
                    <a:pt x="131" y="840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9" y="837"/>
                  </a:lnTo>
                  <a:lnTo>
                    <a:pt x="129" y="835"/>
                  </a:lnTo>
                  <a:lnTo>
                    <a:pt x="128" y="835"/>
                  </a:lnTo>
                  <a:lnTo>
                    <a:pt x="128" y="833"/>
                  </a:lnTo>
                  <a:lnTo>
                    <a:pt x="128" y="831"/>
                  </a:lnTo>
                  <a:lnTo>
                    <a:pt x="126" y="830"/>
                  </a:lnTo>
                  <a:lnTo>
                    <a:pt x="128" y="830"/>
                  </a:lnTo>
                  <a:lnTo>
                    <a:pt x="128" y="828"/>
                  </a:lnTo>
                  <a:lnTo>
                    <a:pt x="128" y="826"/>
                  </a:lnTo>
                  <a:lnTo>
                    <a:pt x="128" y="825"/>
                  </a:lnTo>
                  <a:lnTo>
                    <a:pt x="128" y="823"/>
                  </a:lnTo>
                  <a:lnTo>
                    <a:pt x="126" y="821"/>
                  </a:lnTo>
                  <a:lnTo>
                    <a:pt x="124" y="819"/>
                  </a:lnTo>
                  <a:lnTo>
                    <a:pt x="122" y="819"/>
                  </a:lnTo>
                  <a:lnTo>
                    <a:pt x="121" y="818"/>
                  </a:lnTo>
                  <a:lnTo>
                    <a:pt x="121" y="816"/>
                  </a:lnTo>
                  <a:lnTo>
                    <a:pt x="122" y="816"/>
                  </a:lnTo>
                  <a:lnTo>
                    <a:pt x="122" y="814"/>
                  </a:lnTo>
                  <a:lnTo>
                    <a:pt x="122" y="812"/>
                  </a:lnTo>
                  <a:lnTo>
                    <a:pt x="122" y="811"/>
                  </a:lnTo>
                  <a:lnTo>
                    <a:pt x="122" y="809"/>
                  </a:lnTo>
                  <a:lnTo>
                    <a:pt x="122" y="807"/>
                  </a:lnTo>
                  <a:lnTo>
                    <a:pt x="122" y="806"/>
                  </a:lnTo>
                  <a:lnTo>
                    <a:pt x="122" y="804"/>
                  </a:lnTo>
                  <a:lnTo>
                    <a:pt x="121" y="804"/>
                  </a:lnTo>
                  <a:lnTo>
                    <a:pt x="121" y="802"/>
                  </a:lnTo>
                  <a:lnTo>
                    <a:pt x="121" y="800"/>
                  </a:lnTo>
                  <a:lnTo>
                    <a:pt x="119" y="799"/>
                  </a:lnTo>
                  <a:lnTo>
                    <a:pt x="117" y="799"/>
                  </a:lnTo>
                  <a:lnTo>
                    <a:pt x="115" y="797"/>
                  </a:lnTo>
                  <a:lnTo>
                    <a:pt x="114" y="797"/>
                  </a:lnTo>
                  <a:lnTo>
                    <a:pt x="112" y="797"/>
                  </a:lnTo>
                  <a:lnTo>
                    <a:pt x="110" y="797"/>
                  </a:lnTo>
                  <a:lnTo>
                    <a:pt x="109" y="797"/>
                  </a:lnTo>
                  <a:lnTo>
                    <a:pt x="107" y="795"/>
                  </a:lnTo>
                  <a:lnTo>
                    <a:pt x="107" y="793"/>
                  </a:lnTo>
                  <a:lnTo>
                    <a:pt x="105" y="793"/>
                  </a:lnTo>
                  <a:lnTo>
                    <a:pt x="105" y="792"/>
                  </a:lnTo>
                  <a:lnTo>
                    <a:pt x="105" y="790"/>
                  </a:lnTo>
                  <a:lnTo>
                    <a:pt x="105" y="788"/>
                  </a:lnTo>
                  <a:lnTo>
                    <a:pt x="105" y="787"/>
                  </a:lnTo>
                  <a:lnTo>
                    <a:pt x="105" y="785"/>
                  </a:lnTo>
                  <a:lnTo>
                    <a:pt x="103" y="783"/>
                  </a:lnTo>
                  <a:lnTo>
                    <a:pt x="102" y="783"/>
                  </a:lnTo>
                  <a:lnTo>
                    <a:pt x="100" y="781"/>
                  </a:lnTo>
                  <a:lnTo>
                    <a:pt x="98" y="781"/>
                  </a:lnTo>
                  <a:lnTo>
                    <a:pt x="96" y="781"/>
                  </a:lnTo>
                  <a:lnTo>
                    <a:pt x="95" y="781"/>
                  </a:lnTo>
                  <a:lnTo>
                    <a:pt x="93" y="780"/>
                  </a:lnTo>
                  <a:lnTo>
                    <a:pt x="91" y="780"/>
                  </a:lnTo>
                  <a:lnTo>
                    <a:pt x="90" y="780"/>
                  </a:lnTo>
                  <a:lnTo>
                    <a:pt x="88" y="780"/>
                  </a:lnTo>
                  <a:lnTo>
                    <a:pt x="86" y="780"/>
                  </a:lnTo>
                  <a:lnTo>
                    <a:pt x="84" y="780"/>
                  </a:lnTo>
                  <a:lnTo>
                    <a:pt x="83" y="780"/>
                  </a:lnTo>
                  <a:lnTo>
                    <a:pt x="81" y="780"/>
                  </a:lnTo>
                  <a:lnTo>
                    <a:pt x="79" y="780"/>
                  </a:lnTo>
                  <a:lnTo>
                    <a:pt x="77" y="778"/>
                  </a:lnTo>
                  <a:lnTo>
                    <a:pt x="76" y="778"/>
                  </a:lnTo>
                  <a:lnTo>
                    <a:pt x="74" y="778"/>
                  </a:lnTo>
                  <a:lnTo>
                    <a:pt x="72" y="778"/>
                  </a:lnTo>
                  <a:lnTo>
                    <a:pt x="71" y="778"/>
                  </a:lnTo>
                  <a:lnTo>
                    <a:pt x="69" y="778"/>
                  </a:lnTo>
                  <a:lnTo>
                    <a:pt x="67" y="778"/>
                  </a:lnTo>
                  <a:lnTo>
                    <a:pt x="67" y="776"/>
                  </a:lnTo>
                  <a:lnTo>
                    <a:pt x="67" y="775"/>
                  </a:lnTo>
                  <a:lnTo>
                    <a:pt x="69" y="773"/>
                  </a:lnTo>
                  <a:lnTo>
                    <a:pt x="67" y="773"/>
                  </a:lnTo>
                  <a:lnTo>
                    <a:pt x="67" y="771"/>
                  </a:lnTo>
                  <a:lnTo>
                    <a:pt x="65" y="769"/>
                  </a:lnTo>
                  <a:lnTo>
                    <a:pt x="64" y="769"/>
                  </a:lnTo>
                  <a:lnTo>
                    <a:pt x="62" y="769"/>
                  </a:lnTo>
                  <a:lnTo>
                    <a:pt x="60" y="768"/>
                  </a:lnTo>
                  <a:lnTo>
                    <a:pt x="58" y="768"/>
                  </a:lnTo>
                  <a:lnTo>
                    <a:pt x="57" y="768"/>
                  </a:lnTo>
                  <a:lnTo>
                    <a:pt x="55" y="768"/>
                  </a:lnTo>
                  <a:lnTo>
                    <a:pt x="53" y="768"/>
                  </a:lnTo>
                  <a:lnTo>
                    <a:pt x="52" y="766"/>
                  </a:lnTo>
                  <a:lnTo>
                    <a:pt x="50" y="766"/>
                  </a:lnTo>
                  <a:lnTo>
                    <a:pt x="48" y="766"/>
                  </a:lnTo>
                  <a:lnTo>
                    <a:pt x="46" y="766"/>
                  </a:lnTo>
                  <a:lnTo>
                    <a:pt x="45" y="766"/>
                  </a:lnTo>
                  <a:lnTo>
                    <a:pt x="43" y="766"/>
                  </a:lnTo>
                  <a:lnTo>
                    <a:pt x="41" y="768"/>
                  </a:lnTo>
                  <a:lnTo>
                    <a:pt x="39" y="768"/>
                  </a:lnTo>
                  <a:lnTo>
                    <a:pt x="38" y="768"/>
                  </a:lnTo>
                  <a:lnTo>
                    <a:pt x="36" y="768"/>
                  </a:lnTo>
                  <a:lnTo>
                    <a:pt x="34" y="769"/>
                  </a:lnTo>
                  <a:lnTo>
                    <a:pt x="33" y="769"/>
                  </a:lnTo>
                  <a:lnTo>
                    <a:pt x="31" y="771"/>
                  </a:lnTo>
                  <a:lnTo>
                    <a:pt x="29" y="771"/>
                  </a:lnTo>
                  <a:lnTo>
                    <a:pt x="27" y="771"/>
                  </a:lnTo>
                  <a:lnTo>
                    <a:pt x="27" y="773"/>
                  </a:lnTo>
                  <a:lnTo>
                    <a:pt x="26" y="773"/>
                  </a:lnTo>
                  <a:lnTo>
                    <a:pt x="26" y="775"/>
                  </a:lnTo>
                  <a:lnTo>
                    <a:pt x="24" y="775"/>
                  </a:lnTo>
                  <a:lnTo>
                    <a:pt x="22" y="775"/>
                  </a:lnTo>
                  <a:lnTo>
                    <a:pt x="20" y="776"/>
                  </a:lnTo>
                  <a:lnTo>
                    <a:pt x="19" y="776"/>
                  </a:lnTo>
                  <a:lnTo>
                    <a:pt x="17" y="776"/>
                  </a:lnTo>
                  <a:lnTo>
                    <a:pt x="15" y="776"/>
                  </a:lnTo>
                  <a:lnTo>
                    <a:pt x="15" y="778"/>
                  </a:lnTo>
                  <a:lnTo>
                    <a:pt x="14" y="778"/>
                  </a:lnTo>
                  <a:lnTo>
                    <a:pt x="12" y="778"/>
                  </a:lnTo>
                  <a:lnTo>
                    <a:pt x="12" y="776"/>
                  </a:lnTo>
                  <a:lnTo>
                    <a:pt x="12" y="775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8" y="771"/>
                  </a:lnTo>
                  <a:lnTo>
                    <a:pt x="7" y="769"/>
                  </a:lnTo>
                  <a:lnTo>
                    <a:pt x="7" y="768"/>
                  </a:lnTo>
                  <a:lnTo>
                    <a:pt x="5" y="768"/>
                  </a:lnTo>
                  <a:lnTo>
                    <a:pt x="5" y="766"/>
                  </a:lnTo>
                  <a:lnTo>
                    <a:pt x="3" y="766"/>
                  </a:lnTo>
                  <a:lnTo>
                    <a:pt x="3" y="764"/>
                  </a:lnTo>
                  <a:lnTo>
                    <a:pt x="2" y="762"/>
                  </a:lnTo>
                  <a:lnTo>
                    <a:pt x="2" y="761"/>
                  </a:lnTo>
                  <a:lnTo>
                    <a:pt x="0" y="761"/>
                  </a:lnTo>
                  <a:lnTo>
                    <a:pt x="0" y="759"/>
                  </a:lnTo>
                  <a:lnTo>
                    <a:pt x="0" y="757"/>
                  </a:lnTo>
                  <a:lnTo>
                    <a:pt x="0" y="756"/>
                  </a:lnTo>
                  <a:lnTo>
                    <a:pt x="0" y="754"/>
                  </a:lnTo>
                  <a:lnTo>
                    <a:pt x="0" y="752"/>
                  </a:lnTo>
                  <a:lnTo>
                    <a:pt x="2" y="750"/>
                  </a:lnTo>
                  <a:lnTo>
                    <a:pt x="3" y="750"/>
                  </a:lnTo>
                  <a:lnTo>
                    <a:pt x="3" y="749"/>
                  </a:lnTo>
                  <a:lnTo>
                    <a:pt x="5" y="749"/>
                  </a:lnTo>
                  <a:lnTo>
                    <a:pt x="7" y="749"/>
                  </a:lnTo>
                  <a:lnTo>
                    <a:pt x="8" y="747"/>
                  </a:lnTo>
                  <a:lnTo>
                    <a:pt x="10" y="747"/>
                  </a:lnTo>
                  <a:lnTo>
                    <a:pt x="12" y="747"/>
                  </a:lnTo>
                  <a:lnTo>
                    <a:pt x="14" y="747"/>
                  </a:lnTo>
                  <a:lnTo>
                    <a:pt x="15" y="745"/>
                  </a:lnTo>
                  <a:lnTo>
                    <a:pt x="17" y="745"/>
                  </a:lnTo>
                  <a:lnTo>
                    <a:pt x="19" y="743"/>
                  </a:lnTo>
                  <a:lnTo>
                    <a:pt x="20" y="743"/>
                  </a:lnTo>
                  <a:lnTo>
                    <a:pt x="22" y="742"/>
                  </a:lnTo>
                  <a:lnTo>
                    <a:pt x="24" y="740"/>
                  </a:lnTo>
                  <a:lnTo>
                    <a:pt x="26" y="738"/>
                  </a:lnTo>
                  <a:lnTo>
                    <a:pt x="26" y="737"/>
                  </a:lnTo>
                  <a:lnTo>
                    <a:pt x="27" y="737"/>
                  </a:lnTo>
                  <a:lnTo>
                    <a:pt x="27" y="735"/>
                  </a:lnTo>
                  <a:lnTo>
                    <a:pt x="29" y="735"/>
                  </a:lnTo>
                  <a:lnTo>
                    <a:pt x="29" y="733"/>
                  </a:lnTo>
                  <a:lnTo>
                    <a:pt x="31" y="731"/>
                  </a:lnTo>
                  <a:lnTo>
                    <a:pt x="33" y="730"/>
                  </a:lnTo>
                  <a:lnTo>
                    <a:pt x="33" y="728"/>
                  </a:lnTo>
                  <a:lnTo>
                    <a:pt x="34" y="726"/>
                  </a:lnTo>
                  <a:lnTo>
                    <a:pt x="36" y="724"/>
                  </a:lnTo>
                  <a:lnTo>
                    <a:pt x="36" y="723"/>
                  </a:lnTo>
                  <a:lnTo>
                    <a:pt x="38" y="721"/>
                  </a:lnTo>
                  <a:lnTo>
                    <a:pt x="38" y="719"/>
                  </a:lnTo>
                  <a:lnTo>
                    <a:pt x="39" y="719"/>
                  </a:lnTo>
                  <a:lnTo>
                    <a:pt x="39" y="718"/>
                  </a:lnTo>
                  <a:lnTo>
                    <a:pt x="41" y="716"/>
                  </a:lnTo>
                  <a:lnTo>
                    <a:pt x="41" y="714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5" y="709"/>
                  </a:lnTo>
                  <a:lnTo>
                    <a:pt x="45" y="707"/>
                  </a:lnTo>
                  <a:lnTo>
                    <a:pt x="46" y="705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8" y="702"/>
                  </a:lnTo>
                  <a:lnTo>
                    <a:pt x="48" y="700"/>
                  </a:lnTo>
                  <a:lnTo>
                    <a:pt x="48" y="699"/>
                  </a:lnTo>
                  <a:lnTo>
                    <a:pt x="50" y="699"/>
                  </a:lnTo>
                  <a:lnTo>
                    <a:pt x="50" y="697"/>
                  </a:lnTo>
                  <a:lnTo>
                    <a:pt x="52" y="695"/>
                  </a:lnTo>
                  <a:lnTo>
                    <a:pt x="52" y="693"/>
                  </a:lnTo>
                  <a:lnTo>
                    <a:pt x="52" y="692"/>
                  </a:lnTo>
                  <a:lnTo>
                    <a:pt x="52" y="690"/>
                  </a:lnTo>
                  <a:lnTo>
                    <a:pt x="50" y="688"/>
                  </a:lnTo>
                  <a:lnTo>
                    <a:pt x="48" y="686"/>
                  </a:lnTo>
                  <a:lnTo>
                    <a:pt x="46" y="686"/>
                  </a:lnTo>
                  <a:lnTo>
                    <a:pt x="45" y="685"/>
                  </a:lnTo>
                  <a:lnTo>
                    <a:pt x="45" y="683"/>
                  </a:lnTo>
                  <a:lnTo>
                    <a:pt x="43" y="683"/>
                  </a:lnTo>
                  <a:lnTo>
                    <a:pt x="43" y="681"/>
                  </a:lnTo>
                  <a:lnTo>
                    <a:pt x="43" y="680"/>
                  </a:lnTo>
                  <a:lnTo>
                    <a:pt x="43" y="678"/>
                  </a:lnTo>
                  <a:lnTo>
                    <a:pt x="43" y="676"/>
                  </a:lnTo>
                  <a:lnTo>
                    <a:pt x="43" y="674"/>
                  </a:lnTo>
                  <a:lnTo>
                    <a:pt x="43" y="673"/>
                  </a:lnTo>
                  <a:lnTo>
                    <a:pt x="43" y="671"/>
                  </a:lnTo>
                  <a:lnTo>
                    <a:pt x="43" y="669"/>
                  </a:lnTo>
                  <a:lnTo>
                    <a:pt x="43" y="667"/>
                  </a:lnTo>
                  <a:lnTo>
                    <a:pt x="45" y="667"/>
                  </a:lnTo>
                  <a:lnTo>
                    <a:pt x="45" y="666"/>
                  </a:lnTo>
                  <a:lnTo>
                    <a:pt x="45" y="664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8" y="662"/>
                  </a:lnTo>
                  <a:lnTo>
                    <a:pt x="48" y="661"/>
                  </a:lnTo>
                  <a:lnTo>
                    <a:pt x="50" y="661"/>
                  </a:lnTo>
                  <a:lnTo>
                    <a:pt x="52" y="659"/>
                  </a:lnTo>
                  <a:lnTo>
                    <a:pt x="53" y="659"/>
                  </a:lnTo>
                  <a:lnTo>
                    <a:pt x="53" y="657"/>
                  </a:lnTo>
                  <a:lnTo>
                    <a:pt x="55" y="657"/>
                  </a:lnTo>
                  <a:lnTo>
                    <a:pt x="57" y="657"/>
                  </a:lnTo>
                  <a:lnTo>
                    <a:pt x="57" y="655"/>
                  </a:lnTo>
                  <a:lnTo>
                    <a:pt x="58" y="655"/>
                  </a:lnTo>
                  <a:lnTo>
                    <a:pt x="58" y="654"/>
                  </a:lnTo>
                  <a:lnTo>
                    <a:pt x="60" y="654"/>
                  </a:lnTo>
                  <a:lnTo>
                    <a:pt x="62" y="652"/>
                  </a:lnTo>
                  <a:lnTo>
                    <a:pt x="62" y="650"/>
                  </a:lnTo>
                  <a:lnTo>
                    <a:pt x="64" y="650"/>
                  </a:lnTo>
                  <a:lnTo>
                    <a:pt x="64" y="649"/>
                  </a:lnTo>
                  <a:lnTo>
                    <a:pt x="65" y="649"/>
                  </a:lnTo>
                  <a:lnTo>
                    <a:pt x="65" y="647"/>
                  </a:lnTo>
                  <a:lnTo>
                    <a:pt x="67" y="647"/>
                  </a:lnTo>
                  <a:lnTo>
                    <a:pt x="67" y="645"/>
                  </a:lnTo>
                  <a:lnTo>
                    <a:pt x="69" y="643"/>
                  </a:lnTo>
                  <a:lnTo>
                    <a:pt x="71" y="642"/>
                  </a:lnTo>
                  <a:lnTo>
                    <a:pt x="71" y="640"/>
                  </a:lnTo>
                  <a:lnTo>
                    <a:pt x="72" y="640"/>
                  </a:lnTo>
                  <a:lnTo>
                    <a:pt x="72" y="638"/>
                  </a:lnTo>
                  <a:lnTo>
                    <a:pt x="74" y="636"/>
                  </a:lnTo>
                  <a:lnTo>
                    <a:pt x="74" y="635"/>
                  </a:lnTo>
                  <a:lnTo>
                    <a:pt x="76" y="635"/>
                  </a:lnTo>
                  <a:lnTo>
                    <a:pt x="76" y="633"/>
                  </a:lnTo>
                  <a:lnTo>
                    <a:pt x="76" y="631"/>
                  </a:lnTo>
                  <a:lnTo>
                    <a:pt x="77" y="631"/>
                  </a:lnTo>
                  <a:lnTo>
                    <a:pt x="77" y="630"/>
                  </a:lnTo>
                  <a:lnTo>
                    <a:pt x="79" y="630"/>
                  </a:lnTo>
                  <a:lnTo>
                    <a:pt x="79" y="628"/>
                  </a:lnTo>
                  <a:lnTo>
                    <a:pt x="81" y="626"/>
                  </a:lnTo>
                  <a:lnTo>
                    <a:pt x="83" y="626"/>
                  </a:lnTo>
                  <a:lnTo>
                    <a:pt x="84" y="624"/>
                  </a:lnTo>
                  <a:lnTo>
                    <a:pt x="86" y="623"/>
                  </a:lnTo>
                  <a:lnTo>
                    <a:pt x="88" y="623"/>
                  </a:lnTo>
                  <a:lnTo>
                    <a:pt x="90" y="623"/>
                  </a:lnTo>
                  <a:lnTo>
                    <a:pt x="90" y="621"/>
                  </a:lnTo>
                  <a:lnTo>
                    <a:pt x="91" y="621"/>
                  </a:lnTo>
                  <a:lnTo>
                    <a:pt x="93" y="621"/>
                  </a:lnTo>
                  <a:lnTo>
                    <a:pt x="95" y="621"/>
                  </a:lnTo>
                  <a:lnTo>
                    <a:pt x="95" y="619"/>
                  </a:lnTo>
                  <a:lnTo>
                    <a:pt x="96" y="617"/>
                  </a:lnTo>
                  <a:lnTo>
                    <a:pt x="96" y="616"/>
                  </a:lnTo>
                  <a:lnTo>
                    <a:pt x="96" y="614"/>
                  </a:lnTo>
                  <a:lnTo>
                    <a:pt x="96" y="612"/>
                  </a:lnTo>
                  <a:lnTo>
                    <a:pt x="96" y="611"/>
                  </a:lnTo>
                  <a:lnTo>
                    <a:pt x="98" y="609"/>
                  </a:lnTo>
                  <a:lnTo>
                    <a:pt x="98" y="607"/>
                  </a:lnTo>
                  <a:lnTo>
                    <a:pt x="98" y="605"/>
                  </a:lnTo>
                  <a:lnTo>
                    <a:pt x="98" y="604"/>
                  </a:lnTo>
                  <a:lnTo>
                    <a:pt x="98" y="602"/>
                  </a:lnTo>
                  <a:lnTo>
                    <a:pt x="98" y="600"/>
                  </a:lnTo>
                  <a:lnTo>
                    <a:pt x="100" y="598"/>
                  </a:lnTo>
                  <a:lnTo>
                    <a:pt x="100" y="597"/>
                  </a:lnTo>
                  <a:lnTo>
                    <a:pt x="100" y="595"/>
                  </a:lnTo>
                  <a:lnTo>
                    <a:pt x="100" y="593"/>
                  </a:lnTo>
                  <a:lnTo>
                    <a:pt x="102" y="592"/>
                  </a:lnTo>
                  <a:lnTo>
                    <a:pt x="102" y="590"/>
                  </a:lnTo>
                  <a:lnTo>
                    <a:pt x="102" y="588"/>
                  </a:lnTo>
                  <a:lnTo>
                    <a:pt x="102" y="586"/>
                  </a:lnTo>
                  <a:lnTo>
                    <a:pt x="102" y="585"/>
                  </a:lnTo>
                  <a:lnTo>
                    <a:pt x="103" y="585"/>
                  </a:lnTo>
                  <a:lnTo>
                    <a:pt x="103" y="583"/>
                  </a:lnTo>
                  <a:lnTo>
                    <a:pt x="103" y="581"/>
                  </a:lnTo>
                  <a:lnTo>
                    <a:pt x="103" y="579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5" y="574"/>
                  </a:lnTo>
                  <a:lnTo>
                    <a:pt x="107" y="573"/>
                  </a:lnTo>
                  <a:lnTo>
                    <a:pt x="107" y="571"/>
                  </a:lnTo>
                  <a:lnTo>
                    <a:pt x="107" y="569"/>
                  </a:lnTo>
                  <a:lnTo>
                    <a:pt x="105" y="569"/>
                  </a:lnTo>
                  <a:lnTo>
                    <a:pt x="105" y="567"/>
                  </a:lnTo>
                  <a:lnTo>
                    <a:pt x="103" y="567"/>
                  </a:lnTo>
                  <a:lnTo>
                    <a:pt x="102" y="567"/>
                  </a:lnTo>
                  <a:lnTo>
                    <a:pt x="100" y="567"/>
                  </a:lnTo>
                  <a:lnTo>
                    <a:pt x="98" y="567"/>
                  </a:lnTo>
                  <a:lnTo>
                    <a:pt x="98" y="569"/>
                  </a:lnTo>
                  <a:lnTo>
                    <a:pt x="96" y="569"/>
                  </a:lnTo>
                  <a:lnTo>
                    <a:pt x="96" y="571"/>
                  </a:lnTo>
                  <a:lnTo>
                    <a:pt x="95" y="571"/>
                  </a:lnTo>
                  <a:lnTo>
                    <a:pt x="95" y="573"/>
                  </a:lnTo>
                  <a:lnTo>
                    <a:pt x="93" y="573"/>
                  </a:lnTo>
                  <a:lnTo>
                    <a:pt x="91" y="574"/>
                  </a:lnTo>
                  <a:lnTo>
                    <a:pt x="91" y="573"/>
                  </a:lnTo>
                  <a:lnTo>
                    <a:pt x="90" y="573"/>
                  </a:lnTo>
                  <a:lnTo>
                    <a:pt x="90" y="571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6" y="567"/>
                  </a:lnTo>
                  <a:lnTo>
                    <a:pt x="86" y="566"/>
                  </a:lnTo>
                  <a:lnTo>
                    <a:pt x="84" y="564"/>
                  </a:lnTo>
                  <a:lnTo>
                    <a:pt x="83" y="562"/>
                  </a:lnTo>
                  <a:lnTo>
                    <a:pt x="81" y="560"/>
                  </a:lnTo>
                  <a:lnTo>
                    <a:pt x="81" y="559"/>
                  </a:lnTo>
                  <a:lnTo>
                    <a:pt x="83" y="557"/>
                  </a:lnTo>
                  <a:lnTo>
                    <a:pt x="84" y="555"/>
                  </a:lnTo>
                  <a:lnTo>
                    <a:pt x="84" y="554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6" y="548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3" y="545"/>
                  </a:lnTo>
                  <a:lnTo>
                    <a:pt x="83" y="543"/>
                  </a:lnTo>
                  <a:lnTo>
                    <a:pt x="81" y="543"/>
                  </a:lnTo>
                  <a:lnTo>
                    <a:pt x="81" y="541"/>
                  </a:lnTo>
                  <a:lnTo>
                    <a:pt x="79" y="541"/>
                  </a:lnTo>
                  <a:lnTo>
                    <a:pt x="77" y="541"/>
                  </a:lnTo>
                  <a:lnTo>
                    <a:pt x="77" y="540"/>
                  </a:lnTo>
                  <a:lnTo>
                    <a:pt x="76" y="540"/>
                  </a:lnTo>
                  <a:lnTo>
                    <a:pt x="74" y="540"/>
                  </a:lnTo>
                  <a:lnTo>
                    <a:pt x="72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7" y="540"/>
                  </a:lnTo>
                  <a:lnTo>
                    <a:pt x="65" y="540"/>
                  </a:lnTo>
                  <a:lnTo>
                    <a:pt x="64" y="540"/>
                  </a:lnTo>
                  <a:lnTo>
                    <a:pt x="62" y="538"/>
                  </a:lnTo>
                  <a:lnTo>
                    <a:pt x="60" y="538"/>
                  </a:lnTo>
                  <a:lnTo>
                    <a:pt x="60" y="536"/>
                  </a:lnTo>
                  <a:lnTo>
                    <a:pt x="60" y="535"/>
                  </a:lnTo>
                  <a:lnTo>
                    <a:pt x="60" y="533"/>
                  </a:lnTo>
                  <a:lnTo>
                    <a:pt x="60" y="531"/>
                  </a:lnTo>
                  <a:lnTo>
                    <a:pt x="60" y="529"/>
                  </a:lnTo>
                  <a:lnTo>
                    <a:pt x="60" y="528"/>
                  </a:lnTo>
                  <a:lnTo>
                    <a:pt x="62" y="528"/>
                  </a:lnTo>
                  <a:lnTo>
                    <a:pt x="62" y="526"/>
                  </a:lnTo>
                  <a:lnTo>
                    <a:pt x="62" y="524"/>
                  </a:lnTo>
                  <a:lnTo>
                    <a:pt x="64" y="523"/>
                  </a:lnTo>
                  <a:lnTo>
                    <a:pt x="64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7" y="516"/>
                  </a:lnTo>
                  <a:lnTo>
                    <a:pt x="67" y="514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9" y="509"/>
                  </a:lnTo>
                  <a:lnTo>
                    <a:pt x="67" y="507"/>
                  </a:lnTo>
                  <a:lnTo>
                    <a:pt x="67" y="505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7" y="497"/>
                  </a:lnTo>
                  <a:lnTo>
                    <a:pt x="67" y="495"/>
                  </a:lnTo>
                  <a:lnTo>
                    <a:pt x="67" y="493"/>
                  </a:lnTo>
                  <a:lnTo>
                    <a:pt x="67" y="491"/>
                  </a:lnTo>
                  <a:lnTo>
                    <a:pt x="67" y="490"/>
                  </a:lnTo>
                  <a:lnTo>
                    <a:pt x="67" y="488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3"/>
                  </a:lnTo>
                  <a:lnTo>
                    <a:pt x="67" y="481"/>
                  </a:lnTo>
                  <a:lnTo>
                    <a:pt x="69" y="479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2" y="476"/>
                  </a:lnTo>
                  <a:lnTo>
                    <a:pt x="72" y="474"/>
                  </a:lnTo>
                  <a:lnTo>
                    <a:pt x="74" y="474"/>
                  </a:lnTo>
                  <a:lnTo>
                    <a:pt x="74" y="472"/>
                  </a:lnTo>
                  <a:lnTo>
                    <a:pt x="76" y="472"/>
                  </a:lnTo>
                  <a:lnTo>
                    <a:pt x="77" y="472"/>
                  </a:lnTo>
                  <a:lnTo>
                    <a:pt x="77" y="471"/>
                  </a:lnTo>
                  <a:lnTo>
                    <a:pt x="79" y="471"/>
                  </a:lnTo>
                  <a:lnTo>
                    <a:pt x="81" y="471"/>
                  </a:lnTo>
                  <a:lnTo>
                    <a:pt x="83" y="469"/>
                  </a:lnTo>
                  <a:lnTo>
                    <a:pt x="84" y="469"/>
                  </a:lnTo>
                  <a:lnTo>
                    <a:pt x="86" y="469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67"/>
                  </a:lnTo>
                  <a:lnTo>
                    <a:pt x="91" y="467"/>
                  </a:lnTo>
                  <a:lnTo>
                    <a:pt x="93" y="467"/>
                  </a:lnTo>
                  <a:lnTo>
                    <a:pt x="95" y="467"/>
                  </a:lnTo>
                  <a:lnTo>
                    <a:pt x="96" y="467"/>
                  </a:lnTo>
                  <a:lnTo>
                    <a:pt x="98" y="467"/>
                  </a:lnTo>
                  <a:lnTo>
                    <a:pt x="100" y="467"/>
                  </a:lnTo>
                  <a:lnTo>
                    <a:pt x="102" y="467"/>
                  </a:lnTo>
                  <a:lnTo>
                    <a:pt x="102" y="466"/>
                  </a:lnTo>
                  <a:lnTo>
                    <a:pt x="103" y="466"/>
                  </a:lnTo>
                  <a:lnTo>
                    <a:pt x="105" y="466"/>
                  </a:lnTo>
                  <a:lnTo>
                    <a:pt x="105" y="464"/>
                  </a:lnTo>
                  <a:lnTo>
                    <a:pt x="107" y="462"/>
                  </a:lnTo>
                  <a:lnTo>
                    <a:pt x="109" y="460"/>
                  </a:lnTo>
                  <a:lnTo>
                    <a:pt x="109" y="459"/>
                  </a:lnTo>
                  <a:lnTo>
                    <a:pt x="109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2" y="453"/>
                  </a:lnTo>
                  <a:lnTo>
                    <a:pt x="112" y="452"/>
                  </a:lnTo>
                  <a:lnTo>
                    <a:pt x="114" y="452"/>
                  </a:lnTo>
                  <a:lnTo>
                    <a:pt x="114" y="450"/>
                  </a:lnTo>
                  <a:lnTo>
                    <a:pt x="115" y="450"/>
                  </a:lnTo>
                  <a:lnTo>
                    <a:pt x="117" y="448"/>
                  </a:lnTo>
                  <a:lnTo>
                    <a:pt x="119" y="448"/>
                  </a:lnTo>
                  <a:lnTo>
                    <a:pt x="121" y="447"/>
                  </a:lnTo>
                  <a:lnTo>
                    <a:pt x="122" y="447"/>
                  </a:lnTo>
                  <a:lnTo>
                    <a:pt x="124" y="447"/>
                  </a:lnTo>
                  <a:lnTo>
                    <a:pt x="124" y="445"/>
                  </a:lnTo>
                  <a:lnTo>
                    <a:pt x="126" y="445"/>
                  </a:lnTo>
                  <a:lnTo>
                    <a:pt x="126" y="443"/>
                  </a:lnTo>
                  <a:lnTo>
                    <a:pt x="128" y="443"/>
                  </a:lnTo>
                  <a:lnTo>
                    <a:pt x="128" y="441"/>
                  </a:lnTo>
                  <a:lnTo>
                    <a:pt x="129" y="441"/>
                  </a:lnTo>
                  <a:lnTo>
                    <a:pt x="129" y="440"/>
                  </a:lnTo>
                  <a:lnTo>
                    <a:pt x="131" y="438"/>
                  </a:lnTo>
                  <a:lnTo>
                    <a:pt x="131" y="436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3" y="431"/>
                  </a:lnTo>
                  <a:lnTo>
                    <a:pt x="134" y="429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1"/>
                  </a:lnTo>
                  <a:lnTo>
                    <a:pt x="138" y="421"/>
                  </a:lnTo>
                  <a:lnTo>
                    <a:pt x="138" y="419"/>
                  </a:lnTo>
                  <a:lnTo>
                    <a:pt x="138" y="417"/>
                  </a:lnTo>
                  <a:lnTo>
                    <a:pt x="140" y="417"/>
                  </a:lnTo>
                  <a:lnTo>
                    <a:pt x="140" y="416"/>
                  </a:lnTo>
                  <a:lnTo>
                    <a:pt x="140" y="414"/>
                  </a:lnTo>
                  <a:lnTo>
                    <a:pt x="141" y="412"/>
                  </a:lnTo>
                  <a:lnTo>
                    <a:pt x="143" y="410"/>
                  </a:lnTo>
                  <a:lnTo>
                    <a:pt x="143" y="409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48" y="402"/>
                  </a:lnTo>
                  <a:lnTo>
                    <a:pt x="150" y="400"/>
                  </a:lnTo>
                  <a:lnTo>
                    <a:pt x="150" y="398"/>
                  </a:lnTo>
                  <a:lnTo>
                    <a:pt x="152" y="397"/>
                  </a:lnTo>
                  <a:lnTo>
                    <a:pt x="152" y="395"/>
                  </a:lnTo>
                  <a:lnTo>
                    <a:pt x="153" y="393"/>
                  </a:lnTo>
                  <a:lnTo>
                    <a:pt x="153" y="391"/>
                  </a:lnTo>
                  <a:lnTo>
                    <a:pt x="155" y="390"/>
                  </a:lnTo>
                  <a:lnTo>
                    <a:pt x="155" y="388"/>
                  </a:lnTo>
                  <a:lnTo>
                    <a:pt x="157" y="388"/>
                  </a:lnTo>
                  <a:lnTo>
                    <a:pt x="157" y="386"/>
                  </a:lnTo>
                  <a:lnTo>
                    <a:pt x="157" y="384"/>
                  </a:lnTo>
                  <a:lnTo>
                    <a:pt x="159" y="384"/>
                  </a:lnTo>
                  <a:lnTo>
                    <a:pt x="159" y="383"/>
                  </a:lnTo>
                  <a:lnTo>
                    <a:pt x="159" y="381"/>
                  </a:lnTo>
                  <a:lnTo>
                    <a:pt x="160" y="381"/>
                  </a:lnTo>
                  <a:lnTo>
                    <a:pt x="160" y="379"/>
                  </a:lnTo>
                  <a:lnTo>
                    <a:pt x="160" y="378"/>
                  </a:lnTo>
                  <a:lnTo>
                    <a:pt x="160" y="376"/>
                  </a:lnTo>
                  <a:lnTo>
                    <a:pt x="160" y="374"/>
                  </a:lnTo>
                  <a:lnTo>
                    <a:pt x="160" y="372"/>
                  </a:lnTo>
                  <a:lnTo>
                    <a:pt x="160" y="371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59" y="367"/>
                  </a:lnTo>
                  <a:lnTo>
                    <a:pt x="159" y="365"/>
                  </a:lnTo>
                  <a:lnTo>
                    <a:pt x="160" y="364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59"/>
                  </a:lnTo>
                  <a:lnTo>
                    <a:pt x="164" y="359"/>
                  </a:lnTo>
                  <a:lnTo>
                    <a:pt x="164" y="357"/>
                  </a:lnTo>
                  <a:lnTo>
                    <a:pt x="166" y="357"/>
                  </a:lnTo>
                  <a:lnTo>
                    <a:pt x="166" y="355"/>
                  </a:lnTo>
                  <a:lnTo>
                    <a:pt x="167" y="355"/>
                  </a:lnTo>
                  <a:lnTo>
                    <a:pt x="167" y="353"/>
                  </a:lnTo>
                  <a:lnTo>
                    <a:pt x="169" y="353"/>
                  </a:lnTo>
                  <a:lnTo>
                    <a:pt x="171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4" y="350"/>
                  </a:lnTo>
                  <a:lnTo>
                    <a:pt x="174" y="348"/>
                  </a:lnTo>
                  <a:lnTo>
                    <a:pt x="176" y="348"/>
                  </a:lnTo>
                  <a:lnTo>
                    <a:pt x="176" y="346"/>
                  </a:lnTo>
                  <a:lnTo>
                    <a:pt x="178" y="346"/>
                  </a:lnTo>
                  <a:lnTo>
                    <a:pt x="178" y="345"/>
                  </a:lnTo>
                  <a:lnTo>
                    <a:pt x="178" y="343"/>
                  </a:lnTo>
                  <a:lnTo>
                    <a:pt x="179" y="343"/>
                  </a:lnTo>
                  <a:lnTo>
                    <a:pt x="179" y="341"/>
                  </a:lnTo>
                  <a:lnTo>
                    <a:pt x="181" y="340"/>
                  </a:lnTo>
                  <a:lnTo>
                    <a:pt x="181" y="338"/>
                  </a:lnTo>
                  <a:lnTo>
                    <a:pt x="183" y="336"/>
                  </a:lnTo>
                  <a:lnTo>
                    <a:pt x="183" y="334"/>
                  </a:lnTo>
                  <a:lnTo>
                    <a:pt x="183" y="333"/>
                  </a:lnTo>
                  <a:lnTo>
                    <a:pt x="183" y="331"/>
                  </a:lnTo>
                  <a:lnTo>
                    <a:pt x="181" y="331"/>
                  </a:lnTo>
                  <a:lnTo>
                    <a:pt x="181" y="329"/>
                  </a:lnTo>
                  <a:lnTo>
                    <a:pt x="179" y="329"/>
                  </a:lnTo>
                  <a:lnTo>
                    <a:pt x="178" y="329"/>
                  </a:lnTo>
                  <a:lnTo>
                    <a:pt x="176" y="327"/>
                  </a:lnTo>
                  <a:lnTo>
                    <a:pt x="174" y="327"/>
                  </a:lnTo>
                  <a:lnTo>
                    <a:pt x="172" y="327"/>
                  </a:lnTo>
                  <a:lnTo>
                    <a:pt x="171" y="327"/>
                  </a:lnTo>
                  <a:lnTo>
                    <a:pt x="169" y="327"/>
                  </a:lnTo>
                  <a:lnTo>
                    <a:pt x="169" y="329"/>
                  </a:lnTo>
                  <a:lnTo>
                    <a:pt x="167" y="329"/>
                  </a:lnTo>
                  <a:lnTo>
                    <a:pt x="166" y="331"/>
                  </a:lnTo>
                  <a:lnTo>
                    <a:pt x="164" y="333"/>
                  </a:lnTo>
                  <a:lnTo>
                    <a:pt x="164" y="334"/>
                  </a:lnTo>
                  <a:lnTo>
                    <a:pt x="162" y="336"/>
                  </a:lnTo>
                  <a:lnTo>
                    <a:pt x="160" y="338"/>
                  </a:lnTo>
                  <a:lnTo>
                    <a:pt x="159" y="336"/>
                  </a:lnTo>
                  <a:lnTo>
                    <a:pt x="159" y="334"/>
                  </a:lnTo>
                  <a:lnTo>
                    <a:pt x="159" y="333"/>
                  </a:lnTo>
                  <a:lnTo>
                    <a:pt x="159" y="331"/>
                  </a:lnTo>
                  <a:lnTo>
                    <a:pt x="159" y="329"/>
                  </a:lnTo>
                  <a:lnTo>
                    <a:pt x="159" y="327"/>
                  </a:lnTo>
                  <a:lnTo>
                    <a:pt x="159" y="326"/>
                  </a:lnTo>
                  <a:lnTo>
                    <a:pt x="159" y="324"/>
                  </a:lnTo>
                  <a:lnTo>
                    <a:pt x="157" y="324"/>
                  </a:lnTo>
                  <a:lnTo>
                    <a:pt x="155" y="324"/>
                  </a:lnTo>
                  <a:lnTo>
                    <a:pt x="153" y="322"/>
                  </a:lnTo>
                  <a:lnTo>
                    <a:pt x="152" y="322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52" y="319"/>
                  </a:lnTo>
                  <a:lnTo>
                    <a:pt x="152" y="317"/>
                  </a:lnTo>
                  <a:lnTo>
                    <a:pt x="153" y="315"/>
                  </a:lnTo>
                  <a:lnTo>
                    <a:pt x="155" y="314"/>
                  </a:lnTo>
                  <a:lnTo>
                    <a:pt x="155" y="312"/>
                  </a:lnTo>
                  <a:lnTo>
                    <a:pt x="155" y="310"/>
                  </a:lnTo>
                  <a:lnTo>
                    <a:pt x="157" y="308"/>
                  </a:lnTo>
                  <a:lnTo>
                    <a:pt x="157" y="307"/>
                  </a:lnTo>
                  <a:lnTo>
                    <a:pt x="159" y="305"/>
                  </a:lnTo>
                  <a:lnTo>
                    <a:pt x="159" y="303"/>
                  </a:lnTo>
                  <a:lnTo>
                    <a:pt x="159" y="302"/>
                  </a:lnTo>
                  <a:lnTo>
                    <a:pt x="159" y="300"/>
                  </a:lnTo>
                  <a:lnTo>
                    <a:pt x="159" y="298"/>
                  </a:lnTo>
                  <a:lnTo>
                    <a:pt x="160" y="296"/>
                  </a:lnTo>
                  <a:lnTo>
                    <a:pt x="160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0" y="284"/>
                  </a:lnTo>
                  <a:lnTo>
                    <a:pt x="160" y="283"/>
                  </a:lnTo>
                  <a:lnTo>
                    <a:pt x="162" y="281"/>
                  </a:lnTo>
                  <a:lnTo>
                    <a:pt x="164" y="279"/>
                  </a:lnTo>
                  <a:lnTo>
                    <a:pt x="164" y="277"/>
                  </a:lnTo>
                  <a:lnTo>
                    <a:pt x="166" y="276"/>
                  </a:lnTo>
                  <a:lnTo>
                    <a:pt x="166" y="274"/>
                  </a:lnTo>
                  <a:lnTo>
                    <a:pt x="167" y="274"/>
                  </a:lnTo>
                  <a:lnTo>
                    <a:pt x="167" y="272"/>
                  </a:lnTo>
                  <a:lnTo>
                    <a:pt x="169" y="271"/>
                  </a:lnTo>
                  <a:lnTo>
                    <a:pt x="169" y="269"/>
                  </a:lnTo>
                  <a:lnTo>
                    <a:pt x="171" y="267"/>
                  </a:lnTo>
                  <a:lnTo>
                    <a:pt x="172" y="265"/>
                  </a:lnTo>
                  <a:lnTo>
                    <a:pt x="174" y="264"/>
                  </a:lnTo>
                  <a:lnTo>
                    <a:pt x="176" y="262"/>
                  </a:lnTo>
                  <a:lnTo>
                    <a:pt x="176" y="260"/>
                  </a:lnTo>
                  <a:lnTo>
                    <a:pt x="178" y="258"/>
                  </a:lnTo>
                  <a:lnTo>
                    <a:pt x="178" y="257"/>
                  </a:lnTo>
                  <a:lnTo>
                    <a:pt x="179" y="257"/>
                  </a:lnTo>
                  <a:lnTo>
                    <a:pt x="179" y="255"/>
                  </a:lnTo>
                  <a:lnTo>
                    <a:pt x="181" y="255"/>
                  </a:lnTo>
                  <a:lnTo>
                    <a:pt x="181" y="253"/>
                  </a:lnTo>
                  <a:lnTo>
                    <a:pt x="181" y="252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5" y="248"/>
                  </a:lnTo>
                  <a:lnTo>
                    <a:pt x="185" y="246"/>
                  </a:lnTo>
                  <a:lnTo>
                    <a:pt x="186" y="245"/>
                  </a:lnTo>
                  <a:lnTo>
                    <a:pt x="188" y="243"/>
                  </a:lnTo>
                  <a:lnTo>
                    <a:pt x="188" y="241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8" y="238"/>
                  </a:lnTo>
                  <a:lnTo>
                    <a:pt x="188" y="236"/>
                  </a:lnTo>
                  <a:lnTo>
                    <a:pt x="186" y="236"/>
                  </a:lnTo>
                  <a:lnTo>
                    <a:pt x="186" y="234"/>
                  </a:lnTo>
                  <a:lnTo>
                    <a:pt x="185" y="234"/>
                  </a:lnTo>
                  <a:lnTo>
                    <a:pt x="185" y="233"/>
                  </a:lnTo>
                  <a:lnTo>
                    <a:pt x="185" y="231"/>
                  </a:lnTo>
                  <a:lnTo>
                    <a:pt x="183" y="231"/>
                  </a:lnTo>
                  <a:lnTo>
                    <a:pt x="183" y="229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4"/>
                  </a:lnTo>
                  <a:lnTo>
                    <a:pt x="185" y="222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5" y="217"/>
                  </a:lnTo>
                  <a:lnTo>
                    <a:pt x="186" y="217"/>
                  </a:lnTo>
                  <a:lnTo>
                    <a:pt x="186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4"/>
                  </a:lnTo>
                  <a:lnTo>
                    <a:pt x="191" y="212"/>
                  </a:lnTo>
                  <a:lnTo>
                    <a:pt x="193" y="212"/>
                  </a:lnTo>
                  <a:lnTo>
                    <a:pt x="195" y="212"/>
                  </a:lnTo>
                  <a:lnTo>
                    <a:pt x="197" y="212"/>
                  </a:lnTo>
                  <a:lnTo>
                    <a:pt x="198" y="214"/>
                  </a:lnTo>
                  <a:lnTo>
                    <a:pt x="200" y="212"/>
                  </a:lnTo>
                  <a:lnTo>
                    <a:pt x="202" y="210"/>
                  </a:lnTo>
                  <a:lnTo>
                    <a:pt x="202" y="208"/>
                  </a:lnTo>
                  <a:lnTo>
                    <a:pt x="202" y="207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3" y="203"/>
                  </a:lnTo>
                  <a:lnTo>
                    <a:pt x="205" y="203"/>
                  </a:lnTo>
                  <a:lnTo>
                    <a:pt x="207" y="203"/>
                  </a:lnTo>
                  <a:lnTo>
                    <a:pt x="209" y="203"/>
                  </a:lnTo>
                  <a:lnTo>
                    <a:pt x="210" y="203"/>
                  </a:lnTo>
                  <a:lnTo>
                    <a:pt x="212" y="203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4" y="200"/>
                  </a:lnTo>
                  <a:lnTo>
                    <a:pt x="214" y="198"/>
                  </a:lnTo>
                  <a:lnTo>
                    <a:pt x="214" y="196"/>
                  </a:lnTo>
                  <a:lnTo>
                    <a:pt x="214" y="195"/>
                  </a:lnTo>
                  <a:lnTo>
                    <a:pt x="216" y="193"/>
                  </a:lnTo>
                  <a:lnTo>
                    <a:pt x="216" y="191"/>
                  </a:lnTo>
                  <a:lnTo>
                    <a:pt x="216" y="189"/>
                  </a:lnTo>
                  <a:lnTo>
                    <a:pt x="216" y="188"/>
                  </a:lnTo>
                  <a:lnTo>
                    <a:pt x="217" y="186"/>
                  </a:lnTo>
                  <a:lnTo>
                    <a:pt x="219" y="186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4" y="186"/>
                  </a:lnTo>
                  <a:lnTo>
                    <a:pt x="226" y="186"/>
                  </a:lnTo>
                  <a:lnTo>
                    <a:pt x="228" y="186"/>
                  </a:lnTo>
                  <a:lnTo>
                    <a:pt x="229" y="186"/>
                  </a:lnTo>
                  <a:lnTo>
                    <a:pt x="231" y="186"/>
                  </a:lnTo>
                  <a:lnTo>
                    <a:pt x="231" y="184"/>
                  </a:lnTo>
                  <a:lnTo>
                    <a:pt x="233" y="182"/>
                  </a:lnTo>
                  <a:lnTo>
                    <a:pt x="233" y="181"/>
                  </a:lnTo>
                  <a:lnTo>
                    <a:pt x="233" y="179"/>
                  </a:lnTo>
                  <a:lnTo>
                    <a:pt x="233" y="177"/>
                  </a:lnTo>
                  <a:lnTo>
                    <a:pt x="233" y="176"/>
                  </a:lnTo>
                  <a:lnTo>
                    <a:pt x="231" y="174"/>
                  </a:lnTo>
                  <a:lnTo>
                    <a:pt x="229" y="174"/>
                  </a:lnTo>
                  <a:lnTo>
                    <a:pt x="228" y="174"/>
                  </a:lnTo>
                  <a:lnTo>
                    <a:pt x="226" y="172"/>
                  </a:lnTo>
                  <a:lnTo>
                    <a:pt x="226" y="170"/>
                  </a:lnTo>
                  <a:lnTo>
                    <a:pt x="226" y="169"/>
                  </a:lnTo>
                  <a:lnTo>
                    <a:pt x="226" y="167"/>
                  </a:lnTo>
                  <a:lnTo>
                    <a:pt x="226" y="165"/>
                  </a:lnTo>
                  <a:lnTo>
                    <a:pt x="226" y="164"/>
                  </a:lnTo>
                  <a:lnTo>
                    <a:pt x="226" y="162"/>
                  </a:lnTo>
                  <a:lnTo>
                    <a:pt x="226" y="160"/>
                  </a:lnTo>
                  <a:lnTo>
                    <a:pt x="226" y="158"/>
                  </a:lnTo>
                  <a:lnTo>
                    <a:pt x="226" y="157"/>
                  </a:lnTo>
                  <a:lnTo>
                    <a:pt x="226" y="155"/>
                  </a:lnTo>
                  <a:lnTo>
                    <a:pt x="226" y="153"/>
                  </a:lnTo>
                  <a:lnTo>
                    <a:pt x="228" y="153"/>
                  </a:lnTo>
                  <a:lnTo>
                    <a:pt x="228" y="151"/>
                  </a:lnTo>
                  <a:lnTo>
                    <a:pt x="228" y="150"/>
                  </a:lnTo>
                  <a:lnTo>
                    <a:pt x="228" y="148"/>
                  </a:lnTo>
                  <a:lnTo>
                    <a:pt x="228" y="146"/>
                  </a:lnTo>
                  <a:lnTo>
                    <a:pt x="228" y="145"/>
                  </a:lnTo>
                  <a:lnTo>
                    <a:pt x="228" y="143"/>
                  </a:lnTo>
                  <a:lnTo>
                    <a:pt x="228" y="141"/>
                  </a:lnTo>
                  <a:lnTo>
                    <a:pt x="228" y="139"/>
                  </a:lnTo>
                  <a:lnTo>
                    <a:pt x="228" y="138"/>
                  </a:lnTo>
                  <a:lnTo>
                    <a:pt x="228" y="136"/>
                  </a:lnTo>
                  <a:lnTo>
                    <a:pt x="228" y="134"/>
                  </a:lnTo>
                  <a:lnTo>
                    <a:pt x="228" y="132"/>
                  </a:lnTo>
                  <a:lnTo>
                    <a:pt x="228" y="131"/>
                  </a:lnTo>
                  <a:lnTo>
                    <a:pt x="228" y="129"/>
                  </a:lnTo>
                  <a:lnTo>
                    <a:pt x="228" y="127"/>
                  </a:lnTo>
                  <a:lnTo>
                    <a:pt x="228" y="126"/>
                  </a:lnTo>
                  <a:lnTo>
                    <a:pt x="228" y="124"/>
                  </a:lnTo>
                  <a:lnTo>
                    <a:pt x="229" y="122"/>
                  </a:lnTo>
                  <a:lnTo>
                    <a:pt x="229" y="120"/>
                  </a:lnTo>
                  <a:lnTo>
                    <a:pt x="231" y="120"/>
                  </a:lnTo>
                  <a:lnTo>
                    <a:pt x="233" y="120"/>
                  </a:lnTo>
                  <a:lnTo>
                    <a:pt x="235" y="119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5" y="113"/>
                  </a:lnTo>
                  <a:lnTo>
                    <a:pt x="235" y="112"/>
                  </a:lnTo>
                  <a:lnTo>
                    <a:pt x="235" y="110"/>
                  </a:lnTo>
                  <a:lnTo>
                    <a:pt x="235" y="108"/>
                  </a:lnTo>
                  <a:lnTo>
                    <a:pt x="235" y="107"/>
                  </a:lnTo>
                  <a:lnTo>
                    <a:pt x="235" y="105"/>
                  </a:lnTo>
                  <a:lnTo>
                    <a:pt x="233" y="105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5" y="94"/>
                  </a:lnTo>
                  <a:lnTo>
                    <a:pt x="236" y="94"/>
                  </a:lnTo>
                  <a:lnTo>
                    <a:pt x="238" y="94"/>
                  </a:lnTo>
                  <a:lnTo>
                    <a:pt x="240" y="93"/>
                  </a:lnTo>
                  <a:lnTo>
                    <a:pt x="241" y="93"/>
                  </a:lnTo>
                  <a:lnTo>
                    <a:pt x="243" y="93"/>
                  </a:lnTo>
                  <a:lnTo>
                    <a:pt x="245" y="93"/>
                  </a:lnTo>
                  <a:lnTo>
                    <a:pt x="245" y="91"/>
                  </a:lnTo>
                  <a:lnTo>
                    <a:pt x="247" y="91"/>
                  </a:lnTo>
                  <a:lnTo>
                    <a:pt x="248" y="91"/>
                  </a:lnTo>
                  <a:lnTo>
                    <a:pt x="250" y="91"/>
                  </a:lnTo>
                  <a:lnTo>
                    <a:pt x="252" y="91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7" y="89"/>
                  </a:lnTo>
                  <a:lnTo>
                    <a:pt x="259" y="89"/>
                  </a:lnTo>
                  <a:lnTo>
                    <a:pt x="259" y="91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8"/>
                  </a:lnTo>
                  <a:lnTo>
                    <a:pt x="267" y="88"/>
                  </a:lnTo>
                  <a:lnTo>
                    <a:pt x="269" y="86"/>
                  </a:lnTo>
                  <a:lnTo>
                    <a:pt x="269" y="84"/>
                  </a:lnTo>
                  <a:lnTo>
                    <a:pt x="269" y="82"/>
                  </a:lnTo>
                  <a:lnTo>
                    <a:pt x="269" y="81"/>
                  </a:lnTo>
                  <a:lnTo>
                    <a:pt x="269" y="79"/>
                  </a:lnTo>
                  <a:lnTo>
                    <a:pt x="269" y="77"/>
                  </a:lnTo>
                  <a:lnTo>
                    <a:pt x="269" y="75"/>
                  </a:lnTo>
                  <a:lnTo>
                    <a:pt x="271" y="75"/>
                  </a:lnTo>
                  <a:lnTo>
                    <a:pt x="273" y="74"/>
                  </a:lnTo>
                  <a:lnTo>
                    <a:pt x="274" y="74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9" y="69"/>
                  </a:lnTo>
                  <a:lnTo>
                    <a:pt x="279" y="67"/>
                  </a:lnTo>
                  <a:lnTo>
                    <a:pt x="279" y="65"/>
                  </a:lnTo>
                  <a:lnTo>
                    <a:pt x="281" y="63"/>
                  </a:lnTo>
                  <a:lnTo>
                    <a:pt x="283" y="63"/>
                  </a:lnTo>
                  <a:lnTo>
                    <a:pt x="285" y="62"/>
                  </a:lnTo>
                  <a:lnTo>
                    <a:pt x="286" y="62"/>
                  </a:lnTo>
                  <a:lnTo>
                    <a:pt x="288" y="62"/>
                  </a:lnTo>
                  <a:lnTo>
                    <a:pt x="290" y="62"/>
                  </a:lnTo>
                  <a:lnTo>
                    <a:pt x="292" y="62"/>
                  </a:lnTo>
                  <a:lnTo>
                    <a:pt x="293" y="60"/>
                  </a:lnTo>
                  <a:lnTo>
                    <a:pt x="295" y="60"/>
                  </a:lnTo>
                  <a:lnTo>
                    <a:pt x="297" y="60"/>
                  </a:lnTo>
                  <a:lnTo>
                    <a:pt x="298" y="58"/>
                  </a:lnTo>
                  <a:lnTo>
                    <a:pt x="300" y="56"/>
                  </a:lnTo>
                  <a:lnTo>
                    <a:pt x="302" y="56"/>
                  </a:lnTo>
                  <a:lnTo>
                    <a:pt x="302" y="55"/>
                  </a:lnTo>
                  <a:lnTo>
                    <a:pt x="304" y="55"/>
                  </a:lnTo>
                  <a:lnTo>
                    <a:pt x="305" y="53"/>
                  </a:lnTo>
                  <a:lnTo>
                    <a:pt x="307" y="53"/>
                  </a:lnTo>
                  <a:lnTo>
                    <a:pt x="309" y="53"/>
                  </a:lnTo>
                  <a:lnTo>
                    <a:pt x="311" y="53"/>
                  </a:lnTo>
                  <a:lnTo>
                    <a:pt x="312" y="53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7" y="53"/>
                  </a:lnTo>
                  <a:lnTo>
                    <a:pt x="319" y="53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5"/>
                  </a:lnTo>
                  <a:lnTo>
                    <a:pt x="324" y="56"/>
                  </a:lnTo>
                  <a:lnTo>
                    <a:pt x="326" y="56"/>
                  </a:lnTo>
                  <a:lnTo>
                    <a:pt x="328" y="56"/>
                  </a:lnTo>
                  <a:lnTo>
                    <a:pt x="328" y="58"/>
                  </a:lnTo>
                  <a:lnTo>
                    <a:pt x="330" y="58"/>
                  </a:lnTo>
                  <a:lnTo>
                    <a:pt x="331" y="58"/>
                  </a:lnTo>
                  <a:lnTo>
                    <a:pt x="333" y="60"/>
                  </a:lnTo>
                  <a:lnTo>
                    <a:pt x="335" y="60"/>
                  </a:lnTo>
                  <a:lnTo>
                    <a:pt x="336" y="60"/>
                  </a:lnTo>
                  <a:lnTo>
                    <a:pt x="338" y="60"/>
                  </a:lnTo>
                  <a:lnTo>
                    <a:pt x="340" y="60"/>
                  </a:lnTo>
                  <a:lnTo>
                    <a:pt x="342" y="60"/>
                  </a:lnTo>
                  <a:lnTo>
                    <a:pt x="343" y="60"/>
                  </a:lnTo>
                  <a:lnTo>
                    <a:pt x="345" y="58"/>
                  </a:lnTo>
                  <a:lnTo>
                    <a:pt x="345" y="56"/>
                  </a:lnTo>
                  <a:lnTo>
                    <a:pt x="347" y="56"/>
                  </a:lnTo>
                  <a:lnTo>
                    <a:pt x="347" y="55"/>
                  </a:lnTo>
                  <a:lnTo>
                    <a:pt x="349" y="55"/>
                  </a:lnTo>
                  <a:lnTo>
                    <a:pt x="350" y="55"/>
                  </a:lnTo>
                  <a:lnTo>
                    <a:pt x="354" y="55"/>
                  </a:lnTo>
                  <a:lnTo>
                    <a:pt x="354" y="56"/>
                  </a:lnTo>
                  <a:lnTo>
                    <a:pt x="355" y="58"/>
                  </a:lnTo>
                  <a:lnTo>
                    <a:pt x="357" y="60"/>
                  </a:lnTo>
                  <a:lnTo>
                    <a:pt x="357" y="62"/>
                  </a:lnTo>
                  <a:lnTo>
                    <a:pt x="357" y="63"/>
                  </a:lnTo>
                  <a:lnTo>
                    <a:pt x="357" y="65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1" y="67"/>
                  </a:lnTo>
                  <a:lnTo>
                    <a:pt x="362" y="65"/>
                  </a:lnTo>
                  <a:lnTo>
                    <a:pt x="364" y="63"/>
                  </a:lnTo>
                  <a:lnTo>
                    <a:pt x="366" y="63"/>
                  </a:lnTo>
                  <a:lnTo>
                    <a:pt x="368" y="62"/>
                  </a:lnTo>
                  <a:lnTo>
                    <a:pt x="369" y="62"/>
                  </a:lnTo>
                  <a:lnTo>
                    <a:pt x="373" y="58"/>
                  </a:lnTo>
                  <a:lnTo>
                    <a:pt x="374" y="58"/>
                  </a:lnTo>
                  <a:lnTo>
                    <a:pt x="374" y="55"/>
                  </a:lnTo>
                  <a:lnTo>
                    <a:pt x="374" y="53"/>
                  </a:lnTo>
                  <a:lnTo>
                    <a:pt x="374" y="51"/>
                  </a:lnTo>
                  <a:lnTo>
                    <a:pt x="376" y="50"/>
                  </a:lnTo>
                  <a:lnTo>
                    <a:pt x="378" y="48"/>
                  </a:lnTo>
                  <a:lnTo>
                    <a:pt x="378" y="46"/>
                  </a:lnTo>
                  <a:lnTo>
                    <a:pt x="380" y="44"/>
                  </a:lnTo>
                  <a:lnTo>
                    <a:pt x="380" y="43"/>
                  </a:lnTo>
                  <a:lnTo>
                    <a:pt x="380" y="41"/>
                  </a:lnTo>
                  <a:lnTo>
                    <a:pt x="380" y="39"/>
                  </a:lnTo>
                  <a:lnTo>
                    <a:pt x="378" y="38"/>
                  </a:lnTo>
                  <a:lnTo>
                    <a:pt x="378" y="36"/>
                  </a:lnTo>
                  <a:lnTo>
                    <a:pt x="378" y="34"/>
                  </a:lnTo>
                  <a:lnTo>
                    <a:pt x="380" y="34"/>
                  </a:lnTo>
                  <a:lnTo>
                    <a:pt x="381" y="32"/>
                  </a:lnTo>
                  <a:lnTo>
                    <a:pt x="383" y="32"/>
                  </a:lnTo>
                  <a:lnTo>
                    <a:pt x="385" y="32"/>
                  </a:lnTo>
                  <a:lnTo>
                    <a:pt x="387" y="32"/>
                  </a:lnTo>
                  <a:lnTo>
                    <a:pt x="387" y="31"/>
                  </a:lnTo>
                  <a:lnTo>
                    <a:pt x="388" y="31"/>
                  </a:lnTo>
                  <a:lnTo>
                    <a:pt x="390" y="29"/>
                  </a:lnTo>
                  <a:lnTo>
                    <a:pt x="390" y="27"/>
                  </a:lnTo>
                  <a:lnTo>
                    <a:pt x="390" y="25"/>
                  </a:lnTo>
                  <a:lnTo>
                    <a:pt x="390" y="24"/>
                  </a:lnTo>
                  <a:lnTo>
                    <a:pt x="390" y="22"/>
                  </a:lnTo>
                  <a:lnTo>
                    <a:pt x="390" y="20"/>
                  </a:lnTo>
                  <a:lnTo>
                    <a:pt x="390" y="19"/>
                  </a:lnTo>
                  <a:lnTo>
                    <a:pt x="388" y="19"/>
                  </a:lnTo>
                  <a:lnTo>
                    <a:pt x="388" y="17"/>
                  </a:lnTo>
                  <a:lnTo>
                    <a:pt x="388" y="15"/>
                  </a:lnTo>
                  <a:lnTo>
                    <a:pt x="388" y="13"/>
                  </a:lnTo>
                  <a:lnTo>
                    <a:pt x="390" y="12"/>
                  </a:lnTo>
                  <a:lnTo>
                    <a:pt x="392" y="12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5"/>
                  </a:lnTo>
                  <a:lnTo>
                    <a:pt x="392" y="5"/>
                  </a:lnTo>
                  <a:lnTo>
                    <a:pt x="390" y="3"/>
                  </a:lnTo>
                  <a:lnTo>
                    <a:pt x="390" y="0"/>
                  </a:lnTo>
                  <a:lnTo>
                    <a:pt x="387" y="0"/>
                  </a:lnTo>
                  <a:lnTo>
                    <a:pt x="385" y="1"/>
                  </a:lnTo>
                  <a:lnTo>
                    <a:pt x="383" y="1"/>
                  </a:lnTo>
                  <a:lnTo>
                    <a:pt x="380" y="3"/>
                  </a:lnTo>
                  <a:lnTo>
                    <a:pt x="380" y="1"/>
                  </a:lnTo>
                  <a:lnTo>
                    <a:pt x="38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071" y="1451"/>
              <a:ext cx="901" cy="636"/>
            </a:xfrm>
            <a:custGeom>
              <a:avLst/>
              <a:gdLst>
                <a:gd name="T0" fmla="*/ 10 w 901"/>
                <a:gd name="T1" fmla="*/ 604 h 636"/>
                <a:gd name="T2" fmla="*/ 27 w 901"/>
                <a:gd name="T3" fmla="*/ 584 h 636"/>
                <a:gd name="T4" fmla="*/ 43 w 901"/>
                <a:gd name="T5" fmla="*/ 560 h 636"/>
                <a:gd name="T6" fmla="*/ 62 w 901"/>
                <a:gd name="T7" fmla="*/ 530 h 636"/>
                <a:gd name="T8" fmla="*/ 70 w 901"/>
                <a:gd name="T9" fmla="*/ 501 h 636"/>
                <a:gd name="T10" fmla="*/ 81 w 901"/>
                <a:gd name="T11" fmla="*/ 478 h 636"/>
                <a:gd name="T12" fmla="*/ 88 w 901"/>
                <a:gd name="T13" fmla="*/ 454 h 636"/>
                <a:gd name="T14" fmla="*/ 110 w 901"/>
                <a:gd name="T15" fmla="*/ 428 h 636"/>
                <a:gd name="T16" fmla="*/ 133 w 901"/>
                <a:gd name="T17" fmla="*/ 420 h 636"/>
                <a:gd name="T18" fmla="*/ 136 w 901"/>
                <a:gd name="T19" fmla="*/ 392 h 636"/>
                <a:gd name="T20" fmla="*/ 114 w 901"/>
                <a:gd name="T21" fmla="*/ 390 h 636"/>
                <a:gd name="T22" fmla="*/ 110 w 901"/>
                <a:gd name="T23" fmla="*/ 380 h 636"/>
                <a:gd name="T24" fmla="*/ 89 w 901"/>
                <a:gd name="T25" fmla="*/ 370 h 636"/>
                <a:gd name="T26" fmla="*/ 77 w 901"/>
                <a:gd name="T27" fmla="*/ 347 h 636"/>
                <a:gd name="T28" fmla="*/ 74 w 901"/>
                <a:gd name="T29" fmla="*/ 320 h 636"/>
                <a:gd name="T30" fmla="*/ 77 w 901"/>
                <a:gd name="T31" fmla="*/ 290 h 636"/>
                <a:gd name="T32" fmla="*/ 100 w 901"/>
                <a:gd name="T33" fmla="*/ 273 h 636"/>
                <a:gd name="T34" fmla="*/ 126 w 901"/>
                <a:gd name="T35" fmla="*/ 270 h 636"/>
                <a:gd name="T36" fmla="*/ 153 w 901"/>
                <a:gd name="T37" fmla="*/ 263 h 636"/>
                <a:gd name="T38" fmla="*/ 148 w 901"/>
                <a:gd name="T39" fmla="*/ 244 h 636"/>
                <a:gd name="T40" fmla="*/ 145 w 901"/>
                <a:gd name="T41" fmla="*/ 218 h 636"/>
                <a:gd name="T42" fmla="*/ 157 w 901"/>
                <a:gd name="T43" fmla="*/ 206 h 636"/>
                <a:gd name="T44" fmla="*/ 184 w 901"/>
                <a:gd name="T45" fmla="*/ 209 h 636"/>
                <a:gd name="T46" fmla="*/ 196 w 901"/>
                <a:gd name="T47" fmla="*/ 232 h 636"/>
                <a:gd name="T48" fmla="*/ 219 w 901"/>
                <a:gd name="T49" fmla="*/ 247 h 636"/>
                <a:gd name="T50" fmla="*/ 231 w 901"/>
                <a:gd name="T51" fmla="*/ 230 h 636"/>
                <a:gd name="T52" fmla="*/ 226 w 901"/>
                <a:gd name="T53" fmla="*/ 206 h 636"/>
                <a:gd name="T54" fmla="*/ 226 w 901"/>
                <a:gd name="T55" fmla="*/ 180 h 636"/>
                <a:gd name="T56" fmla="*/ 255 w 901"/>
                <a:gd name="T57" fmla="*/ 164 h 636"/>
                <a:gd name="T58" fmla="*/ 276 w 901"/>
                <a:gd name="T59" fmla="*/ 144 h 636"/>
                <a:gd name="T60" fmla="*/ 288 w 901"/>
                <a:gd name="T61" fmla="*/ 123 h 636"/>
                <a:gd name="T62" fmla="*/ 295 w 901"/>
                <a:gd name="T63" fmla="*/ 99 h 636"/>
                <a:gd name="T64" fmla="*/ 307 w 901"/>
                <a:gd name="T65" fmla="*/ 76 h 636"/>
                <a:gd name="T66" fmla="*/ 329 w 901"/>
                <a:gd name="T67" fmla="*/ 64 h 636"/>
                <a:gd name="T68" fmla="*/ 357 w 901"/>
                <a:gd name="T69" fmla="*/ 66 h 636"/>
                <a:gd name="T70" fmla="*/ 360 w 901"/>
                <a:gd name="T71" fmla="*/ 44 h 636"/>
                <a:gd name="T72" fmla="*/ 379 w 901"/>
                <a:gd name="T73" fmla="*/ 21 h 636"/>
                <a:gd name="T74" fmla="*/ 409 w 901"/>
                <a:gd name="T75" fmla="*/ 4 h 636"/>
                <a:gd name="T76" fmla="*/ 442 w 901"/>
                <a:gd name="T77" fmla="*/ 21 h 636"/>
                <a:gd name="T78" fmla="*/ 461 w 901"/>
                <a:gd name="T79" fmla="*/ 28 h 636"/>
                <a:gd name="T80" fmla="*/ 474 w 901"/>
                <a:gd name="T81" fmla="*/ 42 h 636"/>
                <a:gd name="T82" fmla="*/ 500 w 901"/>
                <a:gd name="T83" fmla="*/ 23 h 636"/>
                <a:gd name="T84" fmla="*/ 516 w 901"/>
                <a:gd name="T85" fmla="*/ 69 h 636"/>
                <a:gd name="T86" fmla="*/ 542 w 901"/>
                <a:gd name="T87" fmla="*/ 80 h 636"/>
                <a:gd name="T88" fmla="*/ 600 w 901"/>
                <a:gd name="T89" fmla="*/ 159 h 636"/>
                <a:gd name="T90" fmla="*/ 659 w 901"/>
                <a:gd name="T91" fmla="*/ 38 h 636"/>
                <a:gd name="T92" fmla="*/ 673 w 901"/>
                <a:gd name="T93" fmla="*/ 28 h 636"/>
                <a:gd name="T94" fmla="*/ 699 w 901"/>
                <a:gd name="T95" fmla="*/ 37 h 636"/>
                <a:gd name="T96" fmla="*/ 704 w 901"/>
                <a:gd name="T97" fmla="*/ 83 h 636"/>
                <a:gd name="T98" fmla="*/ 711 w 901"/>
                <a:gd name="T99" fmla="*/ 121 h 636"/>
                <a:gd name="T100" fmla="*/ 702 w 901"/>
                <a:gd name="T101" fmla="*/ 163 h 636"/>
                <a:gd name="T102" fmla="*/ 706 w 901"/>
                <a:gd name="T103" fmla="*/ 199 h 636"/>
                <a:gd name="T104" fmla="*/ 721 w 901"/>
                <a:gd name="T105" fmla="*/ 221 h 636"/>
                <a:gd name="T106" fmla="*/ 747 w 901"/>
                <a:gd name="T107" fmla="*/ 258 h 636"/>
                <a:gd name="T108" fmla="*/ 773 w 901"/>
                <a:gd name="T109" fmla="*/ 258 h 636"/>
                <a:gd name="T110" fmla="*/ 797 w 901"/>
                <a:gd name="T111" fmla="*/ 270 h 636"/>
                <a:gd name="T112" fmla="*/ 818 w 901"/>
                <a:gd name="T113" fmla="*/ 282 h 636"/>
                <a:gd name="T114" fmla="*/ 844 w 901"/>
                <a:gd name="T115" fmla="*/ 292 h 636"/>
                <a:gd name="T116" fmla="*/ 870 w 901"/>
                <a:gd name="T117" fmla="*/ 304 h 636"/>
                <a:gd name="T118" fmla="*/ 894 w 901"/>
                <a:gd name="T119" fmla="*/ 32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1" h="636">
                  <a:moveTo>
                    <a:pt x="0" y="636"/>
                  </a:moveTo>
                  <a:lnTo>
                    <a:pt x="0" y="634"/>
                  </a:lnTo>
                  <a:lnTo>
                    <a:pt x="0" y="632"/>
                  </a:lnTo>
                  <a:lnTo>
                    <a:pt x="1" y="630"/>
                  </a:lnTo>
                  <a:lnTo>
                    <a:pt x="3" y="630"/>
                  </a:lnTo>
                  <a:lnTo>
                    <a:pt x="3" y="629"/>
                  </a:lnTo>
                  <a:lnTo>
                    <a:pt x="5" y="627"/>
                  </a:lnTo>
                  <a:lnTo>
                    <a:pt x="7" y="625"/>
                  </a:lnTo>
                  <a:lnTo>
                    <a:pt x="8" y="623"/>
                  </a:lnTo>
                  <a:lnTo>
                    <a:pt x="8" y="622"/>
                  </a:lnTo>
                  <a:lnTo>
                    <a:pt x="8" y="620"/>
                  </a:lnTo>
                  <a:lnTo>
                    <a:pt x="8" y="618"/>
                  </a:lnTo>
                  <a:lnTo>
                    <a:pt x="8" y="617"/>
                  </a:lnTo>
                  <a:lnTo>
                    <a:pt x="10" y="615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0" y="604"/>
                  </a:lnTo>
                  <a:lnTo>
                    <a:pt x="10" y="603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8"/>
                  </a:lnTo>
                  <a:lnTo>
                    <a:pt x="15" y="598"/>
                  </a:lnTo>
                  <a:lnTo>
                    <a:pt x="17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0" y="592"/>
                  </a:lnTo>
                  <a:lnTo>
                    <a:pt x="22" y="592"/>
                  </a:lnTo>
                  <a:lnTo>
                    <a:pt x="24" y="591"/>
                  </a:lnTo>
                  <a:lnTo>
                    <a:pt x="25" y="589"/>
                  </a:lnTo>
                  <a:lnTo>
                    <a:pt x="25" y="587"/>
                  </a:lnTo>
                  <a:lnTo>
                    <a:pt x="27" y="585"/>
                  </a:lnTo>
                  <a:lnTo>
                    <a:pt x="27" y="584"/>
                  </a:lnTo>
                  <a:lnTo>
                    <a:pt x="29" y="584"/>
                  </a:lnTo>
                  <a:lnTo>
                    <a:pt x="29" y="582"/>
                  </a:lnTo>
                  <a:lnTo>
                    <a:pt x="29" y="580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1" y="577"/>
                  </a:lnTo>
                  <a:lnTo>
                    <a:pt x="32" y="575"/>
                  </a:lnTo>
                  <a:lnTo>
                    <a:pt x="34" y="573"/>
                  </a:lnTo>
                  <a:lnTo>
                    <a:pt x="34" y="572"/>
                  </a:lnTo>
                  <a:lnTo>
                    <a:pt x="36" y="570"/>
                  </a:lnTo>
                  <a:lnTo>
                    <a:pt x="38" y="568"/>
                  </a:lnTo>
                  <a:lnTo>
                    <a:pt x="38" y="567"/>
                  </a:lnTo>
                  <a:lnTo>
                    <a:pt x="39" y="565"/>
                  </a:lnTo>
                  <a:lnTo>
                    <a:pt x="39" y="563"/>
                  </a:lnTo>
                  <a:lnTo>
                    <a:pt x="41" y="561"/>
                  </a:lnTo>
                  <a:lnTo>
                    <a:pt x="41" y="560"/>
                  </a:lnTo>
                  <a:lnTo>
                    <a:pt x="43" y="560"/>
                  </a:lnTo>
                  <a:lnTo>
                    <a:pt x="43" y="558"/>
                  </a:lnTo>
                  <a:lnTo>
                    <a:pt x="44" y="556"/>
                  </a:lnTo>
                  <a:lnTo>
                    <a:pt x="46" y="554"/>
                  </a:lnTo>
                  <a:lnTo>
                    <a:pt x="48" y="553"/>
                  </a:lnTo>
                  <a:lnTo>
                    <a:pt x="50" y="553"/>
                  </a:lnTo>
                  <a:lnTo>
                    <a:pt x="51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3" y="546"/>
                  </a:lnTo>
                  <a:lnTo>
                    <a:pt x="53" y="544"/>
                  </a:lnTo>
                  <a:lnTo>
                    <a:pt x="53" y="542"/>
                  </a:lnTo>
                  <a:lnTo>
                    <a:pt x="55" y="541"/>
                  </a:lnTo>
                  <a:lnTo>
                    <a:pt x="55" y="539"/>
                  </a:lnTo>
                  <a:lnTo>
                    <a:pt x="58" y="537"/>
                  </a:lnTo>
                  <a:lnTo>
                    <a:pt x="60" y="535"/>
                  </a:lnTo>
                  <a:lnTo>
                    <a:pt x="60" y="532"/>
                  </a:lnTo>
                  <a:lnTo>
                    <a:pt x="62" y="530"/>
                  </a:lnTo>
                  <a:lnTo>
                    <a:pt x="60" y="527"/>
                  </a:lnTo>
                  <a:lnTo>
                    <a:pt x="62" y="525"/>
                  </a:lnTo>
                  <a:lnTo>
                    <a:pt x="62" y="523"/>
                  </a:lnTo>
                  <a:lnTo>
                    <a:pt x="62" y="522"/>
                  </a:lnTo>
                  <a:lnTo>
                    <a:pt x="62" y="520"/>
                  </a:lnTo>
                  <a:lnTo>
                    <a:pt x="62" y="518"/>
                  </a:lnTo>
                  <a:lnTo>
                    <a:pt x="63" y="516"/>
                  </a:lnTo>
                  <a:lnTo>
                    <a:pt x="63" y="515"/>
                  </a:lnTo>
                  <a:lnTo>
                    <a:pt x="65" y="513"/>
                  </a:lnTo>
                  <a:lnTo>
                    <a:pt x="65" y="511"/>
                  </a:lnTo>
                  <a:lnTo>
                    <a:pt x="65" y="510"/>
                  </a:lnTo>
                  <a:lnTo>
                    <a:pt x="67" y="510"/>
                  </a:lnTo>
                  <a:lnTo>
                    <a:pt x="67" y="508"/>
                  </a:lnTo>
                  <a:lnTo>
                    <a:pt x="67" y="506"/>
                  </a:lnTo>
                  <a:lnTo>
                    <a:pt x="69" y="504"/>
                  </a:lnTo>
                  <a:lnTo>
                    <a:pt x="69" y="503"/>
                  </a:lnTo>
                  <a:lnTo>
                    <a:pt x="70" y="501"/>
                  </a:lnTo>
                  <a:lnTo>
                    <a:pt x="70" y="499"/>
                  </a:lnTo>
                  <a:lnTo>
                    <a:pt x="72" y="497"/>
                  </a:lnTo>
                  <a:lnTo>
                    <a:pt x="72" y="496"/>
                  </a:lnTo>
                  <a:lnTo>
                    <a:pt x="72" y="494"/>
                  </a:lnTo>
                  <a:lnTo>
                    <a:pt x="72" y="492"/>
                  </a:lnTo>
                  <a:lnTo>
                    <a:pt x="70" y="491"/>
                  </a:lnTo>
                  <a:lnTo>
                    <a:pt x="70" y="489"/>
                  </a:lnTo>
                  <a:lnTo>
                    <a:pt x="70" y="487"/>
                  </a:lnTo>
                  <a:lnTo>
                    <a:pt x="69" y="485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2" y="480"/>
                  </a:lnTo>
                  <a:lnTo>
                    <a:pt x="74" y="480"/>
                  </a:lnTo>
                  <a:lnTo>
                    <a:pt x="76" y="478"/>
                  </a:lnTo>
                  <a:lnTo>
                    <a:pt x="77" y="478"/>
                  </a:lnTo>
                  <a:lnTo>
                    <a:pt x="79" y="478"/>
                  </a:lnTo>
                  <a:lnTo>
                    <a:pt x="81" y="478"/>
                  </a:lnTo>
                  <a:lnTo>
                    <a:pt x="82" y="478"/>
                  </a:lnTo>
                  <a:lnTo>
                    <a:pt x="82" y="477"/>
                  </a:lnTo>
                  <a:lnTo>
                    <a:pt x="84" y="477"/>
                  </a:lnTo>
                  <a:lnTo>
                    <a:pt x="84" y="475"/>
                  </a:lnTo>
                  <a:lnTo>
                    <a:pt x="86" y="475"/>
                  </a:lnTo>
                  <a:lnTo>
                    <a:pt x="88" y="473"/>
                  </a:lnTo>
                  <a:lnTo>
                    <a:pt x="89" y="472"/>
                  </a:lnTo>
                  <a:lnTo>
                    <a:pt x="89" y="470"/>
                  </a:lnTo>
                  <a:lnTo>
                    <a:pt x="89" y="468"/>
                  </a:lnTo>
                  <a:lnTo>
                    <a:pt x="89" y="466"/>
                  </a:lnTo>
                  <a:lnTo>
                    <a:pt x="89" y="465"/>
                  </a:lnTo>
                  <a:lnTo>
                    <a:pt x="88" y="463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58"/>
                  </a:lnTo>
                  <a:lnTo>
                    <a:pt x="88" y="456"/>
                  </a:lnTo>
                  <a:lnTo>
                    <a:pt x="88" y="454"/>
                  </a:lnTo>
                  <a:lnTo>
                    <a:pt x="89" y="453"/>
                  </a:lnTo>
                  <a:lnTo>
                    <a:pt x="91" y="451"/>
                  </a:lnTo>
                  <a:lnTo>
                    <a:pt x="93" y="449"/>
                  </a:lnTo>
                  <a:lnTo>
                    <a:pt x="95" y="447"/>
                  </a:lnTo>
                  <a:lnTo>
                    <a:pt x="96" y="446"/>
                  </a:lnTo>
                  <a:lnTo>
                    <a:pt x="98" y="444"/>
                  </a:lnTo>
                  <a:lnTo>
                    <a:pt x="100" y="444"/>
                  </a:lnTo>
                  <a:lnTo>
                    <a:pt x="100" y="442"/>
                  </a:lnTo>
                  <a:lnTo>
                    <a:pt x="100" y="441"/>
                  </a:lnTo>
                  <a:lnTo>
                    <a:pt x="101" y="441"/>
                  </a:lnTo>
                  <a:lnTo>
                    <a:pt x="101" y="439"/>
                  </a:lnTo>
                  <a:lnTo>
                    <a:pt x="103" y="437"/>
                  </a:lnTo>
                  <a:lnTo>
                    <a:pt x="103" y="435"/>
                  </a:lnTo>
                  <a:lnTo>
                    <a:pt x="105" y="434"/>
                  </a:lnTo>
                  <a:lnTo>
                    <a:pt x="107" y="432"/>
                  </a:lnTo>
                  <a:lnTo>
                    <a:pt x="108" y="430"/>
                  </a:lnTo>
                  <a:lnTo>
                    <a:pt x="110" y="428"/>
                  </a:lnTo>
                  <a:lnTo>
                    <a:pt x="112" y="428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5" y="427"/>
                  </a:lnTo>
                  <a:lnTo>
                    <a:pt x="117" y="427"/>
                  </a:lnTo>
                  <a:lnTo>
                    <a:pt x="119" y="427"/>
                  </a:lnTo>
                  <a:lnTo>
                    <a:pt x="120" y="427"/>
                  </a:lnTo>
                  <a:lnTo>
                    <a:pt x="122" y="427"/>
                  </a:lnTo>
                  <a:lnTo>
                    <a:pt x="124" y="427"/>
                  </a:lnTo>
                  <a:lnTo>
                    <a:pt x="126" y="427"/>
                  </a:lnTo>
                  <a:lnTo>
                    <a:pt x="127" y="427"/>
                  </a:lnTo>
                  <a:lnTo>
                    <a:pt x="129" y="427"/>
                  </a:lnTo>
                  <a:lnTo>
                    <a:pt x="131" y="427"/>
                  </a:lnTo>
                  <a:lnTo>
                    <a:pt x="133" y="425"/>
                  </a:lnTo>
                  <a:lnTo>
                    <a:pt x="133" y="423"/>
                  </a:lnTo>
                  <a:lnTo>
                    <a:pt x="133" y="422"/>
                  </a:lnTo>
                  <a:lnTo>
                    <a:pt x="133" y="420"/>
                  </a:lnTo>
                  <a:lnTo>
                    <a:pt x="133" y="418"/>
                  </a:lnTo>
                  <a:lnTo>
                    <a:pt x="133" y="416"/>
                  </a:lnTo>
                  <a:lnTo>
                    <a:pt x="133" y="415"/>
                  </a:lnTo>
                  <a:lnTo>
                    <a:pt x="134" y="413"/>
                  </a:lnTo>
                  <a:lnTo>
                    <a:pt x="134" y="411"/>
                  </a:lnTo>
                  <a:lnTo>
                    <a:pt x="134" y="409"/>
                  </a:lnTo>
                  <a:lnTo>
                    <a:pt x="134" y="408"/>
                  </a:lnTo>
                  <a:lnTo>
                    <a:pt x="134" y="406"/>
                  </a:lnTo>
                  <a:lnTo>
                    <a:pt x="134" y="404"/>
                  </a:lnTo>
                  <a:lnTo>
                    <a:pt x="134" y="403"/>
                  </a:lnTo>
                  <a:lnTo>
                    <a:pt x="134" y="401"/>
                  </a:lnTo>
                  <a:lnTo>
                    <a:pt x="136" y="401"/>
                  </a:lnTo>
                  <a:lnTo>
                    <a:pt x="136" y="399"/>
                  </a:lnTo>
                  <a:lnTo>
                    <a:pt x="138" y="397"/>
                  </a:lnTo>
                  <a:lnTo>
                    <a:pt x="138" y="396"/>
                  </a:lnTo>
                  <a:lnTo>
                    <a:pt x="136" y="394"/>
                  </a:lnTo>
                  <a:lnTo>
                    <a:pt x="136" y="392"/>
                  </a:lnTo>
                  <a:lnTo>
                    <a:pt x="134" y="387"/>
                  </a:lnTo>
                  <a:lnTo>
                    <a:pt x="134" y="385"/>
                  </a:lnTo>
                  <a:lnTo>
                    <a:pt x="133" y="385"/>
                  </a:lnTo>
                  <a:lnTo>
                    <a:pt x="131" y="385"/>
                  </a:lnTo>
                  <a:lnTo>
                    <a:pt x="129" y="385"/>
                  </a:lnTo>
                  <a:lnTo>
                    <a:pt x="127" y="385"/>
                  </a:lnTo>
                  <a:lnTo>
                    <a:pt x="126" y="385"/>
                  </a:lnTo>
                  <a:lnTo>
                    <a:pt x="124" y="385"/>
                  </a:lnTo>
                  <a:lnTo>
                    <a:pt x="122" y="385"/>
                  </a:lnTo>
                  <a:lnTo>
                    <a:pt x="122" y="387"/>
                  </a:lnTo>
                  <a:lnTo>
                    <a:pt x="120" y="387"/>
                  </a:lnTo>
                  <a:lnTo>
                    <a:pt x="119" y="387"/>
                  </a:lnTo>
                  <a:lnTo>
                    <a:pt x="119" y="389"/>
                  </a:lnTo>
                  <a:lnTo>
                    <a:pt x="117" y="389"/>
                  </a:lnTo>
                  <a:lnTo>
                    <a:pt x="115" y="389"/>
                  </a:lnTo>
                  <a:lnTo>
                    <a:pt x="115" y="390"/>
                  </a:lnTo>
                  <a:lnTo>
                    <a:pt x="114" y="390"/>
                  </a:lnTo>
                  <a:lnTo>
                    <a:pt x="114" y="392"/>
                  </a:lnTo>
                  <a:lnTo>
                    <a:pt x="112" y="392"/>
                  </a:lnTo>
                  <a:lnTo>
                    <a:pt x="112" y="394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7" y="394"/>
                  </a:lnTo>
                  <a:lnTo>
                    <a:pt x="105" y="392"/>
                  </a:lnTo>
                  <a:lnTo>
                    <a:pt x="103" y="392"/>
                  </a:lnTo>
                  <a:lnTo>
                    <a:pt x="103" y="390"/>
                  </a:lnTo>
                  <a:lnTo>
                    <a:pt x="103" y="389"/>
                  </a:lnTo>
                  <a:lnTo>
                    <a:pt x="103" y="387"/>
                  </a:lnTo>
                  <a:lnTo>
                    <a:pt x="105" y="387"/>
                  </a:lnTo>
                  <a:lnTo>
                    <a:pt x="105" y="385"/>
                  </a:lnTo>
                  <a:lnTo>
                    <a:pt x="107" y="385"/>
                  </a:lnTo>
                  <a:lnTo>
                    <a:pt x="108" y="384"/>
                  </a:lnTo>
                  <a:lnTo>
                    <a:pt x="110" y="382"/>
                  </a:lnTo>
                  <a:lnTo>
                    <a:pt x="110" y="380"/>
                  </a:lnTo>
                  <a:lnTo>
                    <a:pt x="110" y="378"/>
                  </a:lnTo>
                  <a:lnTo>
                    <a:pt x="110" y="377"/>
                  </a:lnTo>
                  <a:lnTo>
                    <a:pt x="110" y="375"/>
                  </a:lnTo>
                  <a:lnTo>
                    <a:pt x="110" y="373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7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3" y="368"/>
                  </a:lnTo>
                  <a:lnTo>
                    <a:pt x="101" y="368"/>
                  </a:lnTo>
                  <a:lnTo>
                    <a:pt x="100" y="368"/>
                  </a:lnTo>
                  <a:lnTo>
                    <a:pt x="98" y="370"/>
                  </a:lnTo>
                  <a:lnTo>
                    <a:pt x="96" y="370"/>
                  </a:lnTo>
                  <a:lnTo>
                    <a:pt x="95" y="370"/>
                  </a:lnTo>
                  <a:lnTo>
                    <a:pt x="93" y="370"/>
                  </a:lnTo>
                  <a:lnTo>
                    <a:pt x="89" y="370"/>
                  </a:lnTo>
                  <a:lnTo>
                    <a:pt x="88" y="370"/>
                  </a:lnTo>
                  <a:lnTo>
                    <a:pt x="86" y="368"/>
                  </a:lnTo>
                  <a:lnTo>
                    <a:pt x="84" y="368"/>
                  </a:lnTo>
                  <a:lnTo>
                    <a:pt x="84" y="366"/>
                  </a:lnTo>
                  <a:lnTo>
                    <a:pt x="82" y="366"/>
                  </a:lnTo>
                  <a:lnTo>
                    <a:pt x="82" y="365"/>
                  </a:lnTo>
                  <a:lnTo>
                    <a:pt x="82" y="363"/>
                  </a:lnTo>
                  <a:lnTo>
                    <a:pt x="82" y="361"/>
                  </a:lnTo>
                  <a:lnTo>
                    <a:pt x="81" y="359"/>
                  </a:lnTo>
                  <a:lnTo>
                    <a:pt x="81" y="358"/>
                  </a:lnTo>
                  <a:lnTo>
                    <a:pt x="81" y="356"/>
                  </a:lnTo>
                  <a:lnTo>
                    <a:pt x="81" y="354"/>
                  </a:lnTo>
                  <a:lnTo>
                    <a:pt x="79" y="352"/>
                  </a:lnTo>
                  <a:lnTo>
                    <a:pt x="79" y="351"/>
                  </a:lnTo>
                  <a:lnTo>
                    <a:pt x="79" y="349"/>
                  </a:lnTo>
                  <a:lnTo>
                    <a:pt x="79" y="347"/>
                  </a:lnTo>
                  <a:lnTo>
                    <a:pt x="77" y="347"/>
                  </a:lnTo>
                  <a:lnTo>
                    <a:pt x="77" y="346"/>
                  </a:lnTo>
                  <a:lnTo>
                    <a:pt x="77" y="344"/>
                  </a:lnTo>
                  <a:lnTo>
                    <a:pt x="76" y="342"/>
                  </a:lnTo>
                  <a:lnTo>
                    <a:pt x="76" y="340"/>
                  </a:lnTo>
                  <a:lnTo>
                    <a:pt x="76" y="339"/>
                  </a:lnTo>
                  <a:lnTo>
                    <a:pt x="74" y="339"/>
                  </a:lnTo>
                  <a:lnTo>
                    <a:pt x="74" y="337"/>
                  </a:lnTo>
                  <a:lnTo>
                    <a:pt x="74" y="335"/>
                  </a:lnTo>
                  <a:lnTo>
                    <a:pt x="72" y="333"/>
                  </a:lnTo>
                  <a:lnTo>
                    <a:pt x="72" y="332"/>
                  </a:lnTo>
                  <a:lnTo>
                    <a:pt x="72" y="330"/>
                  </a:lnTo>
                  <a:lnTo>
                    <a:pt x="72" y="328"/>
                  </a:lnTo>
                  <a:lnTo>
                    <a:pt x="70" y="327"/>
                  </a:lnTo>
                  <a:lnTo>
                    <a:pt x="70" y="325"/>
                  </a:lnTo>
                  <a:lnTo>
                    <a:pt x="70" y="323"/>
                  </a:lnTo>
                  <a:lnTo>
                    <a:pt x="72" y="321"/>
                  </a:lnTo>
                  <a:lnTo>
                    <a:pt x="74" y="320"/>
                  </a:lnTo>
                  <a:lnTo>
                    <a:pt x="74" y="318"/>
                  </a:lnTo>
                  <a:lnTo>
                    <a:pt x="76" y="316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6" y="311"/>
                  </a:lnTo>
                  <a:lnTo>
                    <a:pt x="76" y="309"/>
                  </a:lnTo>
                  <a:lnTo>
                    <a:pt x="76" y="308"/>
                  </a:lnTo>
                  <a:lnTo>
                    <a:pt x="76" y="306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1"/>
                  </a:lnTo>
                  <a:lnTo>
                    <a:pt x="76" y="299"/>
                  </a:lnTo>
                  <a:lnTo>
                    <a:pt x="76" y="297"/>
                  </a:lnTo>
                  <a:lnTo>
                    <a:pt x="76" y="296"/>
                  </a:lnTo>
                  <a:lnTo>
                    <a:pt x="76" y="294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89"/>
                  </a:lnTo>
                  <a:lnTo>
                    <a:pt x="79" y="289"/>
                  </a:lnTo>
                  <a:lnTo>
                    <a:pt x="79" y="287"/>
                  </a:lnTo>
                  <a:lnTo>
                    <a:pt x="81" y="285"/>
                  </a:lnTo>
                  <a:lnTo>
                    <a:pt x="81" y="283"/>
                  </a:lnTo>
                  <a:lnTo>
                    <a:pt x="82" y="282"/>
                  </a:lnTo>
                  <a:lnTo>
                    <a:pt x="84" y="280"/>
                  </a:lnTo>
                  <a:lnTo>
                    <a:pt x="86" y="278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9" y="277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5" y="275"/>
                  </a:lnTo>
                  <a:lnTo>
                    <a:pt x="96" y="275"/>
                  </a:lnTo>
                  <a:lnTo>
                    <a:pt x="98" y="273"/>
                  </a:lnTo>
                  <a:lnTo>
                    <a:pt x="100" y="273"/>
                  </a:lnTo>
                  <a:lnTo>
                    <a:pt x="101" y="271"/>
                  </a:lnTo>
                  <a:lnTo>
                    <a:pt x="103" y="270"/>
                  </a:lnTo>
                  <a:lnTo>
                    <a:pt x="105" y="270"/>
                  </a:lnTo>
                  <a:lnTo>
                    <a:pt x="105" y="268"/>
                  </a:lnTo>
                  <a:lnTo>
                    <a:pt x="107" y="268"/>
                  </a:lnTo>
                  <a:lnTo>
                    <a:pt x="107" y="266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6"/>
                  </a:lnTo>
                  <a:lnTo>
                    <a:pt x="114" y="264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9" y="266"/>
                  </a:lnTo>
                  <a:lnTo>
                    <a:pt x="120" y="266"/>
                  </a:lnTo>
                  <a:lnTo>
                    <a:pt x="122" y="268"/>
                  </a:lnTo>
                  <a:lnTo>
                    <a:pt x="124" y="270"/>
                  </a:lnTo>
                  <a:lnTo>
                    <a:pt x="126" y="270"/>
                  </a:lnTo>
                  <a:lnTo>
                    <a:pt x="127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0"/>
                  </a:lnTo>
                  <a:lnTo>
                    <a:pt x="134" y="268"/>
                  </a:lnTo>
                  <a:lnTo>
                    <a:pt x="136" y="266"/>
                  </a:lnTo>
                  <a:lnTo>
                    <a:pt x="136" y="264"/>
                  </a:lnTo>
                  <a:lnTo>
                    <a:pt x="138" y="264"/>
                  </a:lnTo>
                  <a:lnTo>
                    <a:pt x="139" y="264"/>
                  </a:lnTo>
                  <a:lnTo>
                    <a:pt x="141" y="264"/>
                  </a:lnTo>
                  <a:lnTo>
                    <a:pt x="143" y="264"/>
                  </a:lnTo>
                  <a:lnTo>
                    <a:pt x="145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3" y="263"/>
                  </a:lnTo>
                  <a:lnTo>
                    <a:pt x="153" y="261"/>
                  </a:lnTo>
                  <a:lnTo>
                    <a:pt x="155" y="261"/>
                  </a:lnTo>
                  <a:lnTo>
                    <a:pt x="155" y="259"/>
                  </a:lnTo>
                  <a:lnTo>
                    <a:pt x="157" y="259"/>
                  </a:lnTo>
                  <a:lnTo>
                    <a:pt x="157" y="258"/>
                  </a:lnTo>
                  <a:lnTo>
                    <a:pt x="157" y="256"/>
                  </a:lnTo>
                  <a:lnTo>
                    <a:pt x="157" y="254"/>
                  </a:lnTo>
                  <a:lnTo>
                    <a:pt x="157" y="252"/>
                  </a:lnTo>
                  <a:lnTo>
                    <a:pt x="157" y="251"/>
                  </a:lnTo>
                  <a:lnTo>
                    <a:pt x="157" y="249"/>
                  </a:lnTo>
                  <a:lnTo>
                    <a:pt x="157" y="247"/>
                  </a:lnTo>
                  <a:lnTo>
                    <a:pt x="155" y="247"/>
                  </a:lnTo>
                  <a:lnTo>
                    <a:pt x="155" y="245"/>
                  </a:lnTo>
                  <a:lnTo>
                    <a:pt x="153" y="245"/>
                  </a:lnTo>
                  <a:lnTo>
                    <a:pt x="152" y="244"/>
                  </a:lnTo>
                  <a:lnTo>
                    <a:pt x="150" y="244"/>
                  </a:lnTo>
                  <a:lnTo>
                    <a:pt x="148" y="244"/>
                  </a:lnTo>
                  <a:lnTo>
                    <a:pt x="148" y="242"/>
                  </a:lnTo>
                  <a:lnTo>
                    <a:pt x="148" y="240"/>
                  </a:lnTo>
                  <a:lnTo>
                    <a:pt x="148" y="239"/>
                  </a:lnTo>
                  <a:lnTo>
                    <a:pt x="148" y="237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2" y="230"/>
                  </a:lnTo>
                  <a:lnTo>
                    <a:pt x="152" y="228"/>
                  </a:lnTo>
                  <a:lnTo>
                    <a:pt x="150" y="226"/>
                  </a:lnTo>
                  <a:lnTo>
                    <a:pt x="150" y="225"/>
                  </a:lnTo>
                  <a:lnTo>
                    <a:pt x="148" y="223"/>
                  </a:lnTo>
                  <a:lnTo>
                    <a:pt x="148" y="221"/>
                  </a:lnTo>
                  <a:lnTo>
                    <a:pt x="146" y="221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5" y="218"/>
                  </a:lnTo>
                  <a:lnTo>
                    <a:pt x="143" y="216"/>
                  </a:lnTo>
                  <a:lnTo>
                    <a:pt x="141" y="214"/>
                  </a:lnTo>
                  <a:lnTo>
                    <a:pt x="141" y="213"/>
                  </a:lnTo>
                  <a:lnTo>
                    <a:pt x="141" y="211"/>
                  </a:lnTo>
                  <a:lnTo>
                    <a:pt x="141" y="209"/>
                  </a:lnTo>
                  <a:lnTo>
                    <a:pt x="141" y="208"/>
                  </a:lnTo>
                  <a:lnTo>
                    <a:pt x="143" y="208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6" y="206"/>
                  </a:lnTo>
                  <a:lnTo>
                    <a:pt x="146" y="204"/>
                  </a:lnTo>
                  <a:lnTo>
                    <a:pt x="148" y="204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3" y="206"/>
                  </a:lnTo>
                  <a:lnTo>
                    <a:pt x="155" y="206"/>
                  </a:lnTo>
                  <a:lnTo>
                    <a:pt x="157" y="206"/>
                  </a:lnTo>
                  <a:lnTo>
                    <a:pt x="158" y="206"/>
                  </a:lnTo>
                  <a:lnTo>
                    <a:pt x="158" y="208"/>
                  </a:lnTo>
                  <a:lnTo>
                    <a:pt x="160" y="208"/>
                  </a:lnTo>
                  <a:lnTo>
                    <a:pt x="162" y="209"/>
                  </a:lnTo>
                  <a:lnTo>
                    <a:pt x="164" y="211"/>
                  </a:lnTo>
                  <a:lnTo>
                    <a:pt x="165" y="213"/>
                  </a:lnTo>
                  <a:lnTo>
                    <a:pt x="167" y="213"/>
                  </a:lnTo>
                  <a:lnTo>
                    <a:pt x="169" y="213"/>
                  </a:lnTo>
                  <a:lnTo>
                    <a:pt x="171" y="213"/>
                  </a:lnTo>
                  <a:lnTo>
                    <a:pt x="172" y="211"/>
                  </a:lnTo>
                  <a:lnTo>
                    <a:pt x="174" y="211"/>
                  </a:lnTo>
                  <a:lnTo>
                    <a:pt x="176" y="209"/>
                  </a:lnTo>
                  <a:lnTo>
                    <a:pt x="177" y="209"/>
                  </a:lnTo>
                  <a:lnTo>
                    <a:pt x="179" y="209"/>
                  </a:lnTo>
                  <a:lnTo>
                    <a:pt x="181" y="209"/>
                  </a:lnTo>
                  <a:lnTo>
                    <a:pt x="183" y="209"/>
                  </a:lnTo>
                  <a:lnTo>
                    <a:pt x="184" y="209"/>
                  </a:lnTo>
                  <a:lnTo>
                    <a:pt x="186" y="209"/>
                  </a:lnTo>
                  <a:lnTo>
                    <a:pt x="188" y="211"/>
                  </a:lnTo>
                  <a:lnTo>
                    <a:pt x="190" y="213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1" y="216"/>
                  </a:lnTo>
                  <a:lnTo>
                    <a:pt x="191" y="218"/>
                  </a:lnTo>
                  <a:lnTo>
                    <a:pt x="191" y="220"/>
                  </a:lnTo>
                  <a:lnTo>
                    <a:pt x="191" y="221"/>
                  </a:lnTo>
                  <a:lnTo>
                    <a:pt x="193" y="221"/>
                  </a:lnTo>
                  <a:lnTo>
                    <a:pt x="193" y="223"/>
                  </a:lnTo>
                  <a:lnTo>
                    <a:pt x="193" y="225"/>
                  </a:lnTo>
                  <a:lnTo>
                    <a:pt x="193" y="226"/>
                  </a:lnTo>
                  <a:lnTo>
                    <a:pt x="195" y="226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6" y="232"/>
                  </a:lnTo>
                  <a:lnTo>
                    <a:pt x="196" y="233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200" y="237"/>
                  </a:lnTo>
                  <a:lnTo>
                    <a:pt x="200" y="239"/>
                  </a:lnTo>
                  <a:lnTo>
                    <a:pt x="202" y="240"/>
                  </a:lnTo>
                  <a:lnTo>
                    <a:pt x="203" y="240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4"/>
                  </a:lnTo>
                  <a:lnTo>
                    <a:pt x="208" y="244"/>
                  </a:lnTo>
                  <a:lnTo>
                    <a:pt x="210" y="245"/>
                  </a:lnTo>
                  <a:lnTo>
                    <a:pt x="212" y="245"/>
                  </a:lnTo>
                  <a:lnTo>
                    <a:pt x="214" y="245"/>
                  </a:lnTo>
                  <a:lnTo>
                    <a:pt x="215" y="245"/>
                  </a:lnTo>
                  <a:lnTo>
                    <a:pt x="217" y="247"/>
                  </a:lnTo>
                  <a:lnTo>
                    <a:pt x="219" y="247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4" y="247"/>
                  </a:lnTo>
                  <a:lnTo>
                    <a:pt x="224" y="245"/>
                  </a:lnTo>
                  <a:lnTo>
                    <a:pt x="224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4" y="239"/>
                  </a:lnTo>
                  <a:lnTo>
                    <a:pt x="224" y="237"/>
                  </a:lnTo>
                  <a:lnTo>
                    <a:pt x="226" y="235"/>
                  </a:lnTo>
                  <a:lnTo>
                    <a:pt x="227" y="233"/>
                  </a:lnTo>
                  <a:lnTo>
                    <a:pt x="229" y="233"/>
                  </a:lnTo>
                  <a:lnTo>
                    <a:pt x="229" y="232"/>
                  </a:lnTo>
                  <a:lnTo>
                    <a:pt x="231" y="232"/>
                  </a:lnTo>
                  <a:lnTo>
                    <a:pt x="231" y="230"/>
                  </a:lnTo>
                  <a:lnTo>
                    <a:pt x="233" y="228"/>
                  </a:lnTo>
                  <a:lnTo>
                    <a:pt x="234" y="226"/>
                  </a:lnTo>
                  <a:lnTo>
                    <a:pt x="234" y="225"/>
                  </a:lnTo>
                  <a:lnTo>
                    <a:pt x="236" y="223"/>
                  </a:lnTo>
                  <a:lnTo>
                    <a:pt x="236" y="221"/>
                  </a:lnTo>
                  <a:lnTo>
                    <a:pt x="236" y="220"/>
                  </a:lnTo>
                  <a:lnTo>
                    <a:pt x="236" y="218"/>
                  </a:lnTo>
                  <a:lnTo>
                    <a:pt x="236" y="216"/>
                  </a:lnTo>
                  <a:lnTo>
                    <a:pt x="236" y="214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3" y="211"/>
                  </a:lnTo>
                  <a:lnTo>
                    <a:pt x="231" y="211"/>
                  </a:lnTo>
                  <a:lnTo>
                    <a:pt x="229" y="209"/>
                  </a:lnTo>
                  <a:lnTo>
                    <a:pt x="227" y="208"/>
                  </a:lnTo>
                  <a:lnTo>
                    <a:pt x="226" y="208"/>
                  </a:lnTo>
                  <a:lnTo>
                    <a:pt x="226" y="206"/>
                  </a:lnTo>
                  <a:lnTo>
                    <a:pt x="226" y="204"/>
                  </a:lnTo>
                  <a:lnTo>
                    <a:pt x="224" y="202"/>
                  </a:lnTo>
                  <a:lnTo>
                    <a:pt x="222" y="202"/>
                  </a:lnTo>
                  <a:lnTo>
                    <a:pt x="222" y="201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4" y="192"/>
                  </a:lnTo>
                  <a:lnTo>
                    <a:pt x="226" y="190"/>
                  </a:lnTo>
                  <a:lnTo>
                    <a:pt x="226" y="189"/>
                  </a:lnTo>
                  <a:lnTo>
                    <a:pt x="227" y="189"/>
                  </a:lnTo>
                  <a:lnTo>
                    <a:pt x="227" y="187"/>
                  </a:lnTo>
                  <a:lnTo>
                    <a:pt x="227" y="185"/>
                  </a:lnTo>
                  <a:lnTo>
                    <a:pt x="227" y="183"/>
                  </a:lnTo>
                  <a:lnTo>
                    <a:pt x="226" y="182"/>
                  </a:lnTo>
                  <a:lnTo>
                    <a:pt x="226" y="180"/>
                  </a:lnTo>
                  <a:lnTo>
                    <a:pt x="226" y="178"/>
                  </a:lnTo>
                  <a:lnTo>
                    <a:pt x="227" y="176"/>
                  </a:lnTo>
                  <a:lnTo>
                    <a:pt x="229" y="175"/>
                  </a:lnTo>
                  <a:lnTo>
                    <a:pt x="231" y="173"/>
                  </a:lnTo>
                  <a:lnTo>
                    <a:pt x="233" y="173"/>
                  </a:lnTo>
                  <a:lnTo>
                    <a:pt x="234" y="171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40" y="168"/>
                  </a:lnTo>
                  <a:lnTo>
                    <a:pt x="241" y="168"/>
                  </a:lnTo>
                  <a:lnTo>
                    <a:pt x="243" y="168"/>
                  </a:lnTo>
                  <a:lnTo>
                    <a:pt x="245" y="166"/>
                  </a:lnTo>
                  <a:lnTo>
                    <a:pt x="248" y="166"/>
                  </a:lnTo>
                  <a:lnTo>
                    <a:pt x="250" y="166"/>
                  </a:lnTo>
                  <a:lnTo>
                    <a:pt x="252" y="164"/>
                  </a:lnTo>
                  <a:lnTo>
                    <a:pt x="253" y="164"/>
                  </a:lnTo>
                  <a:lnTo>
                    <a:pt x="255" y="164"/>
                  </a:lnTo>
                  <a:lnTo>
                    <a:pt x="257" y="163"/>
                  </a:lnTo>
                  <a:lnTo>
                    <a:pt x="259" y="163"/>
                  </a:lnTo>
                  <a:lnTo>
                    <a:pt x="260" y="164"/>
                  </a:lnTo>
                  <a:lnTo>
                    <a:pt x="262" y="163"/>
                  </a:lnTo>
                  <a:lnTo>
                    <a:pt x="264" y="163"/>
                  </a:lnTo>
                  <a:lnTo>
                    <a:pt x="265" y="161"/>
                  </a:lnTo>
                  <a:lnTo>
                    <a:pt x="267" y="159"/>
                  </a:lnTo>
                  <a:lnTo>
                    <a:pt x="269" y="157"/>
                  </a:lnTo>
                  <a:lnTo>
                    <a:pt x="269" y="156"/>
                  </a:lnTo>
                  <a:lnTo>
                    <a:pt x="269" y="154"/>
                  </a:lnTo>
                  <a:lnTo>
                    <a:pt x="269" y="152"/>
                  </a:lnTo>
                  <a:lnTo>
                    <a:pt x="269" y="151"/>
                  </a:lnTo>
                  <a:lnTo>
                    <a:pt x="271" y="151"/>
                  </a:lnTo>
                  <a:lnTo>
                    <a:pt x="272" y="149"/>
                  </a:lnTo>
                  <a:lnTo>
                    <a:pt x="274" y="147"/>
                  </a:lnTo>
                  <a:lnTo>
                    <a:pt x="276" y="145"/>
                  </a:lnTo>
                  <a:lnTo>
                    <a:pt x="276" y="144"/>
                  </a:lnTo>
                  <a:lnTo>
                    <a:pt x="276" y="142"/>
                  </a:lnTo>
                  <a:lnTo>
                    <a:pt x="276" y="140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81" y="138"/>
                  </a:lnTo>
                  <a:lnTo>
                    <a:pt x="283" y="137"/>
                  </a:lnTo>
                  <a:lnTo>
                    <a:pt x="284" y="137"/>
                  </a:lnTo>
                  <a:lnTo>
                    <a:pt x="284" y="135"/>
                  </a:lnTo>
                  <a:lnTo>
                    <a:pt x="286" y="135"/>
                  </a:lnTo>
                  <a:lnTo>
                    <a:pt x="286" y="133"/>
                  </a:lnTo>
                  <a:lnTo>
                    <a:pt x="288" y="133"/>
                  </a:lnTo>
                  <a:lnTo>
                    <a:pt x="290" y="132"/>
                  </a:lnTo>
                  <a:lnTo>
                    <a:pt x="290" y="130"/>
                  </a:lnTo>
                  <a:lnTo>
                    <a:pt x="290" y="128"/>
                  </a:lnTo>
                  <a:lnTo>
                    <a:pt x="290" y="126"/>
                  </a:lnTo>
                  <a:lnTo>
                    <a:pt x="290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88" y="119"/>
                  </a:lnTo>
                  <a:lnTo>
                    <a:pt x="290" y="119"/>
                  </a:lnTo>
                  <a:lnTo>
                    <a:pt x="290" y="118"/>
                  </a:lnTo>
                  <a:lnTo>
                    <a:pt x="291" y="118"/>
                  </a:lnTo>
                  <a:lnTo>
                    <a:pt x="293" y="116"/>
                  </a:lnTo>
                  <a:lnTo>
                    <a:pt x="295" y="116"/>
                  </a:lnTo>
                  <a:lnTo>
                    <a:pt x="295" y="114"/>
                  </a:lnTo>
                  <a:lnTo>
                    <a:pt x="295" y="113"/>
                  </a:lnTo>
                  <a:lnTo>
                    <a:pt x="295" y="111"/>
                  </a:lnTo>
                  <a:lnTo>
                    <a:pt x="295" y="109"/>
                  </a:lnTo>
                  <a:lnTo>
                    <a:pt x="295" y="107"/>
                  </a:lnTo>
                  <a:lnTo>
                    <a:pt x="295" y="106"/>
                  </a:lnTo>
                  <a:lnTo>
                    <a:pt x="295" y="104"/>
                  </a:lnTo>
                  <a:lnTo>
                    <a:pt x="295" y="102"/>
                  </a:lnTo>
                  <a:lnTo>
                    <a:pt x="295" y="100"/>
                  </a:lnTo>
                  <a:lnTo>
                    <a:pt x="295" y="99"/>
                  </a:lnTo>
                  <a:lnTo>
                    <a:pt x="295" y="97"/>
                  </a:lnTo>
                  <a:lnTo>
                    <a:pt x="295" y="95"/>
                  </a:lnTo>
                  <a:lnTo>
                    <a:pt x="297" y="94"/>
                  </a:lnTo>
                  <a:lnTo>
                    <a:pt x="297" y="92"/>
                  </a:lnTo>
                  <a:lnTo>
                    <a:pt x="298" y="92"/>
                  </a:lnTo>
                  <a:lnTo>
                    <a:pt x="300" y="90"/>
                  </a:lnTo>
                  <a:lnTo>
                    <a:pt x="302" y="90"/>
                  </a:lnTo>
                  <a:lnTo>
                    <a:pt x="303" y="88"/>
                  </a:lnTo>
                  <a:lnTo>
                    <a:pt x="302" y="87"/>
                  </a:lnTo>
                  <a:lnTo>
                    <a:pt x="302" y="85"/>
                  </a:lnTo>
                  <a:lnTo>
                    <a:pt x="303" y="83"/>
                  </a:lnTo>
                  <a:lnTo>
                    <a:pt x="303" y="82"/>
                  </a:lnTo>
                  <a:lnTo>
                    <a:pt x="305" y="82"/>
                  </a:lnTo>
                  <a:lnTo>
                    <a:pt x="305" y="80"/>
                  </a:lnTo>
                  <a:lnTo>
                    <a:pt x="305" y="78"/>
                  </a:lnTo>
                  <a:lnTo>
                    <a:pt x="307" y="78"/>
                  </a:lnTo>
                  <a:lnTo>
                    <a:pt x="307" y="76"/>
                  </a:lnTo>
                  <a:lnTo>
                    <a:pt x="307" y="75"/>
                  </a:lnTo>
                  <a:lnTo>
                    <a:pt x="309" y="73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4" y="71"/>
                  </a:lnTo>
                  <a:lnTo>
                    <a:pt x="316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21" y="68"/>
                  </a:lnTo>
                  <a:lnTo>
                    <a:pt x="321" y="66"/>
                  </a:lnTo>
                  <a:lnTo>
                    <a:pt x="321" y="64"/>
                  </a:lnTo>
                  <a:lnTo>
                    <a:pt x="321" y="63"/>
                  </a:lnTo>
                  <a:lnTo>
                    <a:pt x="322" y="63"/>
                  </a:lnTo>
                  <a:lnTo>
                    <a:pt x="324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31" y="66"/>
                  </a:lnTo>
                  <a:lnTo>
                    <a:pt x="333" y="66"/>
                  </a:lnTo>
                  <a:lnTo>
                    <a:pt x="335" y="66"/>
                  </a:lnTo>
                  <a:lnTo>
                    <a:pt x="336" y="66"/>
                  </a:lnTo>
                  <a:lnTo>
                    <a:pt x="338" y="66"/>
                  </a:lnTo>
                  <a:lnTo>
                    <a:pt x="340" y="66"/>
                  </a:lnTo>
                  <a:lnTo>
                    <a:pt x="340" y="68"/>
                  </a:lnTo>
                  <a:lnTo>
                    <a:pt x="341" y="68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2" y="68"/>
                  </a:lnTo>
                  <a:lnTo>
                    <a:pt x="354" y="66"/>
                  </a:lnTo>
                  <a:lnTo>
                    <a:pt x="355" y="66"/>
                  </a:lnTo>
                  <a:lnTo>
                    <a:pt x="357" y="66"/>
                  </a:lnTo>
                  <a:lnTo>
                    <a:pt x="359" y="68"/>
                  </a:lnTo>
                  <a:lnTo>
                    <a:pt x="360" y="68"/>
                  </a:lnTo>
                  <a:lnTo>
                    <a:pt x="362" y="68"/>
                  </a:lnTo>
                  <a:lnTo>
                    <a:pt x="364" y="66"/>
                  </a:lnTo>
                  <a:lnTo>
                    <a:pt x="364" y="64"/>
                  </a:lnTo>
                  <a:lnTo>
                    <a:pt x="362" y="63"/>
                  </a:lnTo>
                  <a:lnTo>
                    <a:pt x="362" y="61"/>
                  </a:lnTo>
                  <a:lnTo>
                    <a:pt x="362" y="59"/>
                  </a:lnTo>
                  <a:lnTo>
                    <a:pt x="360" y="57"/>
                  </a:lnTo>
                  <a:lnTo>
                    <a:pt x="360" y="56"/>
                  </a:lnTo>
                  <a:lnTo>
                    <a:pt x="360" y="54"/>
                  </a:lnTo>
                  <a:lnTo>
                    <a:pt x="360" y="52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4"/>
                  </a:lnTo>
                  <a:lnTo>
                    <a:pt x="360" y="42"/>
                  </a:lnTo>
                  <a:lnTo>
                    <a:pt x="359" y="37"/>
                  </a:lnTo>
                  <a:lnTo>
                    <a:pt x="359" y="33"/>
                  </a:lnTo>
                  <a:lnTo>
                    <a:pt x="359" y="31"/>
                  </a:lnTo>
                  <a:lnTo>
                    <a:pt x="359" y="30"/>
                  </a:lnTo>
                  <a:lnTo>
                    <a:pt x="359" y="28"/>
                  </a:lnTo>
                  <a:lnTo>
                    <a:pt x="360" y="25"/>
                  </a:lnTo>
                  <a:lnTo>
                    <a:pt x="362" y="23"/>
                  </a:lnTo>
                  <a:lnTo>
                    <a:pt x="364" y="23"/>
                  </a:lnTo>
                  <a:lnTo>
                    <a:pt x="367" y="21"/>
                  </a:lnTo>
                  <a:lnTo>
                    <a:pt x="369" y="21"/>
                  </a:lnTo>
                  <a:lnTo>
                    <a:pt x="371" y="21"/>
                  </a:lnTo>
                  <a:lnTo>
                    <a:pt x="373" y="21"/>
                  </a:lnTo>
                  <a:lnTo>
                    <a:pt x="374" y="21"/>
                  </a:lnTo>
                  <a:lnTo>
                    <a:pt x="376" y="21"/>
                  </a:lnTo>
                  <a:lnTo>
                    <a:pt x="378" y="21"/>
                  </a:lnTo>
                  <a:lnTo>
                    <a:pt x="379" y="21"/>
                  </a:lnTo>
                  <a:lnTo>
                    <a:pt x="381" y="19"/>
                  </a:lnTo>
                  <a:lnTo>
                    <a:pt x="383" y="19"/>
                  </a:lnTo>
                  <a:lnTo>
                    <a:pt x="383" y="18"/>
                  </a:lnTo>
                  <a:lnTo>
                    <a:pt x="386" y="18"/>
                  </a:lnTo>
                  <a:lnTo>
                    <a:pt x="388" y="18"/>
                  </a:lnTo>
                  <a:lnTo>
                    <a:pt x="390" y="18"/>
                  </a:lnTo>
                  <a:lnTo>
                    <a:pt x="391" y="18"/>
                  </a:lnTo>
                  <a:lnTo>
                    <a:pt x="393" y="16"/>
                  </a:lnTo>
                  <a:lnTo>
                    <a:pt x="395" y="14"/>
                  </a:lnTo>
                  <a:lnTo>
                    <a:pt x="398" y="12"/>
                  </a:lnTo>
                  <a:lnTo>
                    <a:pt x="400" y="11"/>
                  </a:lnTo>
                  <a:lnTo>
                    <a:pt x="402" y="7"/>
                  </a:lnTo>
                  <a:lnTo>
                    <a:pt x="404" y="7"/>
                  </a:lnTo>
                  <a:lnTo>
                    <a:pt x="404" y="6"/>
                  </a:lnTo>
                  <a:lnTo>
                    <a:pt x="405" y="6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0" y="2"/>
                  </a:lnTo>
                  <a:lnTo>
                    <a:pt x="412" y="2"/>
                  </a:lnTo>
                  <a:lnTo>
                    <a:pt x="419" y="0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9"/>
                  </a:lnTo>
                  <a:lnTo>
                    <a:pt x="435" y="11"/>
                  </a:lnTo>
                  <a:lnTo>
                    <a:pt x="436" y="12"/>
                  </a:lnTo>
                  <a:lnTo>
                    <a:pt x="436" y="14"/>
                  </a:lnTo>
                  <a:lnTo>
                    <a:pt x="436" y="16"/>
                  </a:lnTo>
                  <a:lnTo>
                    <a:pt x="438" y="16"/>
                  </a:lnTo>
                  <a:lnTo>
                    <a:pt x="438" y="18"/>
                  </a:lnTo>
                  <a:lnTo>
                    <a:pt x="438" y="19"/>
                  </a:lnTo>
                  <a:lnTo>
                    <a:pt x="440" y="21"/>
                  </a:lnTo>
                  <a:lnTo>
                    <a:pt x="442" y="21"/>
                  </a:lnTo>
                  <a:lnTo>
                    <a:pt x="443" y="23"/>
                  </a:lnTo>
                  <a:lnTo>
                    <a:pt x="445" y="23"/>
                  </a:lnTo>
                  <a:lnTo>
                    <a:pt x="447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2" y="21"/>
                  </a:lnTo>
                  <a:lnTo>
                    <a:pt x="454" y="21"/>
                  </a:lnTo>
                  <a:lnTo>
                    <a:pt x="455" y="21"/>
                  </a:lnTo>
                  <a:lnTo>
                    <a:pt x="457" y="21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1" y="23"/>
                  </a:lnTo>
                  <a:lnTo>
                    <a:pt x="462" y="23"/>
                  </a:lnTo>
                  <a:lnTo>
                    <a:pt x="462" y="25"/>
                  </a:lnTo>
                  <a:lnTo>
                    <a:pt x="462" y="26"/>
                  </a:lnTo>
                  <a:lnTo>
                    <a:pt x="461" y="26"/>
                  </a:lnTo>
                  <a:lnTo>
                    <a:pt x="461" y="28"/>
                  </a:lnTo>
                  <a:lnTo>
                    <a:pt x="459" y="30"/>
                  </a:lnTo>
                  <a:lnTo>
                    <a:pt x="457" y="31"/>
                  </a:lnTo>
                  <a:lnTo>
                    <a:pt x="455" y="33"/>
                  </a:lnTo>
                  <a:lnTo>
                    <a:pt x="455" y="35"/>
                  </a:lnTo>
                  <a:lnTo>
                    <a:pt x="455" y="37"/>
                  </a:lnTo>
                  <a:lnTo>
                    <a:pt x="457" y="37"/>
                  </a:lnTo>
                  <a:lnTo>
                    <a:pt x="457" y="38"/>
                  </a:lnTo>
                  <a:lnTo>
                    <a:pt x="459" y="38"/>
                  </a:lnTo>
                  <a:lnTo>
                    <a:pt x="461" y="40"/>
                  </a:lnTo>
                  <a:lnTo>
                    <a:pt x="462" y="40"/>
                  </a:lnTo>
                  <a:lnTo>
                    <a:pt x="464" y="40"/>
                  </a:lnTo>
                  <a:lnTo>
                    <a:pt x="466" y="42"/>
                  </a:lnTo>
                  <a:lnTo>
                    <a:pt x="467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8" y="40"/>
                  </a:lnTo>
                  <a:lnTo>
                    <a:pt x="480" y="38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3" y="35"/>
                  </a:lnTo>
                  <a:lnTo>
                    <a:pt x="485" y="33"/>
                  </a:lnTo>
                  <a:lnTo>
                    <a:pt x="486" y="31"/>
                  </a:lnTo>
                  <a:lnTo>
                    <a:pt x="488" y="30"/>
                  </a:lnTo>
                  <a:lnTo>
                    <a:pt x="490" y="28"/>
                  </a:lnTo>
                  <a:lnTo>
                    <a:pt x="492" y="26"/>
                  </a:lnTo>
                  <a:lnTo>
                    <a:pt x="493" y="25"/>
                  </a:lnTo>
                  <a:lnTo>
                    <a:pt x="495" y="25"/>
                  </a:lnTo>
                  <a:lnTo>
                    <a:pt x="497" y="23"/>
                  </a:lnTo>
                  <a:lnTo>
                    <a:pt x="499" y="23"/>
                  </a:lnTo>
                  <a:lnTo>
                    <a:pt x="500" y="23"/>
                  </a:lnTo>
                  <a:lnTo>
                    <a:pt x="502" y="25"/>
                  </a:lnTo>
                  <a:lnTo>
                    <a:pt x="502" y="26"/>
                  </a:lnTo>
                  <a:lnTo>
                    <a:pt x="502" y="28"/>
                  </a:lnTo>
                  <a:lnTo>
                    <a:pt x="502" y="30"/>
                  </a:lnTo>
                  <a:lnTo>
                    <a:pt x="502" y="31"/>
                  </a:lnTo>
                  <a:lnTo>
                    <a:pt x="504" y="33"/>
                  </a:lnTo>
                  <a:lnTo>
                    <a:pt x="505" y="33"/>
                  </a:lnTo>
                  <a:lnTo>
                    <a:pt x="507" y="33"/>
                  </a:lnTo>
                  <a:lnTo>
                    <a:pt x="507" y="44"/>
                  </a:lnTo>
                  <a:lnTo>
                    <a:pt x="507" y="49"/>
                  </a:lnTo>
                  <a:lnTo>
                    <a:pt x="509" y="54"/>
                  </a:lnTo>
                  <a:lnTo>
                    <a:pt x="512" y="57"/>
                  </a:lnTo>
                  <a:lnTo>
                    <a:pt x="512" y="61"/>
                  </a:lnTo>
                  <a:lnTo>
                    <a:pt x="512" y="63"/>
                  </a:lnTo>
                  <a:lnTo>
                    <a:pt x="512" y="69"/>
                  </a:lnTo>
                  <a:lnTo>
                    <a:pt x="514" y="69"/>
                  </a:lnTo>
                  <a:lnTo>
                    <a:pt x="516" y="69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71"/>
                  </a:lnTo>
                  <a:lnTo>
                    <a:pt x="523" y="71"/>
                  </a:lnTo>
                  <a:lnTo>
                    <a:pt x="524" y="71"/>
                  </a:lnTo>
                  <a:lnTo>
                    <a:pt x="526" y="71"/>
                  </a:lnTo>
                  <a:lnTo>
                    <a:pt x="528" y="71"/>
                  </a:lnTo>
                  <a:lnTo>
                    <a:pt x="531" y="71"/>
                  </a:lnTo>
                  <a:lnTo>
                    <a:pt x="533" y="71"/>
                  </a:lnTo>
                  <a:lnTo>
                    <a:pt x="535" y="71"/>
                  </a:lnTo>
                  <a:lnTo>
                    <a:pt x="537" y="71"/>
                  </a:lnTo>
                  <a:lnTo>
                    <a:pt x="538" y="73"/>
                  </a:lnTo>
                  <a:lnTo>
                    <a:pt x="538" y="75"/>
                  </a:lnTo>
                  <a:lnTo>
                    <a:pt x="538" y="76"/>
                  </a:lnTo>
                  <a:lnTo>
                    <a:pt x="540" y="78"/>
                  </a:lnTo>
                  <a:lnTo>
                    <a:pt x="542" y="78"/>
                  </a:lnTo>
                  <a:lnTo>
                    <a:pt x="542" y="80"/>
                  </a:lnTo>
                  <a:lnTo>
                    <a:pt x="543" y="80"/>
                  </a:lnTo>
                  <a:lnTo>
                    <a:pt x="545" y="80"/>
                  </a:lnTo>
                  <a:lnTo>
                    <a:pt x="547" y="78"/>
                  </a:lnTo>
                  <a:lnTo>
                    <a:pt x="549" y="78"/>
                  </a:lnTo>
                  <a:lnTo>
                    <a:pt x="550" y="76"/>
                  </a:lnTo>
                  <a:lnTo>
                    <a:pt x="552" y="76"/>
                  </a:lnTo>
                  <a:lnTo>
                    <a:pt x="554" y="75"/>
                  </a:lnTo>
                  <a:lnTo>
                    <a:pt x="556" y="75"/>
                  </a:lnTo>
                  <a:lnTo>
                    <a:pt x="556" y="92"/>
                  </a:lnTo>
                  <a:lnTo>
                    <a:pt x="557" y="109"/>
                  </a:lnTo>
                  <a:lnTo>
                    <a:pt x="566" y="109"/>
                  </a:lnTo>
                  <a:lnTo>
                    <a:pt x="573" y="99"/>
                  </a:lnTo>
                  <a:lnTo>
                    <a:pt x="576" y="94"/>
                  </a:lnTo>
                  <a:lnTo>
                    <a:pt x="581" y="104"/>
                  </a:lnTo>
                  <a:lnTo>
                    <a:pt x="587" y="128"/>
                  </a:lnTo>
                  <a:lnTo>
                    <a:pt x="585" y="144"/>
                  </a:lnTo>
                  <a:lnTo>
                    <a:pt x="600" y="159"/>
                  </a:lnTo>
                  <a:lnTo>
                    <a:pt x="640" y="166"/>
                  </a:lnTo>
                  <a:lnTo>
                    <a:pt x="663" y="159"/>
                  </a:lnTo>
                  <a:lnTo>
                    <a:pt x="683" y="156"/>
                  </a:lnTo>
                  <a:lnTo>
                    <a:pt x="687" y="151"/>
                  </a:lnTo>
                  <a:lnTo>
                    <a:pt x="683" y="142"/>
                  </a:lnTo>
                  <a:lnTo>
                    <a:pt x="682" y="116"/>
                  </a:lnTo>
                  <a:lnTo>
                    <a:pt x="668" y="88"/>
                  </a:lnTo>
                  <a:lnTo>
                    <a:pt x="654" y="83"/>
                  </a:lnTo>
                  <a:lnTo>
                    <a:pt x="649" y="66"/>
                  </a:lnTo>
                  <a:lnTo>
                    <a:pt x="649" y="54"/>
                  </a:lnTo>
                  <a:lnTo>
                    <a:pt x="649" y="44"/>
                  </a:lnTo>
                  <a:lnTo>
                    <a:pt x="650" y="42"/>
                  </a:lnTo>
                  <a:lnTo>
                    <a:pt x="652" y="42"/>
                  </a:lnTo>
                  <a:lnTo>
                    <a:pt x="654" y="42"/>
                  </a:lnTo>
                  <a:lnTo>
                    <a:pt x="656" y="40"/>
                  </a:lnTo>
                  <a:lnTo>
                    <a:pt x="657" y="40"/>
                  </a:lnTo>
                  <a:lnTo>
                    <a:pt x="659" y="38"/>
                  </a:lnTo>
                  <a:lnTo>
                    <a:pt x="657" y="37"/>
                  </a:lnTo>
                  <a:lnTo>
                    <a:pt x="657" y="35"/>
                  </a:lnTo>
                  <a:lnTo>
                    <a:pt x="656" y="35"/>
                  </a:lnTo>
                  <a:lnTo>
                    <a:pt x="656" y="33"/>
                  </a:lnTo>
                  <a:lnTo>
                    <a:pt x="654" y="31"/>
                  </a:lnTo>
                  <a:lnTo>
                    <a:pt x="656" y="30"/>
                  </a:lnTo>
                  <a:lnTo>
                    <a:pt x="657" y="28"/>
                  </a:lnTo>
                  <a:lnTo>
                    <a:pt x="659" y="26"/>
                  </a:lnTo>
                  <a:lnTo>
                    <a:pt x="661" y="26"/>
                  </a:lnTo>
                  <a:lnTo>
                    <a:pt x="663" y="26"/>
                  </a:lnTo>
                  <a:lnTo>
                    <a:pt x="664" y="26"/>
                  </a:lnTo>
                  <a:lnTo>
                    <a:pt x="666" y="26"/>
                  </a:lnTo>
                  <a:lnTo>
                    <a:pt x="666" y="28"/>
                  </a:lnTo>
                  <a:lnTo>
                    <a:pt x="668" y="28"/>
                  </a:lnTo>
                  <a:lnTo>
                    <a:pt x="669" y="28"/>
                  </a:lnTo>
                  <a:lnTo>
                    <a:pt x="671" y="28"/>
                  </a:lnTo>
                  <a:lnTo>
                    <a:pt x="673" y="28"/>
                  </a:lnTo>
                  <a:lnTo>
                    <a:pt x="675" y="26"/>
                  </a:lnTo>
                  <a:lnTo>
                    <a:pt x="676" y="25"/>
                  </a:lnTo>
                  <a:lnTo>
                    <a:pt x="678" y="25"/>
                  </a:lnTo>
                  <a:lnTo>
                    <a:pt x="678" y="23"/>
                  </a:lnTo>
                  <a:lnTo>
                    <a:pt x="680" y="21"/>
                  </a:lnTo>
                  <a:lnTo>
                    <a:pt x="682" y="21"/>
                  </a:lnTo>
                  <a:lnTo>
                    <a:pt x="682" y="19"/>
                  </a:lnTo>
                  <a:lnTo>
                    <a:pt x="683" y="19"/>
                  </a:lnTo>
                  <a:lnTo>
                    <a:pt x="685" y="19"/>
                  </a:lnTo>
                  <a:lnTo>
                    <a:pt x="687" y="18"/>
                  </a:lnTo>
                  <a:lnTo>
                    <a:pt x="688" y="21"/>
                  </a:lnTo>
                  <a:lnTo>
                    <a:pt x="688" y="25"/>
                  </a:lnTo>
                  <a:lnTo>
                    <a:pt x="692" y="26"/>
                  </a:lnTo>
                  <a:lnTo>
                    <a:pt x="694" y="28"/>
                  </a:lnTo>
                  <a:lnTo>
                    <a:pt x="695" y="31"/>
                  </a:lnTo>
                  <a:lnTo>
                    <a:pt x="697" y="33"/>
                  </a:lnTo>
                  <a:lnTo>
                    <a:pt x="699" y="37"/>
                  </a:lnTo>
                  <a:lnTo>
                    <a:pt x="701" y="38"/>
                  </a:lnTo>
                  <a:lnTo>
                    <a:pt x="701" y="42"/>
                  </a:lnTo>
                  <a:lnTo>
                    <a:pt x="701" y="45"/>
                  </a:lnTo>
                  <a:lnTo>
                    <a:pt x="701" y="47"/>
                  </a:lnTo>
                  <a:lnTo>
                    <a:pt x="699" y="50"/>
                  </a:lnTo>
                  <a:lnTo>
                    <a:pt x="699" y="52"/>
                  </a:lnTo>
                  <a:lnTo>
                    <a:pt x="697" y="56"/>
                  </a:lnTo>
                  <a:lnTo>
                    <a:pt x="697" y="57"/>
                  </a:lnTo>
                  <a:lnTo>
                    <a:pt x="697" y="61"/>
                  </a:lnTo>
                  <a:lnTo>
                    <a:pt x="697" y="63"/>
                  </a:lnTo>
                  <a:lnTo>
                    <a:pt x="697" y="66"/>
                  </a:lnTo>
                  <a:lnTo>
                    <a:pt x="697" y="69"/>
                  </a:lnTo>
                  <a:lnTo>
                    <a:pt x="699" y="71"/>
                  </a:lnTo>
                  <a:lnTo>
                    <a:pt x="701" y="73"/>
                  </a:lnTo>
                  <a:lnTo>
                    <a:pt x="702" y="76"/>
                  </a:lnTo>
                  <a:lnTo>
                    <a:pt x="704" y="80"/>
                  </a:lnTo>
                  <a:lnTo>
                    <a:pt x="704" y="83"/>
                  </a:lnTo>
                  <a:lnTo>
                    <a:pt x="704" y="85"/>
                  </a:lnTo>
                  <a:lnTo>
                    <a:pt x="704" y="88"/>
                  </a:lnTo>
                  <a:lnTo>
                    <a:pt x="704" y="92"/>
                  </a:lnTo>
                  <a:lnTo>
                    <a:pt x="702" y="94"/>
                  </a:lnTo>
                  <a:lnTo>
                    <a:pt x="701" y="95"/>
                  </a:lnTo>
                  <a:lnTo>
                    <a:pt x="699" y="97"/>
                  </a:lnTo>
                  <a:lnTo>
                    <a:pt x="697" y="100"/>
                  </a:lnTo>
                  <a:lnTo>
                    <a:pt x="699" y="102"/>
                  </a:lnTo>
                  <a:lnTo>
                    <a:pt x="697" y="106"/>
                  </a:lnTo>
                  <a:lnTo>
                    <a:pt x="697" y="107"/>
                  </a:lnTo>
                  <a:lnTo>
                    <a:pt x="701" y="109"/>
                  </a:lnTo>
                  <a:lnTo>
                    <a:pt x="702" y="109"/>
                  </a:lnTo>
                  <a:lnTo>
                    <a:pt x="704" y="113"/>
                  </a:lnTo>
                  <a:lnTo>
                    <a:pt x="706" y="114"/>
                  </a:lnTo>
                  <a:lnTo>
                    <a:pt x="707" y="118"/>
                  </a:lnTo>
                  <a:lnTo>
                    <a:pt x="709" y="119"/>
                  </a:lnTo>
                  <a:lnTo>
                    <a:pt x="711" y="121"/>
                  </a:lnTo>
                  <a:lnTo>
                    <a:pt x="711" y="125"/>
                  </a:lnTo>
                  <a:lnTo>
                    <a:pt x="711" y="126"/>
                  </a:lnTo>
                  <a:lnTo>
                    <a:pt x="713" y="130"/>
                  </a:lnTo>
                  <a:lnTo>
                    <a:pt x="713" y="132"/>
                  </a:lnTo>
                  <a:lnTo>
                    <a:pt x="709" y="133"/>
                  </a:lnTo>
                  <a:lnTo>
                    <a:pt x="707" y="135"/>
                  </a:lnTo>
                  <a:lnTo>
                    <a:pt x="707" y="138"/>
                  </a:lnTo>
                  <a:lnTo>
                    <a:pt x="707" y="142"/>
                  </a:lnTo>
                  <a:lnTo>
                    <a:pt x="709" y="144"/>
                  </a:lnTo>
                  <a:lnTo>
                    <a:pt x="711" y="147"/>
                  </a:lnTo>
                  <a:lnTo>
                    <a:pt x="711" y="149"/>
                  </a:lnTo>
                  <a:lnTo>
                    <a:pt x="711" y="152"/>
                  </a:lnTo>
                  <a:lnTo>
                    <a:pt x="707" y="152"/>
                  </a:lnTo>
                  <a:lnTo>
                    <a:pt x="704" y="154"/>
                  </a:lnTo>
                  <a:lnTo>
                    <a:pt x="704" y="157"/>
                  </a:lnTo>
                  <a:lnTo>
                    <a:pt x="704" y="159"/>
                  </a:lnTo>
                  <a:lnTo>
                    <a:pt x="702" y="163"/>
                  </a:lnTo>
                  <a:lnTo>
                    <a:pt x="701" y="164"/>
                  </a:lnTo>
                  <a:lnTo>
                    <a:pt x="699" y="166"/>
                  </a:lnTo>
                  <a:lnTo>
                    <a:pt x="697" y="170"/>
                  </a:lnTo>
                  <a:lnTo>
                    <a:pt x="697" y="171"/>
                  </a:lnTo>
                  <a:lnTo>
                    <a:pt x="699" y="175"/>
                  </a:lnTo>
                  <a:lnTo>
                    <a:pt x="699" y="176"/>
                  </a:lnTo>
                  <a:lnTo>
                    <a:pt x="701" y="180"/>
                  </a:lnTo>
                  <a:lnTo>
                    <a:pt x="704" y="180"/>
                  </a:lnTo>
                  <a:lnTo>
                    <a:pt x="707" y="182"/>
                  </a:lnTo>
                  <a:lnTo>
                    <a:pt x="706" y="183"/>
                  </a:lnTo>
                  <a:lnTo>
                    <a:pt x="704" y="187"/>
                  </a:lnTo>
                  <a:lnTo>
                    <a:pt x="706" y="187"/>
                  </a:lnTo>
                  <a:lnTo>
                    <a:pt x="707" y="189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07" y="195"/>
                  </a:lnTo>
                  <a:lnTo>
                    <a:pt x="706" y="199"/>
                  </a:lnTo>
                  <a:lnTo>
                    <a:pt x="707" y="201"/>
                  </a:lnTo>
                  <a:lnTo>
                    <a:pt x="709" y="202"/>
                  </a:lnTo>
                  <a:lnTo>
                    <a:pt x="709" y="206"/>
                  </a:lnTo>
                  <a:lnTo>
                    <a:pt x="709" y="208"/>
                  </a:lnTo>
                  <a:lnTo>
                    <a:pt x="711" y="208"/>
                  </a:lnTo>
                  <a:lnTo>
                    <a:pt x="711" y="209"/>
                  </a:lnTo>
                  <a:lnTo>
                    <a:pt x="711" y="211"/>
                  </a:lnTo>
                  <a:lnTo>
                    <a:pt x="713" y="213"/>
                  </a:lnTo>
                  <a:lnTo>
                    <a:pt x="714" y="211"/>
                  </a:lnTo>
                  <a:lnTo>
                    <a:pt x="716" y="213"/>
                  </a:lnTo>
                  <a:lnTo>
                    <a:pt x="718" y="213"/>
                  </a:lnTo>
                  <a:lnTo>
                    <a:pt x="718" y="214"/>
                  </a:lnTo>
                  <a:lnTo>
                    <a:pt x="720" y="214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1" y="220"/>
                  </a:lnTo>
                  <a:lnTo>
                    <a:pt x="721" y="221"/>
                  </a:lnTo>
                  <a:lnTo>
                    <a:pt x="720" y="221"/>
                  </a:lnTo>
                  <a:lnTo>
                    <a:pt x="721" y="223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0" y="228"/>
                  </a:lnTo>
                  <a:lnTo>
                    <a:pt x="718" y="228"/>
                  </a:lnTo>
                  <a:lnTo>
                    <a:pt x="713" y="232"/>
                  </a:lnTo>
                  <a:lnTo>
                    <a:pt x="711" y="233"/>
                  </a:lnTo>
                  <a:lnTo>
                    <a:pt x="711" y="237"/>
                  </a:lnTo>
                  <a:lnTo>
                    <a:pt x="711" y="239"/>
                  </a:lnTo>
                  <a:lnTo>
                    <a:pt x="713" y="242"/>
                  </a:lnTo>
                  <a:lnTo>
                    <a:pt x="716" y="244"/>
                  </a:lnTo>
                  <a:lnTo>
                    <a:pt x="720" y="245"/>
                  </a:lnTo>
                  <a:lnTo>
                    <a:pt x="730" y="247"/>
                  </a:lnTo>
                  <a:lnTo>
                    <a:pt x="744" y="252"/>
                  </a:lnTo>
                  <a:lnTo>
                    <a:pt x="745" y="254"/>
                  </a:lnTo>
                  <a:lnTo>
                    <a:pt x="747" y="258"/>
                  </a:lnTo>
                  <a:lnTo>
                    <a:pt x="749" y="261"/>
                  </a:lnTo>
                  <a:lnTo>
                    <a:pt x="751" y="261"/>
                  </a:lnTo>
                  <a:lnTo>
                    <a:pt x="752" y="261"/>
                  </a:lnTo>
                  <a:lnTo>
                    <a:pt x="754" y="263"/>
                  </a:lnTo>
                  <a:lnTo>
                    <a:pt x="756" y="263"/>
                  </a:lnTo>
                  <a:lnTo>
                    <a:pt x="758" y="264"/>
                  </a:lnTo>
                  <a:lnTo>
                    <a:pt x="759" y="264"/>
                  </a:lnTo>
                  <a:lnTo>
                    <a:pt x="759" y="263"/>
                  </a:lnTo>
                  <a:lnTo>
                    <a:pt x="761" y="263"/>
                  </a:lnTo>
                  <a:lnTo>
                    <a:pt x="763" y="263"/>
                  </a:lnTo>
                  <a:lnTo>
                    <a:pt x="764" y="263"/>
                  </a:lnTo>
                  <a:lnTo>
                    <a:pt x="764" y="261"/>
                  </a:lnTo>
                  <a:lnTo>
                    <a:pt x="766" y="261"/>
                  </a:lnTo>
                  <a:lnTo>
                    <a:pt x="768" y="259"/>
                  </a:lnTo>
                  <a:lnTo>
                    <a:pt x="770" y="259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5" y="258"/>
                  </a:lnTo>
                  <a:lnTo>
                    <a:pt x="776" y="258"/>
                  </a:lnTo>
                  <a:lnTo>
                    <a:pt x="778" y="258"/>
                  </a:lnTo>
                  <a:lnTo>
                    <a:pt x="778" y="256"/>
                  </a:lnTo>
                  <a:lnTo>
                    <a:pt x="780" y="256"/>
                  </a:lnTo>
                  <a:lnTo>
                    <a:pt x="782" y="256"/>
                  </a:lnTo>
                  <a:lnTo>
                    <a:pt x="783" y="258"/>
                  </a:lnTo>
                  <a:lnTo>
                    <a:pt x="785" y="258"/>
                  </a:lnTo>
                  <a:lnTo>
                    <a:pt x="787" y="258"/>
                  </a:lnTo>
                  <a:lnTo>
                    <a:pt x="789" y="259"/>
                  </a:lnTo>
                  <a:lnTo>
                    <a:pt x="790" y="259"/>
                  </a:lnTo>
                  <a:lnTo>
                    <a:pt x="792" y="261"/>
                  </a:lnTo>
                  <a:lnTo>
                    <a:pt x="794" y="263"/>
                  </a:lnTo>
                  <a:lnTo>
                    <a:pt x="795" y="264"/>
                  </a:lnTo>
                  <a:lnTo>
                    <a:pt x="795" y="266"/>
                  </a:lnTo>
                  <a:lnTo>
                    <a:pt x="797" y="268"/>
                  </a:lnTo>
                  <a:lnTo>
                    <a:pt x="797" y="270"/>
                  </a:lnTo>
                  <a:lnTo>
                    <a:pt x="799" y="270"/>
                  </a:lnTo>
                  <a:lnTo>
                    <a:pt x="799" y="271"/>
                  </a:lnTo>
                  <a:lnTo>
                    <a:pt x="801" y="273"/>
                  </a:lnTo>
                  <a:lnTo>
                    <a:pt x="802" y="275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6" y="277"/>
                  </a:lnTo>
                  <a:lnTo>
                    <a:pt x="806" y="278"/>
                  </a:lnTo>
                  <a:lnTo>
                    <a:pt x="808" y="278"/>
                  </a:lnTo>
                  <a:lnTo>
                    <a:pt x="809" y="278"/>
                  </a:lnTo>
                  <a:lnTo>
                    <a:pt x="809" y="280"/>
                  </a:lnTo>
                  <a:lnTo>
                    <a:pt x="811" y="280"/>
                  </a:lnTo>
                  <a:lnTo>
                    <a:pt x="813" y="280"/>
                  </a:lnTo>
                  <a:lnTo>
                    <a:pt x="813" y="282"/>
                  </a:lnTo>
                  <a:lnTo>
                    <a:pt x="814" y="282"/>
                  </a:lnTo>
                  <a:lnTo>
                    <a:pt x="816" y="282"/>
                  </a:lnTo>
                  <a:lnTo>
                    <a:pt x="818" y="282"/>
                  </a:lnTo>
                  <a:lnTo>
                    <a:pt x="820" y="283"/>
                  </a:lnTo>
                  <a:lnTo>
                    <a:pt x="821" y="283"/>
                  </a:lnTo>
                  <a:lnTo>
                    <a:pt x="823" y="283"/>
                  </a:lnTo>
                  <a:lnTo>
                    <a:pt x="825" y="283"/>
                  </a:lnTo>
                  <a:lnTo>
                    <a:pt x="827" y="285"/>
                  </a:lnTo>
                  <a:lnTo>
                    <a:pt x="828" y="285"/>
                  </a:lnTo>
                  <a:lnTo>
                    <a:pt x="830" y="287"/>
                  </a:lnTo>
                  <a:lnTo>
                    <a:pt x="832" y="287"/>
                  </a:lnTo>
                  <a:lnTo>
                    <a:pt x="833" y="287"/>
                  </a:lnTo>
                  <a:lnTo>
                    <a:pt x="833" y="289"/>
                  </a:lnTo>
                  <a:lnTo>
                    <a:pt x="835" y="289"/>
                  </a:lnTo>
                  <a:lnTo>
                    <a:pt x="837" y="290"/>
                  </a:lnTo>
                  <a:lnTo>
                    <a:pt x="839" y="290"/>
                  </a:lnTo>
                  <a:lnTo>
                    <a:pt x="840" y="290"/>
                  </a:lnTo>
                  <a:lnTo>
                    <a:pt x="840" y="292"/>
                  </a:lnTo>
                  <a:lnTo>
                    <a:pt x="842" y="292"/>
                  </a:lnTo>
                  <a:lnTo>
                    <a:pt x="844" y="292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49" y="296"/>
                  </a:lnTo>
                  <a:lnTo>
                    <a:pt x="851" y="296"/>
                  </a:lnTo>
                  <a:lnTo>
                    <a:pt x="852" y="296"/>
                  </a:lnTo>
                  <a:lnTo>
                    <a:pt x="854" y="297"/>
                  </a:lnTo>
                  <a:lnTo>
                    <a:pt x="856" y="297"/>
                  </a:lnTo>
                  <a:lnTo>
                    <a:pt x="858" y="299"/>
                  </a:lnTo>
                  <a:lnTo>
                    <a:pt x="859" y="299"/>
                  </a:lnTo>
                  <a:lnTo>
                    <a:pt x="861" y="301"/>
                  </a:lnTo>
                  <a:lnTo>
                    <a:pt x="863" y="301"/>
                  </a:lnTo>
                  <a:lnTo>
                    <a:pt x="865" y="301"/>
                  </a:lnTo>
                  <a:lnTo>
                    <a:pt x="866" y="302"/>
                  </a:lnTo>
                  <a:lnTo>
                    <a:pt x="868" y="304"/>
                  </a:lnTo>
                  <a:lnTo>
                    <a:pt x="870" y="304"/>
                  </a:lnTo>
                  <a:lnTo>
                    <a:pt x="871" y="306"/>
                  </a:lnTo>
                  <a:lnTo>
                    <a:pt x="873" y="306"/>
                  </a:lnTo>
                  <a:lnTo>
                    <a:pt x="875" y="306"/>
                  </a:lnTo>
                  <a:lnTo>
                    <a:pt x="877" y="308"/>
                  </a:lnTo>
                  <a:lnTo>
                    <a:pt x="878" y="308"/>
                  </a:lnTo>
                  <a:lnTo>
                    <a:pt x="880" y="309"/>
                  </a:lnTo>
                  <a:lnTo>
                    <a:pt x="882" y="309"/>
                  </a:lnTo>
                  <a:lnTo>
                    <a:pt x="884" y="311"/>
                  </a:lnTo>
                  <a:lnTo>
                    <a:pt x="885" y="311"/>
                  </a:lnTo>
                  <a:lnTo>
                    <a:pt x="887" y="313"/>
                  </a:lnTo>
                  <a:lnTo>
                    <a:pt x="889" y="313"/>
                  </a:lnTo>
                  <a:lnTo>
                    <a:pt x="890" y="313"/>
                  </a:lnTo>
                  <a:lnTo>
                    <a:pt x="892" y="315"/>
                  </a:lnTo>
                  <a:lnTo>
                    <a:pt x="892" y="316"/>
                  </a:lnTo>
                  <a:lnTo>
                    <a:pt x="892" y="318"/>
                  </a:lnTo>
                  <a:lnTo>
                    <a:pt x="894" y="318"/>
                  </a:lnTo>
                  <a:lnTo>
                    <a:pt x="894" y="320"/>
                  </a:lnTo>
                  <a:lnTo>
                    <a:pt x="896" y="321"/>
                  </a:lnTo>
                  <a:lnTo>
                    <a:pt x="897" y="323"/>
                  </a:lnTo>
                  <a:lnTo>
                    <a:pt x="899" y="323"/>
                  </a:lnTo>
                  <a:lnTo>
                    <a:pt x="901" y="32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972" y="1757"/>
              <a:ext cx="84" cy="26"/>
            </a:xfrm>
            <a:custGeom>
              <a:avLst/>
              <a:gdLst>
                <a:gd name="T0" fmla="*/ 2 w 84"/>
                <a:gd name="T1" fmla="*/ 19 h 26"/>
                <a:gd name="T2" fmla="*/ 7 w 84"/>
                <a:gd name="T3" fmla="*/ 19 h 26"/>
                <a:gd name="T4" fmla="*/ 10 w 84"/>
                <a:gd name="T5" fmla="*/ 17 h 26"/>
                <a:gd name="T6" fmla="*/ 12 w 84"/>
                <a:gd name="T7" fmla="*/ 15 h 26"/>
                <a:gd name="T8" fmla="*/ 19 w 84"/>
                <a:gd name="T9" fmla="*/ 12 h 26"/>
                <a:gd name="T10" fmla="*/ 22 w 84"/>
                <a:gd name="T11" fmla="*/ 14 h 26"/>
                <a:gd name="T12" fmla="*/ 24 w 84"/>
                <a:gd name="T13" fmla="*/ 17 h 26"/>
                <a:gd name="T14" fmla="*/ 27 w 84"/>
                <a:gd name="T15" fmla="*/ 17 h 26"/>
                <a:gd name="T16" fmla="*/ 29 w 84"/>
                <a:gd name="T17" fmla="*/ 19 h 26"/>
                <a:gd name="T18" fmla="*/ 31 w 84"/>
                <a:gd name="T19" fmla="*/ 21 h 26"/>
                <a:gd name="T20" fmla="*/ 33 w 84"/>
                <a:gd name="T21" fmla="*/ 19 h 26"/>
                <a:gd name="T22" fmla="*/ 34 w 84"/>
                <a:gd name="T23" fmla="*/ 21 h 26"/>
                <a:gd name="T24" fmla="*/ 36 w 84"/>
                <a:gd name="T25" fmla="*/ 22 h 26"/>
                <a:gd name="T26" fmla="*/ 34 w 84"/>
                <a:gd name="T27" fmla="*/ 24 h 26"/>
                <a:gd name="T28" fmla="*/ 36 w 84"/>
                <a:gd name="T29" fmla="*/ 26 h 26"/>
                <a:gd name="T30" fmla="*/ 41 w 84"/>
                <a:gd name="T31" fmla="*/ 24 h 26"/>
                <a:gd name="T32" fmla="*/ 45 w 84"/>
                <a:gd name="T33" fmla="*/ 24 h 26"/>
                <a:gd name="T34" fmla="*/ 46 w 84"/>
                <a:gd name="T35" fmla="*/ 22 h 26"/>
                <a:gd name="T36" fmla="*/ 46 w 84"/>
                <a:gd name="T37" fmla="*/ 22 h 26"/>
                <a:gd name="T38" fmla="*/ 48 w 84"/>
                <a:gd name="T39" fmla="*/ 21 h 26"/>
                <a:gd name="T40" fmla="*/ 52 w 84"/>
                <a:gd name="T41" fmla="*/ 22 h 26"/>
                <a:gd name="T42" fmla="*/ 53 w 84"/>
                <a:gd name="T43" fmla="*/ 24 h 26"/>
                <a:gd name="T44" fmla="*/ 55 w 84"/>
                <a:gd name="T45" fmla="*/ 22 h 26"/>
                <a:gd name="T46" fmla="*/ 57 w 84"/>
                <a:gd name="T47" fmla="*/ 22 h 26"/>
                <a:gd name="T48" fmla="*/ 60 w 84"/>
                <a:gd name="T49" fmla="*/ 22 h 26"/>
                <a:gd name="T50" fmla="*/ 62 w 84"/>
                <a:gd name="T51" fmla="*/ 21 h 26"/>
                <a:gd name="T52" fmla="*/ 64 w 84"/>
                <a:gd name="T53" fmla="*/ 22 h 26"/>
                <a:gd name="T54" fmla="*/ 67 w 84"/>
                <a:gd name="T55" fmla="*/ 24 h 26"/>
                <a:gd name="T56" fmla="*/ 67 w 84"/>
                <a:gd name="T57" fmla="*/ 24 h 26"/>
                <a:gd name="T58" fmla="*/ 69 w 84"/>
                <a:gd name="T59" fmla="*/ 22 h 26"/>
                <a:gd name="T60" fmla="*/ 67 w 84"/>
                <a:gd name="T61" fmla="*/ 21 h 26"/>
                <a:gd name="T62" fmla="*/ 65 w 84"/>
                <a:gd name="T63" fmla="*/ 19 h 26"/>
                <a:gd name="T64" fmla="*/ 65 w 84"/>
                <a:gd name="T65" fmla="*/ 17 h 26"/>
                <a:gd name="T66" fmla="*/ 67 w 84"/>
                <a:gd name="T67" fmla="*/ 15 h 26"/>
                <a:gd name="T68" fmla="*/ 71 w 84"/>
                <a:gd name="T69" fmla="*/ 15 h 26"/>
                <a:gd name="T70" fmla="*/ 72 w 84"/>
                <a:gd name="T71" fmla="*/ 14 h 26"/>
                <a:gd name="T72" fmla="*/ 71 w 84"/>
                <a:gd name="T73" fmla="*/ 12 h 26"/>
                <a:gd name="T74" fmla="*/ 69 w 84"/>
                <a:gd name="T75" fmla="*/ 10 h 26"/>
                <a:gd name="T76" fmla="*/ 67 w 84"/>
                <a:gd name="T77" fmla="*/ 9 h 26"/>
                <a:gd name="T78" fmla="*/ 69 w 84"/>
                <a:gd name="T79" fmla="*/ 7 h 26"/>
                <a:gd name="T80" fmla="*/ 71 w 84"/>
                <a:gd name="T81" fmla="*/ 5 h 26"/>
                <a:gd name="T82" fmla="*/ 74 w 84"/>
                <a:gd name="T83" fmla="*/ 3 h 26"/>
                <a:gd name="T84" fmla="*/ 76 w 84"/>
                <a:gd name="T85" fmla="*/ 5 h 26"/>
                <a:gd name="T86" fmla="*/ 77 w 84"/>
                <a:gd name="T87" fmla="*/ 3 h 26"/>
                <a:gd name="T88" fmla="*/ 79 w 84"/>
                <a:gd name="T89" fmla="*/ 2 h 26"/>
                <a:gd name="T90" fmla="*/ 83 w 84"/>
                <a:gd name="T91" fmla="*/ 0 h 26"/>
                <a:gd name="T92" fmla="*/ 84 w 84"/>
                <a:gd name="T93" fmla="*/ 2 h 26"/>
                <a:gd name="T94" fmla="*/ 84 w 84"/>
                <a:gd name="T95" fmla="*/ 5 h 26"/>
                <a:gd name="T96" fmla="*/ 83 w 84"/>
                <a:gd name="T97" fmla="*/ 7 h 26"/>
                <a:gd name="T98" fmla="*/ 83 w 84"/>
                <a:gd name="T99" fmla="*/ 10 h 26"/>
                <a:gd name="T100" fmla="*/ 79 w 84"/>
                <a:gd name="T101" fmla="*/ 14 h 26"/>
                <a:gd name="T102" fmla="*/ 79 w 84"/>
                <a:gd name="T103" fmla="*/ 17 h 26"/>
                <a:gd name="T104" fmla="*/ 77 w 84"/>
                <a:gd name="T105" fmla="*/ 21 h 26"/>
                <a:gd name="T106" fmla="*/ 76 w 84"/>
                <a:gd name="T107" fmla="*/ 22 h 26"/>
                <a:gd name="T108" fmla="*/ 74 w 84"/>
                <a:gd name="T10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26">
                  <a:moveTo>
                    <a:pt x="0" y="19"/>
                  </a:moveTo>
                  <a:lnTo>
                    <a:pt x="2" y="19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9" y="12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5" y="24"/>
                  </a:lnTo>
                  <a:lnTo>
                    <a:pt x="45" y="22"/>
                  </a:lnTo>
                  <a:lnTo>
                    <a:pt x="46" y="22"/>
                  </a:lnTo>
                  <a:lnTo>
                    <a:pt x="46" y="21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48" y="21"/>
                  </a:lnTo>
                  <a:lnTo>
                    <a:pt x="50" y="21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53" y="24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7" y="22"/>
                  </a:lnTo>
                  <a:lnTo>
                    <a:pt x="58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22"/>
                  </a:lnTo>
                  <a:lnTo>
                    <a:pt x="65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9" y="22"/>
                  </a:lnTo>
                  <a:lnTo>
                    <a:pt x="67" y="22"/>
                  </a:lnTo>
                  <a:lnTo>
                    <a:pt x="67" y="21"/>
                  </a:lnTo>
                  <a:lnTo>
                    <a:pt x="65" y="21"/>
                  </a:lnTo>
                  <a:lnTo>
                    <a:pt x="65" y="19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2" y="15"/>
                  </a:lnTo>
                  <a:lnTo>
                    <a:pt x="72" y="14"/>
                  </a:lnTo>
                  <a:lnTo>
                    <a:pt x="71" y="14"/>
                  </a:lnTo>
                  <a:lnTo>
                    <a:pt x="71" y="12"/>
                  </a:lnTo>
                  <a:lnTo>
                    <a:pt x="69" y="12"/>
                  </a:lnTo>
                  <a:lnTo>
                    <a:pt x="69" y="10"/>
                  </a:lnTo>
                  <a:lnTo>
                    <a:pt x="67" y="10"/>
                  </a:lnTo>
                  <a:lnTo>
                    <a:pt x="67" y="9"/>
                  </a:lnTo>
                  <a:lnTo>
                    <a:pt x="67" y="7"/>
                  </a:lnTo>
                  <a:lnTo>
                    <a:pt x="69" y="7"/>
                  </a:lnTo>
                  <a:lnTo>
                    <a:pt x="69" y="5"/>
                  </a:lnTo>
                  <a:lnTo>
                    <a:pt x="71" y="5"/>
                  </a:lnTo>
                  <a:lnTo>
                    <a:pt x="72" y="3"/>
                  </a:lnTo>
                  <a:lnTo>
                    <a:pt x="74" y="3"/>
                  </a:lnTo>
                  <a:lnTo>
                    <a:pt x="74" y="5"/>
                  </a:lnTo>
                  <a:lnTo>
                    <a:pt x="76" y="5"/>
                  </a:lnTo>
                  <a:lnTo>
                    <a:pt x="76" y="3"/>
                  </a:lnTo>
                  <a:lnTo>
                    <a:pt x="77" y="3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4" y="2"/>
                  </a:lnTo>
                  <a:lnTo>
                    <a:pt x="84" y="3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3" y="10"/>
                  </a:lnTo>
                  <a:lnTo>
                    <a:pt x="81" y="12"/>
                  </a:lnTo>
                  <a:lnTo>
                    <a:pt x="79" y="14"/>
                  </a:lnTo>
                  <a:lnTo>
                    <a:pt x="79" y="15"/>
                  </a:lnTo>
                  <a:lnTo>
                    <a:pt x="79" y="17"/>
                  </a:lnTo>
                  <a:lnTo>
                    <a:pt x="77" y="19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4" y="24"/>
                  </a:lnTo>
                  <a:lnTo>
                    <a:pt x="74" y="2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2009" y="2853"/>
              <a:ext cx="1138" cy="1229"/>
            </a:xfrm>
            <a:custGeom>
              <a:avLst/>
              <a:gdLst>
                <a:gd name="T0" fmla="*/ 328 w 1138"/>
                <a:gd name="T1" fmla="*/ 1198 h 1229"/>
                <a:gd name="T2" fmla="*/ 369 w 1138"/>
                <a:gd name="T3" fmla="*/ 1224 h 1229"/>
                <a:gd name="T4" fmla="*/ 374 w 1138"/>
                <a:gd name="T5" fmla="*/ 1194 h 1229"/>
                <a:gd name="T6" fmla="*/ 414 w 1138"/>
                <a:gd name="T7" fmla="*/ 1175 h 1229"/>
                <a:gd name="T8" fmla="*/ 129 w 1138"/>
                <a:gd name="T9" fmla="*/ 961 h 1229"/>
                <a:gd name="T10" fmla="*/ 138 w 1138"/>
                <a:gd name="T11" fmla="*/ 970 h 1229"/>
                <a:gd name="T12" fmla="*/ 754 w 1138"/>
                <a:gd name="T13" fmla="*/ 12 h 1229"/>
                <a:gd name="T14" fmla="*/ 804 w 1138"/>
                <a:gd name="T15" fmla="*/ 50 h 1229"/>
                <a:gd name="T16" fmla="*/ 880 w 1138"/>
                <a:gd name="T17" fmla="*/ 195 h 1229"/>
                <a:gd name="T18" fmla="*/ 721 w 1138"/>
                <a:gd name="T19" fmla="*/ 438 h 1229"/>
                <a:gd name="T20" fmla="*/ 899 w 1138"/>
                <a:gd name="T21" fmla="*/ 523 h 1229"/>
                <a:gd name="T22" fmla="*/ 903 w 1138"/>
                <a:gd name="T23" fmla="*/ 690 h 1229"/>
                <a:gd name="T24" fmla="*/ 1043 w 1138"/>
                <a:gd name="T25" fmla="*/ 827 h 1229"/>
                <a:gd name="T26" fmla="*/ 1113 w 1138"/>
                <a:gd name="T27" fmla="*/ 1063 h 1229"/>
                <a:gd name="T28" fmla="*/ 999 w 1138"/>
                <a:gd name="T29" fmla="*/ 1072 h 1229"/>
                <a:gd name="T30" fmla="*/ 877 w 1138"/>
                <a:gd name="T31" fmla="*/ 1084 h 1229"/>
                <a:gd name="T32" fmla="*/ 725 w 1138"/>
                <a:gd name="T33" fmla="*/ 1086 h 1229"/>
                <a:gd name="T34" fmla="*/ 561 w 1138"/>
                <a:gd name="T35" fmla="*/ 1099 h 1229"/>
                <a:gd name="T36" fmla="*/ 438 w 1138"/>
                <a:gd name="T37" fmla="*/ 1165 h 1229"/>
                <a:gd name="T38" fmla="*/ 399 w 1138"/>
                <a:gd name="T39" fmla="*/ 1179 h 1229"/>
                <a:gd name="T40" fmla="*/ 359 w 1138"/>
                <a:gd name="T41" fmla="*/ 1189 h 1229"/>
                <a:gd name="T42" fmla="*/ 342 w 1138"/>
                <a:gd name="T43" fmla="*/ 1205 h 1229"/>
                <a:gd name="T44" fmla="*/ 324 w 1138"/>
                <a:gd name="T45" fmla="*/ 1187 h 1229"/>
                <a:gd name="T46" fmla="*/ 323 w 1138"/>
                <a:gd name="T47" fmla="*/ 1158 h 1229"/>
                <a:gd name="T48" fmla="*/ 293 w 1138"/>
                <a:gd name="T49" fmla="*/ 1198 h 1229"/>
                <a:gd name="T50" fmla="*/ 269 w 1138"/>
                <a:gd name="T51" fmla="*/ 1186 h 1229"/>
                <a:gd name="T52" fmla="*/ 250 w 1138"/>
                <a:gd name="T53" fmla="*/ 1198 h 1229"/>
                <a:gd name="T54" fmla="*/ 243 w 1138"/>
                <a:gd name="T55" fmla="*/ 1187 h 1229"/>
                <a:gd name="T56" fmla="*/ 229 w 1138"/>
                <a:gd name="T57" fmla="*/ 1180 h 1229"/>
                <a:gd name="T58" fmla="*/ 207 w 1138"/>
                <a:gd name="T59" fmla="*/ 1170 h 1229"/>
                <a:gd name="T60" fmla="*/ 200 w 1138"/>
                <a:gd name="T61" fmla="*/ 1165 h 1229"/>
                <a:gd name="T62" fmla="*/ 193 w 1138"/>
                <a:gd name="T63" fmla="*/ 1142 h 1229"/>
                <a:gd name="T64" fmla="*/ 202 w 1138"/>
                <a:gd name="T65" fmla="*/ 1122 h 1229"/>
                <a:gd name="T66" fmla="*/ 178 w 1138"/>
                <a:gd name="T67" fmla="*/ 1120 h 1229"/>
                <a:gd name="T68" fmla="*/ 171 w 1138"/>
                <a:gd name="T69" fmla="*/ 1094 h 1229"/>
                <a:gd name="T70" fmla="*/ 176 w 1138"/>
                <a:gd name="T71" fmla="*/ 1087 h 1229"/>
                <a:gd name="T72" fmla="*/ 162 w 1138"/>
                <a:gd name="T73" fmla="*/ 1077 h 1229"/>
                <a:gd name="T74" fmla="*/ 181 w 1138"/>
                <a:gd name="T75" fmla="*/ 1060 h 1229"/>
                <a:gd name="T76" fmla="*/ 166 w 1138"/>
                <a:gd name="T77" fmla="*/ 1049 h 1229"/>
                <a:gd name="T78" fmla="*/ 176 w 1138"/>
                <a:gd name="T79" fmla="*/ 1039 h 1229"/>
                <a:gd name="T80" fmla="*/ 155 w 1138"/>
                <a:gd name="T81" fmla="*/ 1046 h 1229"/>
                <a:gd name="T82" fmla="*/ 159 w 1138"/>
                <a:gd name="T83" fmla="*/ 1020 h 1229"/>
                <a:gd name="T84" fmla="*/ 155 w 1138"/>
                <a:gd name="T85" fmla="*/ 1004 h 1229"/>
                <a:gd name="T86" fmla="*/ 164 w 1138"/>
                <a:gd name="T87" fmla="*/ 992 h 1229"/>
                <a:gd name="T88" fmla="*/ 133 w 1138"/>
                <a:gd name="T89" fmla="*/ 982 h 1229"/>
                <a:gd name="T90" fmla="*/ 157 w 1138"/>
                <a:gd name="T91" fmla="*/ 966 h 1229"/>
                <a:gd name="T92" fmla="*/ 138 w 1138"/>
                <a:gd name="T93" fmla="*/ 960 h 1229"/>
                <a:gd name="T94" fmla="*/ 124 w 1138"/>
                <a:gd name="T95" fmla="*/ 954 h 1229"/>
                <a:gd name="T96" fmla="*/ 102 w 1138"/>
                <a:gd name="T97" fmla="*/ 953 h 1229"/>
                <a:gd name="T98" fmla="*/ 83 w 1138"/>
                <a:gd name="T99" fmla="*/ 951 h 1229"/>
                <a:gd name="T100" fmla="*/ 27 w 1138"/>
                <a:gd name="T101" fmla="*/ 935 h 1229"/>
                <a:gd name="T102" fmla="*/ 36 w 1138"/>
                <a:gd name="T103" fmla="*/ 906 h 1229"/>
                <a:gd name="T104" fmla="*/ 97 w 1138"/>
                <a:gd name="T105" fmla="*/ 865 h 1229"/>
                <a:gd name="T106" fmla="*/ 131 w 1138"/>
                <a:gd name="T107" fmla="*/ 801 h 1229"/>
                <a:gd name="T108" fmla="*/ 186 w 1138"/>
                <a:gd name="T109" fmla="*/ 723 h 1229"/>
                <a:gd name="T110" fmla="*/ 131 w 1138"/>
                <a:gd name="T111" fmla="*/ 502 h 1229"/>
                <a:gd name="T112" fmla="*/ 133 w 1138"/>
                <a:gd name="T113" fmla="*/ 285 h 1229"/>
                <a:gd name="T114" fmla="*/ 311 w 1138"/>
                <a:gd name="T115" fmla="*/ 135 h 1229"/>
                <a:gd name="T116" fmla="*/ 442 w 1138"/>
                <a:gd name="T117" fmla="*/ 45 h 1229"/>
                <a:gd name="T118" fmla="*/ 497 w 1138"/>
                <a:gd name="T119" fmla="*/ 14 h 1229"/>
                <a:gd name="T120" fmla="*/ 573 w 1138"/>
                <a:gd name="T121" fmla="*/ 15 h 1229"/>
                <a:gd name="T122" fmla="*/ 649 w 1138"/>
                <a:gd name="T123" fmla="*/ 12 h 1229"/>
                <a:gd name="T124" fmla="*/ 718 w 1138"/>
                <a:gd name="T125" fmla="*/ 2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8" h="1229">
                  <a:moveTo>
                    <a:pt x="361" y="1217"/>
                  </a:moveTo>
                  <a:lnTo>
                    <a:pt x="361" y="1215"/>
                  </a:lnTo>
                  <a:lnTo>
                    <a:pt x="362" y="1215"/>
                  </a:lnTo>
                  <a:lnTo>
                    <a:pt x="362" y="1217"/>
                  </a:lnTo>
                  <a:lnTo>
                    <a:pt x="361" y="1217"/>
                  </a:lnTo>
                  <a:close/>
                  <a:moveTo>
                    <a:pt x="362" y="1215"/>
                  </a:moveTo>
                  <a:lnTo>
                    <a:pt x="361" y="1215"/>
                  </a:lnTo>
                  <a:lnTo>
                    <a:pt x="362" y="1215"/>
                  </a:lnTo>
                  <a:close/>
                  <a:moveTo>
                    <a:pt x="324" y="1203"/>
                  </a:moveTo>
                  <a:lnTo>
                    <a:pt x="323" y="1203"/>
                  </a:lnTo>
                  <a:lnTo>
                    <a:pt x="324" y="1203"/>
                  </a:lnTo>
                  <a:close/>
                  <a:moveTo>
                    <a:pt x="328" y="1203"/>
                  </a:moveTo>
                  <a:lnTo>
                    <a:pt x="328" y="1201"/>
                  </a:lnTo>
                  <a:lnTo>
                    <a:pt x="328" y="1203"/>
                  </a:lnTo>
                  <a:close/>
                  <a:moveTo>
                    <a:pt x="304" y="1201"/>
                  </a:moveTo>
                  <a:lnTo>
                    <a:pt x="305" y="1201"/>
                  </a:lnTo>
                  <a:lnTo>
                    <a:pt x="305" y="1203"/>
                  </a:lnTo>
                  <a:lnTo>
                    <a:pt x="302" y="1203"/>
                  </a:lnTo>
                  <a:lnTo>
                    <a:pt x="302" y="1201"/>
                  </a:lnTo>
                  <a:lnTo>
                    <a:pt x="304" y="1201"/>
                  </a:lnTo>
                  <a:close/>
                  <a:moveTo>
                    <a:pt x="300" y="1203"/>
                  </a:moveTo>
                  <a:lnTo>
                    <a:pt x="299" y="1203"/>
                  </a:lnTo>
                  <a:lnTo>
                    <a:pt x="299" y="1201"/>
                  </a:lnTo>
                  <a:lnTo>
                    <a:pt x="300" y="1201"/>
                  </a:lnTo>
                  <a:lnTo>
                    <a:pt x="300" y="1203"/>
                  </a:lnTo>
                  <a:close/>
                  <a:moveTo>
                    <a:pt x="295" y="1199"/>
                  </a:moveTo>
                  <a:lnTo>
                    <a:pt x="297" y="1199"/>
                  </a:lnTo>
                  <a:lnTo>
                    <a:pt x="297" y="1201"/>
                  </a:lnTo>
                  <a:lnTo>
                    <a:pt x="295" y="1201"/>
                  </a:lnTo>
                  <a:lnTo>
                    <a:pt x="293" y="1201"/>
                  </a:lnTo>
                  <a:lnTo>
                    <a:pt x="295" y="1199"/>
                  </a:lnTo>
                  <a:close/>
                  <a:moveTo>
                    <a:pt x="328" y="1199"/>
                  </a:moveTo>
                  <a:lnTo>
                    <a:pt x="326" y="1199"/>
                  </a:lnTo>
                  <a:lnTo>
                    <a:pt x="328" y="1199"/>
                  </a:lnTo>
                  <a:close/>
                  <a:moveTo>
                    <a:pt x="292" y="1199"/>
                  </a:moveTo>
                  <a:lnTo>
                    <a:pt x="292" y="1198"/>
                  </a:lnTo>
                  <a:lnTo>
                    <a:pt x="292" y="1199"/>
                  </a:lnTo>
                  <a:close/>
                  <a:moveTo>
                    <a:pt x="326" y="1198"/>
                  </a:moveTo>
                  <a:lnTo>
                    <a:pt x="328" y="1198"/>
                  </a:lnTo>
                  <a:lnTo>
                    <a:pt x="328" y="1199"/>
                  </a:lnTo>
                  <a:lnTo>
                    <a:pt x="326" y="1198"/>
                  </a:lnTo>
                  <a:lnTo>
                    <a:pt x="326" y="1199"/>
                  </a:lnTo>
                  <a:lnTo>
                    <a:pt x="326" y="1198"/>
                  </a:lnTo>
                  <a:close/>
                  <a:moveTo>
                    <a:pt x="328" y="1198"/>
                  </a:moveTo>
                  <a:lnTo>
                    <a:pt x="326" y="1196"/>
                  </a:lnTo>
                  <a:lnTo>
                    <a:pt x="328" y="1196"/>
                  </a:lnTo>
                  <a:lnTo>
                    <a:pt x="328" y="1198"/>
                  </a:lnTo>
                  <a:close/>
                  <a:moveTo>
                    <a:pt x="392" y="1194"/>
                  </a:moveTo>
                  <a:lnTo>
                    <a:pt x="392" y="1196"/>
                  </a:lnTo>
                  <a:lnTo>
                    <a:pt x="392" y="1199"/>
                  </a:lnTo>
                  <a:lnTo>
                    <a:pt x="392" y="1201"/>
                  </a:lnTo>
                  <a:lnTo>
                    <a:pt x="392" y="1203"/>
                  </a:lnTo>
                  <a:lnTo>
                    <a:pt x="392" y="1205"/>
                  </a:lnTo>
                  <a:lnTo>
                    <a:pt x="393" y="1205"/>
                  </a:lnTo>
                  <a:lnTo>
                    <a:pt x="392" y="1206"/>
                  </a:lnTo>
                  <a:lnTo>
                    <a:pt x="388" y="1208"/>
                  </a:lnTo>
                  <a:lnTo>
                    <a:pt x="387" y="1210"/>
                  </a:lnTo>
                  <a:lnTo>
                    <a:pt x="385" y="1212"/>
                  </a:lnTo>
                  <a:lnTo>
                    <a:pt x="385" y="1217"/>
                  </a:lnTo>
                  <a:lnTo>
                    <a:pt x="385" y="1218"/>
                  </a:lnTo>
                  <a:lnTo>
                    <a:pt x="385" y="1220"/>
                  </a:lnTo>
                  <a:lnTo>
                    <a:pt x="385" y="1222"/>
                  </a:lnTo>
                  <a:lnTo>
                    <a:pt x="383" y="1222"/>
                  </a:lnTo>
                  <a:lnTo>
                    <a:pt x="385" y="1224"/>
                  </a:lnTo>
                  <a:lnTo>
                    <a:pt x="385" y="1225"/>
                  </a:lnTo>
                  <a:lnTo>
                    <a:pt x="383" y="1225"/>
                  </a:lnTo>
                  <a:lnTo>
                    <a:pt x="383" y="1227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81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76" y="1227"/>
                  </a:lnTo>
                  <a:lnTo>
                    <a:pt x="376" y="1229"/>
                  </a:lnTo>
                  <a:lnTo>
                    <a:pt x="378" y="1229"/>
                  </a:lnTo>
                  <a:lnTo>
                    <a:pt x="380" y="1229"/>
                  </a:lnTo>
                  <a:lnTo>
                    <a:pt x="381" y="1229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78" y="1229"/>
                  </a:lnTo>
                  <a:lnTo>
                    <a:pt x="376" y="1229"/>
                  </a:lnTo>
                  <a:lnTo>
                    <a:pt x="374" y="1227"/>
                  </a:lnTo>
                  <a:lnTo>
                    <a:pt x="374" y="1225"/>
                  </a:lnTo>
                  <a:lnTo>
                    <a:pt x="373" y="1225"/>
                  </a:lnTo>
                  <a:lnTo>
                    <a:pt x="371" y="1225"/>
                  </a:lnTo>
                  <a:lnTo>
                    <a:pt x="369" y="1224"/>
                  </a:lnTo>
                  <a:lnTo>
                    <a:pt x="369" y="1222"/>
                  </a:lnTo>
                  <a:lnTo>
                    <a:pt x="368" y="1222"/>
                  </a:lnTo>
                  <a:lnTo>
                    <a:pt x="368" y="1224"/>
                  </a:lnTo>
                  <a:lnTo>
                    <a:pt x="369" y="1224"/>
                  </a:lnTo>
                  <a:lnTo>
                    <a:pt x="369" y="1225"/>
                  </a:lnTo>
                  <a:lnTo>
                    <a:pt x="368" y="1225"/>
                  </a:lnTo>
                  <a:lnTo>
                    <a:pt x="364" y="1225"/>
                  </a:lnTo>
                  <a:lnTo>
                    <a:pt x="364" y="1224"/>
                  </a:lnTo>
                  <a:lnTo>
                    <a:pt x="362" y="1224"/>
                  </a:lnTo>
                  <a:lnTo>
                    <a:pt x="361" y="1224"/>
                  </a:lnTo>
                  <a:lnTo>
                    <a:pt x="359" y="1224"/>
                  </a:lnTo>
                  <a:lnTo>
                    <a:pt x="361" y="1224"/>
                  </a:lnTo>
                  <a:lnTo>
                    <a:pt x="361" y="1225"/>
                  </a:lnTo>
                  <a:lnTo>
                    <a:pt x="361" y="1227"/>
                  </a:lnTo>
                  <a:lnTo>
                    <a:pt x="359" y="1227"/>
                  </a:lnTo>
                  <a:lnTo>
                    <a:pt x="357" y="1227"/>
                  </a:lnTo>
                  <a:lnTo>
                    <a:pt x="357" y="1225"/>
                  </a:lnTo>
                  <a:lnTo>
                    <a:pt x="355" y="1225"/>
                  </a:lnTo>
                  <a:lnTo>
                    <a:pt x="355" y="1224"/>
                  </a:lnTo>
                  <a:lnTo>
                    <a:pt x="355" y="1222"/>
                  </a:lnTo>
                  <a:lnTo>
                    <a:pt x="355" y="1220"/>
                  </a:lnTo>
                  <a:lnTo>
                    <a:pt x="357" y="1218"/>
                  </a:lnTo>
                  <a:lnTo>
                    <a:pt x="361" y="1217"/>
                  </a:lnTo>
                  <a:lnTo>
                    <a:pt x="362" y="1217"/>
                  </a:lnTo>
                  <a:lnTo>
                    <a:pt x="362" y="1215"/>
                  </a:lnTo>
                  <a:lnTo>
                    <a:pt x="364" y="1215"/>
                  </a:lnTo>
                  <a:lnTo>
                    <a:pt x="362" y="1213"/>
                  </a:lnTo>
                  <a:lnTo>
                    <a:pt x="362" y="1215"/>
                  </a:lnTo>
                  <a:lnTo>
                    <a:pt x="361" y="1215"/>
                  </a:lnTo>
                  <a:lnTo>
                    <a:pt x="361" y="1213"/>
                  </a:lnTo>
                  <a:lnTo>
                    <a:pt x="362" y="1212"/>
                  </a:lnTo>
                  <a:lnTo>
                    <a:pt x="362" y="1210"/>
                  </a:lnTo>
                  <a:lnTo>
                    <a:pt x="362" y="1206"/>
                  </a:lnTo>
                  <a:lnTo>
                    <a:pt x="362" y="1205"/>
                  </a:lnTo>
                  <a:lnTo>
                    <a:pt x="362" y="1203"/>
                  </a:lnTo>
                  <a:lnTo>
                    <a:pt x="364" y="1201"/>
                  </a:lnTo>
                  <a:lnTo>
                    <a:pt x="368" y="1199"/>
                  </a:lnTo>
                  <a:lnTo>
                    <a:pt x="368" y="1198"/>
                  </a:lnTo>
                  <a:lnTo>
                    <a:pt x="368" y="1196"/>
                  </a:lnTo>
                  <a:lnTo>
                    <a:pt x="369" y="1196"/>
                  </a:lnTo>
                  <a:lnTo>
                    <a:pt x="371" y="1196"/>
                  </a:lnTo>
                  <a:lnTo>
                    <a:pt x="373" y="1196"/>
                  </a:lnTo>
                  <a:lnTo>
                    <a:pt x="373" y="1194"/>
                  </a:lnTo>
                  <a:lnTo>
                    <a:pt x="374" y="1194"/>
                  </a:lnTo>
                  <a:lnTo>
                    <a:pt x="374" y="1196"/>
                  </a:lnTo>
                  <a:lnTo>
                    <a:pt x="376" y="1196"/>
                  </a:lnTo>
                  <a:lnTo>
                    <a:pt x="378" y="1196"/>
                  </a:lnTo>
                  <a:lnTo>
                    <a:pt x="380" y="1196"/>
                  </a:lnTo>
                  <a:lnTo>
                    <a:pt x="381" y="1196"/>
                  </a:lnTo>
                  <a:lnTo>
                    <a:pt x="381" y="1198"/>
                  </a:lnTo>
                  <a:lnTo>
                    <a:pt x="383" y="1198"/>
                  </a:lnTo>
                  <a:lnTo>
                    <a:pt x="383" y="1196"/>
                  </a:lnTo>
                  <a:lnTo>
                    <a:pt x="381" y="1196"/>
                  </a:lnTo>
                  <a:lnTo>
                    <a:pt x="383" y="1196"/>
                  </a:lnTo>
                  <a:lnTo>
                    <a:pt x="385" y="1196"/>
                  </a:lnTo>
                  <a:lnTo>
                    <a:pt x="385" y="1194"/>
                  </a:lnTo>
                  <a:lnTo>
                    <a:pt x="387" y="1194"/>
                  </a:lnTo>
                  <a:lnTo>
                    <a:pt x="390" y="1193"/>
                  </a:lnTo>
                  <a:lnTo>
                    <a:pt x="392" y="1193"/>
                  </a:lnTo>
                  <a:lnTo>
                    <a:pt x="392" y="1194"/>
                  </a:lnTo>
                  <a:close/>
                  <a:moveTo>
                    <a:pt x="238" y="1186"/>
                  </a:moveTo>
                  <a:lnTo>
                    <a:pt x="236" y="1186"/>
                  </a:lnTo>
                  <a:lnTo>
                    <a:pt x="236" y="1184"/>
                  </a:lnTo>
                  <a:lnTo>
                    <a:pt x="238" y="1186"/>
                  </a:lnTo>
                  <a:close/>
                  <a:moveTo>
                    <a:pt x="228" y="1184"/>
                  </a:moveTo>
                  <a:lnTo>
                    <a:pt x="228" y="1182"/>
                  </a:lnTo>
                  <a:lnTo>
                    <a:pt x="229" y="1182"/>
                  </a:lnTo>
                  <a:lnTo>
                    <a:pt x="228" y="1184"/>
                  </a:lnTo>
                  <a:close/>
                  <a:moveTo>
                    <a:pt x="250" y="1187"/>
                  </a:moveTo>
                  <a:lnTo>
                    <a:pt x="250" y="1186"/>
                  </a:lnTo>
                  <a:lnTo>
                    <a:pt x="250" y="1184"/>
                  </a:lnTo>
                  <a:lnTo>
                    <a:pt x="250" y="1182"/>
                  </a:lnTo>
                  <a:lnTo>
                    <a:pt x="250" y="1180"/>
                  </a:lnTo>
                  <a:lnTo>
                    <a:pt x="250" y="1179"/>
                  </a:lnTo>
                  <a:lnTo>
                    <a:pt x="252" y="1180"/>
                  </a:lnTo>
                  <a:lnTo>
                    <a:pt x="252" y="1182"/>
                  </a:lnTo>
                  <a:lnTo>
                    <a:pt x="252" y="1184"/>
                  </a:lnTo>
                  <a:lnTo>
                    <a:pt x="252" y="1186"/>
                  </a:lnTo>
                  <a:lnTo>
                    <a:pt x="250" y="1186"/>
                  </a:lnTo>
                  <a:lnTo>
                    <a:pt x="250" y="1187"/>
                  </a:lnTo>
                  <a:close/>
                  <a:moveTo>
                    <a:pt x="416" y="1180"/>
                  </a:moveTo>
                  <a:lnTo>
                    <a:pt x="414" y="1180"/>
                  </a:lnTo>
                  <a:lnTo>
                    <a:pt x="414" y="1179"/>
                  </a:lnTo>
                  <a:lnTo>
                    <a:pt x="411" y="1179"/>
                  </a:lnTo>
                  <a:lnTo>
                    <a:pt x="412" y="1179"/>
                  </a:lnTo>
                  <a:lnTo>
                    <a:pt x="412" y="1177"/>
                  </a:lnTo>
                  <a:lnTo>
                    <a:pt x="414" y="1177"/>
                  </a:lnTo>
                  <a:lnTo>
                    <a:pt x="414" y="1175"/>
                  </a:lnTo>
                  <a:lnTo>
                    <a:pt x="416" y="1175"/>
                  </a:lnTo>
                  <a:lnTo>
                    <a:pt x="416" y="1177"/>
                  </a:lnTo>
                  <a:lnTo>
                    <a:pt x="418" y="1177"/>
                  </a:lnTo>
                  <a:lnTo>
                    <a:pt x="418" y="1179"/>
                  </a:lnTo>
                  <a:lnTo>
                    <a:pt x="416" y="1180"/>
                  </a:lnTo>
                  <a:close/>
                  <a:moveTo>
                    <a:pt x="433" y="1167"/>
                  </a:moveTo>
                  <a:lnTo>
                    <a:pt x="431" y="1168"/>
                  </a:lnTo>
                  <a:lnTo>
                    <a:pt x="431" y="1167"/>
                  </a:lnTo>
                  <a:lnTo>
                    <a:pt x="431" y="1165"/>
                  </a:lnTo>
                  <a:lnTo>
                    <a:pt x="433" y="1165"/>
                  </a:lnTo>
                  <a:lnTo>
                    <a:pt x="433" y="1167"/>
                  </a:lnTo>
                  <a:close/>
                  <a:moveTo>
                    <a:pt x="197" y="1163"/>
                  </a:moveTo>
                  <a:lnTo>
                    <a:pt x="195" y="1163"/>
                  </a:lnTo>
                  <a:lnTo>
                    <a:pt x="195" y="1161"/>
                  </a:lnTo>
                  <a:lnTo>
                    <a:pt x="197" y="1161"/>
                  </a:lnTo>
                  <a:lnTo>
                    <a:pt x="197" y="1163"/>
                  </a:lnTo>
                  <a:close/>
                  <a:moveTo>
                    <a:pt x="178" y="1113"/>
                  </a:moveTo>
                  <a:lnTo>
                    <a:pt x="176" y="1113"/>
                  </a:lnTo>
                  <a:lnTo>
                    <a:pt x="174" y="1113"/>
                  </a:lnTo>
                  <a:lnTo>
                    <a:pt x="172" y="1111"/>
                  </a:lnTo>
                  <a:lnTo>
                    <a:pt x="172" y="1110"/>
                  </a:lnTo>
                  <a:lnTo>
                    <a:pt x="172" y="1108"/>
                  </a:lnTo>
                  <a:lnTo>
                    <a:pt x="172" y="1106"/>
                  </a:lnTo>
                  <a:lnTo>
                    <a:pt x="174" y="1106"/>
                  </a:lnTo>
                  <a:lnTo>
                    <a:pt x="174" y="1108"/>
                  </a:lnTo>
                  <a:lnTo>
                    <a:pt x="174" y="1110"/>
                  </a:lnTo>
                  <a:lnTo>
                    <a:pt x="178" y="1110"/>
                  </a:lnTo>
                  <a:lnTo>
                    <a:pt x="178" y="1111"/>
                  </a:lnTo>
                  <a:lnTo>
                    <a:pt x="178" y="1113"/>
                  </a:lnTo>
                  <a:close/>
                  <a:moveTo>
                    <a:pt x="166" y="1051"/>
                  </a:moveTo>
                  <a:lnTo>
                    <a:pt x="164" y="1051"/>
                  </a:lnTo>
                  <a:lnTo>
                    <a:pt x="164" y="1049"/>
                  </a:lnTo>
                  <a:lnTo>
                    <a:pt x="162" y="1048"/>
                  </a:lnTo>
                  <a:lnTo>
                    <a:pt x="164" y="1046"/>
                  </a:lnTo>
                  <a:lnTo>
                    <a:pt x="166" y="1046"/>
                  </a:lnTo>
                  <a:lnTo>
                    <a:pt x="166" y="1048"/>
                  </a:lnTo>
                  <a:lnTo>
                    <a:pt x="167" y="1048"/>
                  </a:lnTo>
                  <a:lnTo>
                    <a:pt x="167" y="1049"/>
                  </a:lnTo>
                  <a:lnTo>
                    <a:pt x="166" y="1049"/>
                  </a:lnTo>
                  <a:lnTo>
                    <a:pt x="166" y="1051"/>
                  </a:lnTo>
                  <a:close/>
                  <a:moveTo>
                    <a:pt x="124" y="960"/>
                  </a:moveTo>
                  <a:lnTo>
                    <a:pt x="128" y="960"/>
                  </a:lnTo>
                  <a:lnTo>
                    <a:pt x="128" y="961"/>
                  </a:lnTo>
                  <a:lnTo>
                    <a:pt x="129" y="961"/>
                  </a:lnTo>
                  <a:lnTo>
                    <a:pt x="129" y="963"/>
                  </a:lnTo>
                  <a:lnTo>
                    <a:pt x="128" y="966"/>
                  </a:lnTo>
                  <a:lnTo>
                    <a:pt x="126" y="968"/>
                  </a:lnTo>
                  <a:lnTo>
                    <a:pt x="126" y="970"/>
                  </a:lnTo>
                  <a:lnTo>
                    <a:pt x="126" y="972"/>
                  </a:lnTo>
                  <a:lnTo>
                    <a:pt x="126" y="973"/>
                  </a:lnTo>
                  <a:lnTo>
                    <a:pt x="126" y="975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2" y="977"/>
                  </a:lnTo>
                  <a:lnTo>
                    <a:pt x="121" y="975"/>
                  </a:lnTo>
                  <a:lnTo>
                    <a:pt x="121" y="973"/>
                  </a:lnTo>
                  <a:lnTo>
                    <a:pt x="119" y="972"/>
                  </a:lnTo>
                  <a:lnTo>
                    <a:pt x="119" y="970"/>
                  </a:lnTo>
                  <a:lnTo>
                    <a:pt x="117" y="970"/>
                  </a:lnTo>
                  <a:lnTo>
                    <a:pt x="117" y="968"/>
                  </a:lnTo>
                  <a:lnTo>
                    <a:pt x="117" y="966"/>
                  </a:lnTo>
                  <a:lnTo>
                    <a:pt x="116" y="965"/>
                  </a:lnTo>
                  <a:lnTo>
                    <a:pt x="116" y="963"/>
                  </a:lnTo>
                  <a:lnTo>
                    <a:pt x="117" y="963"/>
                  </a:lnTo>
                  <a:lnTo>
                    <a:pt x="117" y="961"/>
                  </a:lnTo>
                  <a:lnTo>
                    <a:pt x="117" y="960"/>
                  </a:lnTo>
                  <a:lnTo>
                    <a:pt x="119" y="960"/>
                  </a:lnTo>
                  <a:lnTo>
                    <a:pt x="119" y="961"/>
                  </a:lnTo>
                  <a:lnTo>
                    <a:pt x="122" y="961"/>
                  </a:lnTo>
                  <a:lnTo>
                    <a:pt x="122" y="960"/>
                  </a:lnTo>
                  <a:lnTo>
                    <a:pt x="124" y="960"/>
                  </a:lnTo>
                  <a:close/>
                  <a:moveTo>
                    <a:pt x="150" y="960"/>
                  </a:moveTo>
                  <a:lnTo>
                    <a:pt x="150" y="961"/>
                  </a:lnTo>
                  <a:lnTo>
                    <a:pt x="152" y="963"/>
                  </a:lnTo>
                  <a:lnTo>
                    <a:pt x="153" y="963"/>
                  </a:lnTo>
                  <a:lnTo>
                    <a:pt x="153" y="965"/>
                  </a:lnTo>
                  <a:lnTo>
                    <a:pt x="152" y="965"/>
                  </a:lnTo>
                  <a:lnTo>
                    <a:pt x="150" y="965"/>
                  </a:lnTo>
                  <a:lnTo>
                    <a:pt x="148" y="965"/>
                  </a:lnTo>
                  <a:lnTo>
                    <a:pt x="148" y="966"/>
                  </a:lnTo>
                  <a:lnTo>
                    <a:pt x="147" y="966"/>
                  </a:lnTo>
                  <a:lnTo>
                    <a:pt x="145" y="966"/>
                  </a:lnTo>
                  <a:lnTo>
                    <a:pt x="145" y="968"/>
                  </a:lnTo>
                  <a:lnTo>
                    <a:pt x="143" y="968"/>
                  </a:lnTo>
                  <a:lnTo>
                    <a:pt x="141" y="968"/>
                  </a:lnTo>
                  <a:lnTo>
                    <a:pt x="140" y="968"/>
                  </a:lnTo>
                  <a:lnTo>
                    <a:pt x="140" y="970"/>
                  </a:lnTo>
                  <a:lnTo>
                    <a:pt x="138" y="970"/>
                  </a:lnTo>
                  <a:lnTo>
                    <a:pt x="138" y="972"/>
                  </a:lnTo>
                  <a:lnTo>
                    <a:pt x="138" y="973"/>
                  </a:lnTo>
                  <a:lnTo>
                    <a:pt x="138" y="975"/>
                  </a:lnTo>
                  <a:lnTo>
                    <a:pt x="136" y="973"/>
                  </a:lnTo>
                  <a:lnTo>
                    <a:pt x="135" y="973"/>
                  </a:lnTo>
                  <a:lnTo>
                    <a:pt x="133" y="972"/>
                  </a:lnTo>
                  <a:lnTo>
                    <a:pt x="133" y="970"/>
                  </a:lnTo>
                  <a:lnTo>
                    <a:pt x="131" y="970"/>
                  </a:lnTo>
                  <a:lnTo>
                    <a:pt x="131" y="968"/>
                  </a:lnTo>
                  <a:lnTo>
                    <a:pt x="133" y="968"/>
                  </a:lnTo>
                  <a:lnTo>
                    <a:pt x="133" y="966"/>
                  </a:lnTo>
                  <a:lnTo>
                    <a:pt x="135" y="966"/>
                  </a:lnTo>
                  <a:lnTo>
                    <a:pt x="136" y="965"/>
                  </a:lnTo>
                  <a:lnTo>
                    <a:pt x="138" y="965"/>
                  </a:lnTo>
                  <a:lnTo>
                    <a:pt x="138" y="963"/>
                  </a:lnTo>
                  <a:lnTo>
                    <a:pt x="140" y="963"/>
                  </a:lnTo>
                  <a:lnTo>
                    <a:pt x="140" y="961"/>
                  </a:lnTo>
                  <a:lnTo>
                    <a:pt x="141" y="963"/>
                  </a:lnTo>
                  <a:lnTo>
                    <a:pt x="143" y="963"/>
                  </a:lnTo>
                  <a:lnTo>
                    <a:pt x="143" y="961"/>
                  </a:lnTo>
                  <a:lnTo>
                    <a:pt x="145" y="961"/>
                  </a:lnTo>
                  <a:lnTo>
                    <a:pt x="145" y="960"/>
                  </a:lnTo>
                  <a:lnTo>
                    <a:pt x="148" y="958"/>
                  </a:lnTo>
                  <a:lnTo>
                    <a:pt x="150" y="960"/>
                  </a:lnTo>
                  <a:close/>
                  <a:moveTo>
                    <a:pt x="730" y="0"/>
                  </a:moveTo>
                  <a:lnTo>
                    <a:pt x="732" y="0"/>
                  </a:lnTo>
                  <a:lnTo>
                    <a:pt x="734" y="0"/>
                  </a:lnTo>
                  <a:lnTo>
                    <a:pt x="735" y="2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4" y="3"/>
                  </a:lnTo>
                  <a:lnTo>
                    <a:pt x="746" y="3"/>
                  </a:lnTo>
                  <a:lnTo>
                    <a:pt x="747" y="3"/>
                  </a:lnTo>
                  <a:lnTo>
                    <a:pt x="749" y="5"/>
                  </a:lnTo>
                  <a:lnTo>
                    <a:pt x="749" y="7"/>
                  </a:lnTo>
                  <a:lnTo>
                    <a:pt x="751" y="7"/>
                  </a:lnTo>
                  <a:lnTo>
                    <a:pt x="749" y="9"/>
                  </a:lnTo>
                  <a:lnTo>
                    <a:pt x="749" y="10"/>
                  </a:lnTo>
                  <a:lnTo>
                    <a:pt x="749" y="12"/>
                  </a:lnTo>
                  <a:lnTo>
                    <a:pt x="751" y="12"/>
                  </a:lnTo>
                  <a:lnTo>
                    <a:pt x="753" y="12"/>
                  </a:lnTo>
                  <a:lnTo>
                    <a:pt x="754" y="12"/>
                  </a:lnTo>
                  <a:lnTo>
                    <a:pt x="756" y="12"/>
                  </a:lnTo>
                  <a:lnTo>
                    <a:pt x="758" y="12"/>
                  </a:lnTo>
                  <a:lnTo>
                    <a:pt x="759" y="12"/>
                  </a:lnTo>
                  <a:lnTo>
                    <a:pt x="761" y="14"/>
                  </a:lnTo>
                  <a:lnTo>
                    <a:pt x="763" y="14"/>
                  </a:lnTo>
                  <a:lnTo>
                    <a:pt x="765" y="14"/>
                  </a:lnTo>
                  <a:lnTo>
                    <a:pt x="766" y="14"/>
                  </a:lnTo>
                  <a:lnTo>
                    <a:pt x="768" y="14"/>
                  </a:lnTo>
                  <a:lnTo>
                    <a:pt x="770" y="14"/>
                  </a:lnTo>
                  <a:lnTo>
                    <a:pt x="772" y="14"/>
                  </a:lnTo>
                  <a:lnTo>
                    <a:pt x="773" y="14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80" y="15"/>
                  </a:lnTo>
                  <a:lnTo>
                    <a:pt x="782" y="15"/>
                  </a:lnTo>
                  <a:lnTo>
                    <a:pt x="784" y="17"/>
                  </a:lnTo>
                  <a:lnTo>
                    <a:pt x="785" y="17"/>
                  </a:lnTo>
                  <a:lnTo>
                    <a:pt x="787" y="19"/>
                  </a:lnTo>
                  <a:lnTo>
                    <a:pt x="787" y="21"/>
                  </a:lnTo>
                  <a:lnTo>
                    <a:pt x="787" y="22"/>
                  </a:lnTo>
                  <a:lnTo>
                    <a:pt x="787" y="24"/>
                  </a:lnTo>
                  <a:lnTo>
                    <a:pt x="787" y="26"/>
                  </a:lnTo>
                  <a:lnTo>
                    <a:pt x="787" y="27"/>
                  </a:lnTo>
                  <a:lnTo>
                    <a:pt x="789" y="27"/>
                  </a:lnTo>
                  <a:lnTo>
                    <a:pt x="789" y="29"/>
                  </a:lnTo>
                  <a:lnTo>
                    <a:pt x="791" y="31"/>
                  </a:lnTo>
                  <a:lnTo>
                    <a:pt x="792" y="31"/>
                  </a:lnTo>
                  <a:lnTo>
                    <a:pt x="794" y="31"/>
                  </a:lnTo>
                  <a:lnTo>
                    <a:pt x="796" y="31"/>
                  </a:lnTo>
                  <a:lnTo>
                    <a:pt x="797" y="31"/>
                  </a:lnTo>
                  <a:lnTo>
                    <a:pt x="799" y="33"/>
                  </a:lnTo>
                  <a:lnTo>
                    <a:pt x="801" y="33"/>
                  </a:lnTo>
                  <a:lnTo>
                    <a:pt x="803" y="34"/>
                  </a:lnTo>
                  <a:lnTo>
                    <a:pt x="803" y="36"/>
                  </a:lnTo>
                  <a:lnTo>
                    <a:pt x="803" y="38"/>
                  </a:lnTo>
                  <a:lnTo>
                    <a:pt x="804" y="38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4" y="43"/>
                  </a:lnTo>
                  <a:lnTo>
                    <a:pt x="804" y="45"/>
                  </a:lnTo>
                  <a:lnTo>
                    <a:pt x="804" y="46"/>
                  </a:lnTo>
                  <a:lnTo>
                    <a:pt x="804" y="48"/>
                  </a:lnTo>
                  <a:lnTo>
                    <a:pt x="804" y="50"/>
                  </a:lnTo>
                  <a:lnTo>
                    <a:pt x="803" y="50"/>
                  </a:lnTo>
                  <a:lnTo>
                    <a:pt x="803" y="52"/>
                  </a:lnTo>
                  <a:lnTo>
                    <a:pt x="804" y="53"/>
                  </a:lnTo>
                  <a:lnTo>
                    <a:pt x="806" y="53"/>
                  </a:lnTo>
                  <a:lnTo>
                    <a:pt x="808" y="55"/>
                  </a:lnTo>
                  <a:lnTo>
                    <a:pt x="810" y="57"/>
                  </a:lnTo>
                  <a:lnTo>
                    <a:pt x="810" y="59"/>
                  </a:lnTo>
                  <a:lnTo>
                    <a:pt x="810" y="60"/>
                  </a:lnTo>
                  <a:lnTo>
                    <a:pt x="810" y="62"/>
                  </a:lnTo>
                  <a:lnTo>
                    <a:pt x="810" y="64"/>
                  </a:lnTo>
                  <a:lnTo>
                    <a:pt x="808" y="64"/>
                  </a:lnTo>
                  <a:lnTo>
                    <a:pt x="810" y="65"/>
                  </a:lnTo>
                  <a:lnTo>
                    <a:pt x="810" y="67"/>
                  </a:lnTo>
                  <a:lnTo>
                    <a:pt x="810" y="69"/>
                  </a:lnTo>
                  <a:lnTo>
                    <a:pt x="811" y="69"/>
                  </a:lnTo>
                  <a:lnTo>
                    <a:pt x="811" y="71"/>
                  </a:lnTo>
                  <a:lnTo>
                    <a:pt x="811" y="72"/>
                  </a:lnTo>
                  <a:lnTo>
                    <a:pt x="813" y="72"/>
                  </a:lnTo>
                  <a:lnTo>
                    <a:pt x="813" y="74"/>
                  </a:lnTo>
                  <a:lnTo>
                    <a:pt x="815" y="79"/>
                  </a:lnTo>
                  <a:lnTo>
                    <a:pt x="815" y="83"/>
                  </a:lnTo>
                  <a:lnTo>
                    <a:pt x="825" y="107"/>
                  </a:lnTo>
                  <a:lnTo>
                    <a:pt x="829" y="110"/>
                  </a:lnTo>
                  <a:lnTo>
                    <a:pt x="835" y="121"/>
                  </a:lnTo>
                  <a:lnTo>
                    <a:pt x="837" y="124"/>
                  </a:lnTo>
                  <a:lnTo>
                    <a:pt x="841" y="129"/>
                  </a:lnTo>
                  <a:lnTo>
                    <a:pt x="846" y="133"/>
                  </a:lnTo>
                  <a:lnTo>
                    <a:pt x="849" y="138"/>
                  </a:lnTo>
                  <a:lnTo>
                    <a:pt x="851" y="140"/>
                  </a:lnTo>
                  <a:lnTo>
                    <a:pt x="856" y="143"/>
                  </a:lnTo>
                  <a:lnTo>
                    <a:pt x="861" y="147"/>
                  </a:lnTo>
                  <a:lnTo>
                    <a:pt x="868" y="150"/>
                  </a:lnTo>
                  <a:lnTo>
                    <a:pt x="873" y="152"/>
                  </a:lnTo>
                  <a:lnTo>
                    <a:pt x="879" y="153"/>
                  </a:lnTo>
                  <a:lnTo>
                    <a:pt x="882" y="155"/>
                  </a:lnTo>
                  <a:lnTo>
                    <a:pt x="906" y="164"/>
                  </a:lnTo>
                  <a:lnTo>
                    <a:pt x="904" y="166"/>
                  </a:lnTo>
                  <a:lnTo>
                    <a:pt x="903" y="169"/>
                  </a:lnTo>
                  <a:lnTo>
                    <a:pt x="896" y="174"/>
                  </a:lnTo>
                  <a:lnTo>
                    <a:pt x="889" y="181"/>
                  </a:lnTo>
                  <a:lnTo>
                    <a:pt x="885" y="185"/>
                  </a:lnTo>
                  <a:lnTo>
                    <a:pt x="884" y="188"/>
                  </a:lnTo>
                  <a:lnTo>
                    <a:pt x="882" y="193"/>
                  </a:lnTo>
                  <a:lnTo>
                    <a:pt x="880" y="195"/>
                  </a:lnTo>
                  <a:lnTo>
                    <a:pt x="877" y="205"/>
                  </a:lnTo>
                  <a:lnTo>
                    <a:pt x="873" y="214"/>
                  </a:lnTo>
                  <a:lnTo>
                    <a:pt x="868" y="226"/>
                  </a:lnTo>
                  <a:lnTo>
                    <a:pt x="865" y="235"/>
                  </a:lnTo>
                  <a:lnTo>
                    <a:pt x="860" y="247"/>
                  </a:lnTo>
                  <a:lnTo>
                    <a:pt x="854" y="248"/>
                  </a:lnTo>
                  <a:lnTo>
                    <a:pt x="851" y="252"/>
                  </a:lnTo>
                  <a:lnTo>
                    <a:pt x="844" y="255"/>
                  </a:lnTo>
                  <a:lnTo>
                    <a:pt x="841" y="257"/>
                  </a:lnTo>
                  <a:lnTo>
                    <a:pt x="835" y="262"/>
                  </a:lnTo>
                  <a:lnTo>
                    <a:pt x="834" y="264"/>
                  </a:lnTo>
                  <a:lnTo>
                    <a:pt x="825" y="279"/>
                  </a:lnTo>
                  <a:lnTo>
                    <a:pt x="822" y="283"/>
                  </a:lnTo>
                  <a:lnTo>
                    <a:pt x="820" y="285"/>
                  </a:lnTo>
                  <a:lnTo>
                    <a:pt x="818" y="286"/>
                  </a:lnTo>
                  <a:lnTo>
                    <a:pt x="816" y="286"/>
                  </a:lnTo>
                  <a:lnTo>
                    <a:pt x="815" y="288"/>
                  </a:lnTo>
                  <a:lnTo>
                    <a:pt x="806" y="298"/>
                  </a:lnTo>
                  <a:lnTo>
                    <a:pt x="801" y="302"/>
                  </a:lnTo>
                  <a:lnTo>
                    <a:pt x="796" y="307"/>
                  </a:lnTo>
                  <a:lnTo>
                    <a:pt x="789" y="311"/>
                  </a:lnTo>
                  <a:lnTo>
                    <a:pt x="780" y="314"/>
                  </a:lnTo>
                  <a:lnTo>
                    <a:pt x="777" y="317"/>
                  </a:lnTo>
                  <a:lnTo>
                    <a:pt x="770" y="323"/>
                  </a:lnTo>
                  <a:lnTo>
                    <a:pt x="763" y="330"/>
                  </a:lnTo>
                  <a:lnTo>
                    <a:pt x="761" y="333"/>
                  </a:lnTo>
                  <a:lnTo>
                    <a:pt x="756" y="336"/>
                  </a:lnTo>
                  <a:lnTo>
                    <a:pt x="754" y="338"/>
                  </a:lnTo>
                  <a:lnTo>
                    <a:pt x="749" y="340"/>
                  </a:lnTo>
                  <a:lnTo>
                    <a:pt x="747" y="343"/>
                  </a:lnTo>
                  <a:lnTo>
                    <a:pt x="744" y="349"/>
                  </a:lnTo>
                  <a:lnTo>
                    <a:pt x="740" y="355"/>
                  </a:lnTo>
                  <a:lnTo>
                    <a:pt x="737" y="364"/>
                  </a:lnTo>
                  <a:lnTo>
                    <a:pt x="734" y="373"/>
                  </a:lnTo>
                  <a:lnTo>
                    <a:pt x="730" y="381"/>
                  </a:lnTo>
                  <a:lnTo>
                    <a:pt x="728" y="386"/>
                  </a:lnTo>
                  <a:lnTo>
                    <a:pt x="728" y="388"/>
                  </a:lnTo>
                  <a:lnTo>
                    <a:pt x="727" y="399"/>
                  </a:lnTo>
                  <a:lnTo>
                    <a:pt x="727" y="402"/>
                  </a:lnTo>
                  <a:lnTo>
                    <a:pt x="725" y="409"/>
                  </a:lnTo>
                  <a:lnTo>
                    <a:pt x="725" y="423"/>
                  </a:lnTo>
                  <a:lnTo>
                    <a:pt x="721" y="431"/>
                  </a:lnTo>
                  <a:lnTo>
                    <a:pt x="721" y="437"/>
                  </a:lnTo>
                  <a:lnTo>
                    <a:pt x="721" y="438"/>
                  </a:lnTo>
                  <a:lnTo>
                    <a:pt x="721" y="440"/>
                  </a:lnTo>
                  <a:lnTo>
                    <a:pt x="723" y="445"/>
                  </a:lnTo>
                  <a:lnTo>
                    <a:pt x="725" y="450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7" y="454"/>
                  </a:lnTo>
                  <a:lnTo>
                    <a:pt x="728" y="454"/>
                  </a:lnTo>
                  <a:lnTo>
                    <a:pt x="740" y="459"/>
                  </a:lnTo>
                  <a:lnTo>
                    <a:pt x="751" y="464"/>
                  </a:lnTo>
                  <a:lnTo>
                    <a:pt x="766" y="471"/>
                  </a:lnTo>
                  <a:lnTo>
                    <a:pt x="773" y="475"/>
                  </a:lnTo>
                  <a:lnTo>
                    <a:pt x="777" y="475"/>
                  </a:lnTo>
                  <a:lnTo>
                    <a:pt x="782" y="476"/>
                  </a:lnTo>
                  <a:lnTo>
                    <a:pt x="782" y="478"/>
                  </a:lnTo>
                  <a:lnTo>
                    <a:pt x="784" y="478"/>
                  </a:lnTo>
                  <a:lnTo>
                    <a:pt x="791" y="485"/>
                  </a:lnTo>
                  <a:lnTo>
                    <a:pt x="797" y="490"/>
                  </a:lnTo>
                  <a:lnTo>
                    <a:pt x="799" y="492"/>
                  </a:lnTo>
                  <a:lnTo>
                    <a:pt x="808" y="494"/>
                  </a:lnTo>
                  <a:lnTo>
                    <a:pt x="825" y="495"/>
                  </a:lnTo>
                  <a:lnTo>
                    <a:pt x="834" y="495"/>
                  </a:lnTo>
                  <a:lnTo>
                    <a:pt x="835" y="495"/>
                  </a:lnTo>
                  <a:lnTo>
                    <a:pt x="837" y="495"/>
                  </a:lnTo>
                  <a:lnTo>
                    <a:pt x="849" y="494"/>
                  </a:lnTo>
                  <a:lnTo>
                    <a:pt x="854" y="492"/>
                  </a:lnTo>
                  <a:lnTo>
                    <a:pt x="867" y="490"/>
                  </a:lnTo>
                  <a:lnTo>
                    <a:pt x="872" y="492"/>
                  </a:lnTo>
                  <a:lnTo>
                    <a:pt x="879" y="494"/>
                  </a:lnTo>
                  <a:lnTo>
                    <a:pt x="882" y="494"/>
                  </a:lnTo>
                  <a:lnTo>
                    <a:pt x="884" y="495"/>
                  </a:lnTo>
                  <a:lnTo>
                    <a:pt x="887" y="499"/>
                  </a:lnTo>
                  <a:lnTo>
                    <a:pt x="889" y="499"/>
                  </a:lnTo>
                  <a:lnTo>
                    <a:pt x="892" y="500"/>
                  </a:lnTo>
                  <a:lnTo>
                    <a:pt x="896" y="502"/>
                  </a:lnTo>
                  <a:lnTo>
                    <a:pt x="896" y="504"/>
                  </a:lnTo>
                  <a:lnTo>
                    <a:pt x="896" y="506"/>
                  </a:lnTo>
                  <a:lnTo>
                    <a:pt x="898" y="507"/>
                  </a:lnTo>
                  <a:lnTo>
                    <a:pt x="898" y="512"/>
                  </a:lnTo>
                  <a:lnTo>
                    <a:pt x="898" y="514"/>
                  </a:lnTo>
                  <a:lnTo>
                    <a:pt x="898" y="516"/>
                  </a:lnTo>
                  <a:lnTo>
                    <a:pt x="899" y="518"/>
                  </a:lnTo>
                  <a:lnTo>
                    <a:pt x="899" y="519"/>
                  </a:lnTo>
                  <a:lnTo>
                    <a:pt x="899" y="521"/>
                  </a:lnTo>
                  <a:lnTo>
                    <a:pt x="899" y="523"/>
                  </a:lnTo>
                  <a:lnTo>
                    <a:pt x="899" y="525"/>
                  </a:lnTo>
                  <a:lnTo>
                    <a:pt x="898" y="528"/>
                  </a:lnTo>
                  <a:lnTo>
                    <a:pt x="898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899" y="545"/>
                  </a:lnTo>
                  <a:lnTo>
                    <a:pt x="899" y="549"/>
                  </a:lnTo>
                  <a:lnTo>
                    <a:pt x="898" y="556"/>
                  </a:lnTo>
                  <a:lnTo>
                    <a:pt x="896" y="559"/>
                  </a:lnTo>
                  <a:lnTo>
                    <a:pt x="896" y="563"/>
                  </a:lnTo>
                  <a:lnTo>
                    <a:pt x="894" y="568"/>
                  </a:lnTo>
                  <a:lnTo>
                    <a:pt x="894" y="573"/>
                  </a:lnTo>
                  <a:lnTo>
                    <a:pt x="896" y="580"/>
                  </a:lnTo>
                  <a:lnTo>
                    <a:pt x="896" y="585"/>
                  </a:lnTo>
                  <a:lnTo>
                    <a:pt x="894" y="588"/>
                  </a:lnTo>
                  <a:lnTo>
                    <a:pt x="892" y="594"/>
                  </a:lnTo>
                  <a:lnTo>
                    <a:pt x="891" y="597"/>
                  </a:lnTo>
                  <a:lnTo>
                    <a:pt x="887" y="604"/>
                  </a:lnTo>
                  <a:lnTo>
                    <a:pt x="887" y="606"/>
                  </a:lnTo>
                  <a:lnTo>
                    <a:pt x="884" y="609"/>
                  </a:lnTo>
                  <a:lnTo>
                    <a:pt x="882" y="611"/>
                  </a:lnTo>
                  <a:lnTo>
                    <a:pt x="882" y="613"/>
                  </a:lnTo>
                  <a:lnTo>
                    <a:pt x="879" y="614"/>
                  </a:lnTo>
                  <a:lnTo>
                    <a:pt x="877" y="618"/>
                  </a:lnTo>
                  <a:lnTo>
                    <a:pt x="875" y="620"/>
                  </a:lnTo>
                  <a:lnTo>
                    <a:pt x="873" y="623"/>
                  </a:lnTo>
                  <a:lnTo>
                    <a:pt x="873" y="625"/>
                  </a:lnTo>
                  <a:lnTo>
                    <a:pt x="873" y="630"/>
                  </a:lnTo>
                  <a:lnTo>
                    <a:pt x="873" y="632"/>
                  </a:lnTo>
                  <a:lnTo>
                    <a:pt x="875" y="633"/>
                  </a:lnTo>
                  <a:lnTo>
                    <a:pt x="875" y="637"/>
                  </a:lnTo>
                  <a:lnTo>
                    <a:pt x="875" y="638"/>
                  </a:lnTo>
                  <a:lnTo>
                    <a:pt x="875" y="640"/>
                  </a:lnTo>
                  <a:lnTo>
                    <a:pt x="877" y="642"/>
                  </a:lnTo>
                  <a:lnTo>
                    <a:pt x="875" y="642"/>
                  </a:lnTo>
                  <a:lnTo>
                    <a:pt x="877" y="644"/>
                  </a:lnTo>
                  <a:lnTo>
                    <a:pt x="875" y="644"/>
                  </a:lnTo>
                  <a:lnTo>
                    <a:pt x="877" y="656"/>
                  </a:lnTo>
                  <a:lnTo>
                    <a:pt x="877" y="659"/>
                  </a:lnTo>
                  <a:lnTo>
                    <a:pt x="882" y="666"/>
                  </a:lnTo>
                  <a:lnTo>
                    <a:pt x="887" y="673"/>
                  </a:lnTo>
                  <a:lnTo>
                    <a:pt x="891" y="680"/>
                  </a:lnTo>
                  <a:lnTo>
                    <a:pt x="896" y="687"/>
                  </a:lnTo>
                  <a:lnTo>
                    <a:pt x="903" y="690"/>
                  </a:lnTo>
                  <a:lnTo>
                    <a:pt x="908" y="695"/>
                  </a:lnTo>
                  <a:lnTo>
                    <a:pt x="917" y="706"/>
                  </a:lnTo>
                  <a:lnTo>
                    <a:pt x="918" y="714"/>
                  </a:lnTo>
                  <a:lnTo>
                    <a:pt x="920" y="716"/>
                  </a:lnTo>
                  <a:lnTo>
                    <a:pt x="934" y="721"/>
                  </a:lnTo>
                  <a:lnTo>
                    <a:pt x="942" y="725"/>
                  </a:lnTo>
                  <a:lnTo>
                    <a:pt x="949" y="727"/>
                  </a:lnTo>
                  <a:lnTo>
                    <a:pt x="953" y="725"/>
                  </a:lnTo>
                  <a:lnTo>
                    <a:pt x="963" y="725"/>
                  </a:lnTo>
                  <a:lnTo>
                    <a:pt x="967" y="723"/>
                  </a:lnTo>
                  <a:lnTo>
                    <a:pt x="970" y="723"/>
                  </a:lnTo>
                  <a:lnTo>
                    <a:pt x="977" y="723"/>
                  </a:lnTo>
                  <a:lnTo>
                    <a:pt x="980" y="723"/>
                  </a:lnTo>
                  <a:lnTo>
                    <a:pt x="986" y="723"/>
                  </a:lnTo>
                  <a:lnTo>
                    <a:pt x="989" y="723"/>
                  </a:lnTo>
                  <a:lnTo>
                    <a:pt x="993" y="721"/>
                  </a:lnTo>
                  <a:lnTo>
                    <a:pt x="1003" y="716"/>
                  </a:lnTo>
                  <a:lnTo>
                    <a:pt x="1006" y="716"/>
                  </a:lnTo>
                  <a:lnTo>
                    <a:pt x="1008" y="716"/>
                  </a:lnTo>
                  <a:lnTo>
                    <a:pt x="1010" y="716"/>
                  </a:lnTo>
                  <a:lnTo>
                    <a:pt x="1013" y="716"/>
                  </a:lnTo>
                  <a:lnTo>
                    <a:pt x="1017" y="716"/>
                  </a:lnTo>
                  <a:lnTo>
                    <a:pt x="1020" y="720"/>
                  </a:lnTo>
                  <a:lnTo>
                    <a:pt x="1024" y="727"/>
                  </a:lnTo>
                  <a:lnTo>
                    <a:pt x="1024" y="728"/>
                  </a:lnTo>
                  <a:lnTo>
                    <a:pt x="1024" y="730"/>
                  </a:lnTo>
                  <a:lnTo>
                    <a:pt x="1024" y="732"/>
                  </a:lnTo>
                  <a:lnTo>
                    <a:pt x="1024" y="733"/>
                  </a:lnTo>
                  <a:lnTo>
                    <a:pt x="1024" y="735"/>
                  </a:lnTo>
                  <a:lnTo>
                    <a:pt x="1022" y="735"/>
                  </a:lnTo>
                  <a:lnTo>
                    <a:pt x="1022" y="737"/>
                  </a:lnTo>
                  <a:lnTo>
                    <a:pt x="1022" y="742"/>
                  </a:lnTo>
                  <a:lnTo>
                    <a:pt x="1022" y="747"/>
                  </a:lnTo>
                  <a:lnTo>
                    <a:pt x="1022" y="763"/>
                  </a:lnTo>
                  <a:lnTo>
                    <a:pt x="1024" y="764"/>
                  </a:lnTo>
                  <a:lnTo>
                    <a:pt x="1024" y="770"/>
                  </a:lnTo>
                  <a:lnTo>
                    <a:pt x="1024" y="780"/>
                  </a:lnTo>
                  <a:lnTo>
                    <a:pt x="1022" y="780"/>
                  </a:lnTo>
                  <a:lnTo>
                    <a:pt x="1024" y="782"/>
                  </a:lnTo>
                  <a:lnTo>
                    <a:pt x="1022" y="790"/>
                  </a:lnTo>
                  <a:lnTo>
                    <a:pt x="1020" y="797"/>
                  </a:lnTo>
                  <a:lnTo>
                    <a:pt x="1029" y="804"/>
                  </a:lnTo>
                  <a:lnTo>
                    <a:pt x="1039" y="813"/>
                  </a:lnTo>
                  <a:lnTo>
                    <a:pt x="1043" y="827"/>
                  </a:lnTo>
                  <a:lnTo>
                    <a:pt x="1053" y="837"/>
                  </a:lnTo>
                  <a:lnTo>
                    <a:pt x="1065" y="847"/>
                  </a:lnTo>
                  <a:lnTo>
                    <a:pt x="1077" y="859"/>
                  </a:lnTo>
                  <a:lnTo>
                    <a:pt x="1082" y="880"/>
                  </a:lnTo>
                  <a:lnTo>
                    <a:pt x="1086" y="897"/>
                  </a:lnTo>
                  <a:lnTo>
                    <a:pt x="1091" y="913"/>
                  </a:lnTo>
                  <a:lnTo>
                    <a:pt x="1091" y="915"/>
                  </a:lnTo>
                  <a:lnTo>
                    <a:pt x="1093" y="918"/>
                  </a:lnTo>
                  <a:lnTo>
                    <a:pt x="1103" y="930"/>
                  </a:lnTo>
                  <a:lnTo>
                    <a:pt x="1108" y="939"/>
                  </a:lnTo>
                  <a:lnTo>
                    <a:pt x="1110" y="944"/>
                  </a:lnTo>
                  <a:lnTo>
                    <a:pt x="1113" y="946"/>
                  </a:lnTo>
                  <a:lnTo>
                    <a:pt x="1113" y="947"/>
                  </a:lnTo>
                  <a:lnTo>
                    <a:pt x="1115" y="951"/>
                  </a:lnTo>
                  <a:lnTo>
                    <a:pt x="1124" y="968"/>
                  </a:lnTo>
                  <a:lnTo>
                    <a:pt x="1131" y="977"/>
                  </a:lnTo>
                  <a:lnTo>
                    <a:pt x="1127" y="982"/>
                  </a:lnTo>
                  <a:lnTo>
                    <a:pt x="1125" y="984"/>
                  </a:lnTo>
                  <a:lnTo>
                    <a:pt x="1120" y="987"/>
                  </a:lnTo>
                  <a:lnTo>
                    <a:pt x="1119" y="987"/>
                  </a:lnTo>
                  <a:lnTo>
                    <a:pt x="1112" y="989"/>
                  </a:lnTo>
                  <a:lnTo>
                    <a:pt x="1105" y="996"/>
                  </a:lnTo>
                  <a:lnTo>
                    <a:pt x="1103" y="1001"/>
                  </a:lnTo>
                  <a:lnTo>
                    <a:pt x="1105" y="1008"/>
                  </a:lnTo>
                  <a:lnTo>
                    <a:pt x="1105" y="1013"/>
                  </a:lnTo>
                  <a:lnTo>
                    <a:pt x="1108" y="1016"/>
                  </a:lnTo>
                  <a:lnTo>
                    <a:pt x="1106" y="1025"/>
                  </a:lnTo>
                  <a:lnTo>
                    <a:pt x="1105" y="1034"/>
                  </a:lnTo>
                  <a:lnTo>
                    <a:pt x="1106" y="1037"/>
                  </a:lnTo>
                  <a:lnTo>
                    <a:pt x="1108" y="1039"/>
                  </a:lnTo>
                  <a:lnTo>
                    <a:pt x="1115" y="1041"/>
                  </a:lnTo>
                  <a:lnTo>
                    <a:pt x="1117" y="1041"/>
                  </a:lnTo>
                  <a:lnTo>
                    <a:pt x="1124" y="1041"/>
                  </a:lnTo>
                  <a:lnTo>
                    <a:pt x="1132" y="1041"/>
                  </a:lnTo>
                  <a:lnTo>
                    <a:pt x="1138" y="1044"/>
                  </a:lnTo>
                  <a:lnTo>
                    <a:pt x="1138" y="1049"/>
                  </a:lnTo>
                  <a:lnTo>
                    <a:pt x="1134" y="1051"/>
                  </a:lnTo>
                  <a:lnTo>
                    <a:pt x="1129" y="1053"/>
                  </a:lnTo>
                  <a:lnTo>
                    <a:pt x="1125" y="1053"/>
                  </a:lnTo>
                  <a:lnTo>
                    <a:pt x="1124" y="1054"/>
                  </a:lnTo>
                  <a:lnTo>
                    <a:pt x="1124" y="1056"/>
                  </a:lnTo>
                  <a:lnTo>
                    <a:pt x="1120" y="1058"/>
                  </a:lnTo>
                  <a:lnTo>
                    <a:pt x="1117" y="1061"/>
                  </a:lnTo>
                  <a:lnTo>
                    <a:pt x="1113" y="1063"/>
                  </a:lnTo>
                  <a:lnTo>
                    <a:pt x="1112" y="1063"/>
                  </a:lnTo>
                  <a:lnTo>
                    <a:pt x="1106" y="1061"/>
                  </a:lnTo>
                  <a:lnTo>
                    <a:pt x="1105" y="1061"/>
                  </a:lnTo>
                  <a:lnTo>
                    <a:pt x="1103" y="1060"/>
                  </a:lnTo>
                  <a:lnTo>
                    <a:pt x="1101" y="1060"/>
                  </a:lnTo>
                  <a:lnTo>
                    <a:pt x="1101" y="1061"/>
                  </a:lnTo>
                  <a:lnTo>
                    <a:pt x="1098" y="1063"/>
                  </a:lnTo>
                  <a:lnTo>
                    <a:pt x="1096" y="1065"/>
                  </a:lnTo>
                  <a:lnTo>
                    <a:pt x="1091" y="1065"/>
                  </a:lnTo>
                  <a:lnTo>
                    <a:pt x="1087" y="1068"/>
                  </a:lnTo>
                  <a:lnTo>
                    <a:pt x="1086" y="1070"/>
                  </a:lnTo>
                  <a:lnTo>
                    <a:pt x="1082" y="1072"/>
                  </a:lnTo>
                  <a:lnTo>
                    <a:pt x="1077" y="1072"/>
                  </a:lnTo>
                  <a:lnTo>
                    <a:pt x="1072" y="1075"/>
                  </a:lnTo>
                  <a:lnTo>
                    <a:pt x="1070" y="1077"/>
                  </a:lnTo>
                  <a:lnTo>
                    <a:pt x="1070" y="1079"/>
                  </a:lnTo>
                  <a:lnTo>
                    <a:pt x="1072" y="1079"/>
                  </a:lnTo>
                  <a:lnTo>
                    <a:pt x="1074" y="1082"/>
                  </a:lnTo>
                  <a:lnTo>
                    <a:pt x="1077" y="1082"/>
                  </a:lnTo>
                  <a:lnTo>
                    <a:pt x="1081" y="1084"/>
                  </a:lnTo>
                  <a:lnTo>
                    <a:pt x="1081" y="1086"/>
                  </a:lnTo>
                  <a:lnTo>
                    <a:pt x="1079" y="1087"/>
                  </a:lnTo>
                  <a:lnTo>
                    <a:pt x="1070" y="1089"/>
                  </a:lnTo>
                  <a:lnTo>
                    <a:pt x="1063" y="1092"/>
                  </a:lnTo>
                  <a:lnTo>
                    <a:pt x="1055" y="1096"/>
                  </a:lnTo>
                  <a:lnTo>
                    <a:pt x="1050" y="1096"/>
                  </a:lnTo>
                  <a:lnTo>
                    <a:pt x="1048" y="1096"/>
                  </a:lnTo>
                  <a:lnTo>
                    <a:pt x="1043" y="1096"/>
                  </a:lnTo>
                  <a:lnTo>
                    <a:pt x="1031" y="1096"/>
                  </a:lnTo>
                  <a:lnTo>
                    <a:pt x="1024" y="1096"/>
                  </a:lnTo>
                  <a:lnTo>
                    <a:pt x="1020" y="1096"/>
                  </a:lnTo>
                  <a:lnTo>
                    <a:pt x="1013" y="1092"/>
                  </a:lnTo>
                  <a:lnTo>
                    <a:pt x="1010" y="1091"/>
                  </a:lnTo>
                  <a:lnTo>
                    <a:pt x="1006" y="1091"/>
                  </a:lnTo>
                  <a:lnTo>
                    <a:pt x="999" y="1089"/>
                  </a:lnTo>
                  <a:lnTo>
                    <a:pt x="996" y="1087"/>
                  </a:lnTo>
                  <a:lnTo>
                    <a:pt x="996" y="1086"/>
                  </a:lnTo>
                  <a:lnTo>
                    <a:pt x="999" y="1079"/>
                  </a:lnTo>
                  <a:lnTo>
                    <a:pt x="998" y="1079"/>
                  </a:lnTo>
                  <a:lnTo>
                    <a:pt x="996" y="1079"/>
                  </a:lnTo>
                  <a:lnTo>
                    <a:pt x="998" y="1077"/>
                  </a:lnTo>
                  <a:lnTo>
                    <a:pt x="999" y="1075"/>
                  </a:lnTo>
                  <a:lnTo>
                    <a:pt x="999" y="1073"/>
                  </a:lnTo>
                  <a:lnTo>
                    <a:pt x="999" y="1072"/>
                  </a:lnTo>
                  <a:lnTo>
                    <a:pt x="998" y="1072"/>
                  </a:lnTo>
                  <a:lnTo>
                    <a:pt x="996" y="1067"/>
                  </a:lnTo>
                  <a:lnTo>
                    <a:pt x="996" y="1065"/>
                  </a:lnTo>
                  <a:lnTo>
                    <a:pt x="996" y="1063"/>
                  </a:lnTo>
                  <a:lnTo>
                    <a:pt x="998" y="1060"/>
                  </a:lnTo>
                  <a:lnTo>
                    <a:pt x="999" y="1060"/>
                  </a:lnTo>
                  <a:lnTo>
                    <a:pt x="1001" y="1056"/>
                  </a:lnTo>
                  <a:lnTo>
                    <a:pt x="1003" y="1056"/>
                  </a:lnTo>
                  <a:lnTo>
                    <a:pt x="1003" y="1051"/>
                  </a:lnTo>
                  <a:lnTo>
                    <a:pt x="1003" y="1048"/>
                  </a:lnTo>
                  <a:lnTo>
                    <a:pt x="999" y="1046"/>
                  </a:lnTo>
                  <a:lnTo>
                    <a:pt x="996" y="1046"/>
                  </a:lnTo>
                  <a:lnTo>
                    <a:pt x="993" y="1046"/>
                  </a:lnTo>
                  <a:lnTo>
                    <a:pt x="987" y="1048"/>
                  </a:lnTo>
                  <a:lnTo>
                    <a:pt x="986" y="1049"/>
                  </a:lnTo>
                  <a:lnTo>
                    <a:pt x="984" y="1049"/>
                  </a:lnTo>
                  <a:lnTo>
                    <a:pt x="979" y="1051"/>
                  </a:lnTo>
                  <a:lnTo>
                    <a:pt x="974" y="1054"/>
                  </a:lnTo>
                  <a:lnTo>
                    <a:pt x="972" y="1054"/>
                  </a:lnTo>
                  <a:lnTo>
                    <a:pt x="970" y="1054"/>
                  </a:lnTo>
                  <a:lnTo>
                    <a:pt x="965" y="1054"/>
                  </a:lnTo>
                  <a:lnTo>
                    <a:pt x="960" y="1056"/>
                  </a:lnTo>
                  <a:lnTo>
                    <a:pt x="958" y="1058"/>
                  </a:lnTo>
                  <a:lnTo>
                    <a:pt x="955" y="1060"/>
                  </a:lnTo>
                  <a:lnTo>
                    <a:pt x="946" y="1063"/>
                  </a:lnTo>
                  <a:lnTo>
                    <a:pt x="939" y="1065"/>
                  </a:lnTo>
                  <a:lnTo>
                    <a:pt x="934" y="1065"/>
                  </a:lnTo>
                  <a:lnTo>
                    <a:pt x="932" y="1065"/>
                  </a:lnTo>
                  <a:lnTo>
                    <a:pt x="929" y="1065"/>
                  </a:lnTo>
                  <a:lnTo>
                    <a:pt x="923" y="1068"/>
                  </a:lnTo>
                  <a:lnTo>
                    <a:pt x="922" y="1068"/>
                  </a:lnTo>
                  <a:lnTo>
                    <a:pt x="915" y="1070"/>
                  </a:lnTo>
                  <a:lnTo>
                    <a:pt x="910" y="1072"/>
                  </a:lnTo>
                  <a:lnTo>
                    <a:pt x="906" y="1073"/>
                  </a:lnTo>
                  <a:lnTo>
                    <a:pt x="899" y="1075"/>
                  </a:lnTo>
                  <a:lnTo>
                    <a:pt x="894" y="1075"/>
                  </a:lnTo>
                  <a:lnTo>
                    <a:pt x="891" y="1077"/>
                  </a:lnTo>
                  <a:lnTo>
                    <a:pt x="889" y="1077"/>
                  </a:lnTo>
                  <a:lnTo>
                    <a:pt x="887" y="1077"/>
                  </a:lnTo>
                  <a:lnTo>
                    <a:pt x="885" y="1077"/>
                  </a:lnTo>
                  <a:lnTo>
                    <a:pt x="882" y="1079"/>
                  </a:lnTo>
                  <a:lnTo>
                    <a:pt x="880" y="1082"/>
                  </a:lnTo>
                  <a:lnTo>
                    <a:pt x="879" y="1084"/>
                  </a:lnTo>
                  <a:lnTo>
                    <a:pt x="877" y="1084"/>
                  </a:lnTo>
                  <a:lnTo>
                    <a:pt x="877" y="1087"/>
                  </a:lnTo>
                  <a:lnTo>
                    <a:pt x="875" y="1089"/>
                  </a:lnTo>
                  <a:lnTo>
                    <a:pt x="873" y="1092"/>
                  </a:lnTo>
                  <a:lnTo>
                    <a:pt x="872" y="1094"/>
                  </a:lnTo>
                  <a:lnTo>
                    <a:pt x="870" y="1098"/>
                  </a:lnTo>
                  <a:lnTo>
                    <a:pt x="868" y="1101"/>
                  </a:lnTo>
                  <a:lnTo>
                    <a:pt x="867" y="1105"/>
                  </a:lnTo>
                  <a:lnTo>
                    <a:pt x="863" y="1106"/>
                  </a:lnTo>
                  <a:lnTo>
                    <a:pt x="860" y="1108"/>
                  </a:lnTo>
                  <a:lnTo>
                    <a:pt x="856" y="1110"/>
                  </a:lnTo>
                  <a:lnTo>
                    <a:pt x="853" y="1110"/>
                  </a:lnTo>
                  <a:lnTo>
                    <a:pt x="849" y="1110"/>
                  </a:lnTo>
                  <a:lnTo>
                    <a:pt x="848" y="1110"/>
                  </a:lnTo>
                  <a:lnTo>
                    <a:pt x="846" y="1110"/>
                  </a:lnTo>
                  <a:lnTo>
                    <a:pt x="841" y="1110"/>
                  </a:lnTo>
                  <a:lnTo>
                    <a:pt x="834" y="1110"/>
                  </a:lnTo>
                  <a:lnTo>
                    <a:pt x="830" y="1110"/>
                  </a:lnTo>
                  <a:lnTo>
                    <a:pt x="829" y="1110"/>
                  </a:lnTo>
                  <a:lnTo>
                    <a:pt x="815" y="1110"/>
                  </a:lnTo>
                  <a:lnTo>
                    <a:pt x="811" y="1110"/>
                  </a:lnTo>
                  <a:lnTo>
                    <a:pt x="806" y="1110"/>
                  </a:lnTo>
                  <a:lnTo>
                    <a:pt x="801" y="1110"/>
                  </a:lnTo>
                  <a:lnTo>
                    <a:pt x="797" y="1110"/>
                  </a:lnTo>
                  <a:lnTo>
                    <a:pt x="796" y="1110"/>
                  </a:lnTo>
                  <a:lnTo>
                    <a:pt x="789" y="1108"/>
                  </a:lnTo>
                  <a:lnTo>
                    <a:pt x="784" y="1108"/>
                  </a:lnTo>
                  <a:lnTo>
                    <a:pt x="782" y="1108"/>
                  </a:lnTo>
                  <a:lnTo>
                    <a:pt x="778" y="1106"/>
                  </a:lnTo>
                  <a:lnTo>
                    <a:pt x="777" y="1103"/>
                  </a:lnTo>
                  <a:lnTo>
                    <a:pt x="773" y="1103"/>
                  </a:lnTo>
                  <a:lnTo>
                    <a:pt x="770" y="1098"/>
                  </a:lnTo>
                  <a:lnTo>
                    <a:pt x="766" y="1096"/>
                  </a:lnTo>
                  <a:lnTo>
                    <a:pt x="765" y="1094"/>
                  </a:lnTo>
                  <a:lnTo>
                    <a:pt x="756" y="1086"/>
                  </a:lnTo>
                  <a:lnTo>
                    <a:pt x="754" y="1086"/>
                  </a:lnTo>
                  <a:lnTo>
                    <a:pt x="751" y="1082"/>
                  </a:lnTo>
                  <a:lnTo>
                    <a:pt x="747" y="1080"/>
                  </a:lnTo>
                  <a:lnTo>
                    <a:pt x="744" y="1080"/>
                  </a:lnTo>
                  <a:lnTo>
                    <a:pt x="740" y="1082"/>
                  </a:lnTo>
                  <a:lnTo>
                    <a:pt x="737" y="1082"/>
                  </a:lnTo>
                  <a:lnTo>
                    <a:pt x="735" y="1082"/>
                  </a:lnTo>
                  <a:lnTo>
                    <a:pt x="734" y="1084"/>
                  </a:lnTo>
                  <a:lnTo>
                    <a:pt x="728" y="1086"/>
                  </a:lnTo>
                  <a:lnTo>
                    <a:pt x="725" y="1086"/>
                  </a:lnTo>
                  <a:lnTo>
                    <a:pt x="715" y="1084"/>
                  </a:lnTo>
                  <a:lnTo>
                    <a:pt x="711" y="1084"/>
                  </a:lnTo>
                  <a:lnTo>
                    <a:pt x="704" y="1084"/>
                  </a:lnTo>
                  <a:lnTo>
                    <a:pt x="697" y="1084"/>
                  </a:lnTo>
                  <a:lnTo>
                    <a:pt x="692" y="1086"/>
                  </a:lnTo>
                  <a:lnTo>
                    <a:pt x="687" y="1084"/>
                  </a:lnTo>
                  <a:lnTo>
                    <a:pt x="684" y="1084"/>
                  </a:lnTo>
                  <a:lnTo>
                    <a:pt x="680" y="1082"/>
                  </a:lnTo>
                  <a:lnTo>
                    <a:pt x="675" y="1082"/>
                  </a:lnTo>
                  <a:lnTo>
                    <a:pt x="671" y="1084"/>
                  </a:lnTo>
                  <a:lnTo>
                    <a:pt x="668" y="1086"/>
                  </a:lnTo>
                  <a:lnTo>
                    <a:pt x="666" y="1084"/>
                  </a:lnTo>
                  <a:lnTo>
                    <a:pt x="665" y="1086"/>
                  </a:lnTo>
                  <a:lnTo>
                    <a:pt x="661" y="1087"/>
                  </a:lnTo>
                  <a:lnTo>
                    <a:pt x="659" y="1087"/>
                  </a:lnTo>
                  <a:lnTo>
                    <a:pt x="656" y="1089"/>
                  </a:lnTo>
                  <a:lnTo>
                    <a:pt x="652" y="1092"/>
                  </a:lnTo>
                  <a:lnTo>
                    <a:pt x="649" y="1092"/>
                  </a:lnTo>
                  <a:lnTo>
                    <a:pt x="647" y="1092"/>
                  </a:lnTo>
                  <a:lnTo>
                    <a:pt x="639" y="1091"/>
                  </a:lnTo>
                  <a:lnTo>
                    <a:pt x="630" y="1087"/>
                  </a:lnTo>
                  <a:lnTo>
                    <a:pt x="628" y="1087"/>
                  </a:lnTo>
                  <a:lnTo>
                    <a:pt x="625" y="1086"/>
                  </a:lnTo>
                  <a:lnTo>
                    <a:pt x="623" y="1086"/>
                  </a:lnTo>
                  <a:lnTo>
                    <a:pt x="620" y="1086"/>
                  </a:lnTo>
                  <a:lnTo>
                    <a:pt x="616" y="1086"/>
                  </a:lnTo>
                  <a:lnTo>
                    <a:pt x="613" y="1089"/>
                  </a:lnTo>
                  <a:lnTo>
                    <a:pt x="604" y="1092"/>
                  </a:lnTo>
                  <a:lnTo>
                    <a:pt x="597" y="1094"/>
                  </a:lnTo>
                  <a:lnTo>
                    <a:pt x="592" y="1094"/>
                  </a:lnTo>
                  <a:lnTo>
                    <a:pt x="589" y="1089"/>
                  </a:lnTo>
                  <a:lnTo>
                    <a:pt x="587" y="1086"/>
                  </a:lnTo>
                  <a:lnTo>
                    <a:pt x="585" y="1086"/>
                  </a:lnTo>
                  <a:lnTo>
                    <a:pt x="583" y="1080"/>
                  </a:lnTo>
                  <a:lnTo>
                    <a:pt x="580" y="1079"/>
                  </a:lnTo>
                  <a:lnTo>
                    <a:pt x="578" y="1079"/>
                  </a:lnTo>
                  <a:lnTo>
                    <a:pt x="576" y="1079"/>
                  </a:lnTo>
                  <a:lnTo>
                    <a:pt x="573" y="1082"/>
                  </a:lnTo>
                  <a:lnTo>
                    <a:pt x="571" y="1084"/>
                  </a:lnTo>
                  <a:lnTo>
                    <a:pt x="568" y="1089"/>
                  </a:lnTo>
                  <a:lnTo>
                    <a:pt x="566" y="1096"/>
                  </a:lnTo>
                  <a:lnTo>
                    <a:pt x="564" y="1101"/>
                  </a:lnTo>
                  <a:lnTo>
                    <a:pt x="561" y="1101"/>
                  </a:lnTo>
                  <a:lnTo>
                    <a:pt x="561" y="1099"/>
                  </a:lnTo>
                  <a:lnTo>
                    <a:pt x="559" y="1096"/>
                  </a:lnTo>
                  <a:lnTo>
                    <a:pt x="557" y="1092"/>
                  </a:lnTo>
                  <a:lnTo>
                    <a:pt x="556" y="1087"/>
                  </a:lnTo>
                  <a:lnTo>
                    <a:pt x="556" y="1079"/>
                  </a:lnTo>
                  <a:lnTo>
                    <a:pt x="554" y="1075"/>
                  </a:lnTo>
                  <a:lnTo>
                    <a:pt x="549" y="1075"/>
                  </a:lnTo>
                  <a:lnTo>
                    <a:pt x="547" y="1075"/>
                  </a:lnTo>
                  <a:lnTo>
                    <a:pt x="545" y="1075"/>
                  </a:lnTo>
                  <a:lnTo>
                    <a:pt x="544" y="1077"/>
                  </a:lnTo>
                  <a:lnTo>
                    <a:pt x="540" y="1077"/>
                  </a:lnTo>
                  <a:lnTo>
                    <a:pt x="538" y="1080"/>
                  </a:lnTo>
                  <a:lnTo>
                    <a:pt x="538" y="1084"/>
                  </a:lnTo>
                  <a:lnTo>
                    <a:pt x="538" y="1087"/>
                  </a:lnTo>
                  <a:lnTo>
                    <a:pt x="538" y="1089"/>
                  </a:lnTo>
                  <a:lnTo>
                    <a:pt x="538" y="1091"/>
                  </a:lnTo>
                  <a:lnTo>
                    <a:pt x="537" y="1092"/>
                  </a:lnTo>
                  <a:lnTo>
                    <a:pt x="538" y="1094"/>
                  </a:lnTo>
                  <a:lnTo>
                    <a:pt x="538" y="1106"/>
                  </a:lnTo>
                  <a:lnTo>
                    <a:pt x="538" y="1108"/>
                  </a:lnTo>
                  <a:lnTo>
                    <a:pt x="537" y="1111"/>
                  </a:lnTo>
                  <a:lnTo>
                    <a:pt x="538" y="1113"/>
                  </a:lnTo>
                  <a:lnTo>
                    <a:pt x="537" y="1115"/>
                  </a:lnTo>
                  <a:lnTo>
                    <a:pt x="537" y="1117"/>
                  </a:lnTo>
                  <a:lnTo>
                    <a:pt x="538" y="1120"/>
                  </a:lnTo>
                  <a:lnTo>
                    <a:pt x="538" y="1122"/>
                  </a:lnTo>
                  <a:lnTo>
                    <a:pt x="537" y="1125"/>
                  </a:lnTo>
                  <a:lnTo>
                    <a:pt x="537" y="1132"/>
                  </a:lnTo>
                  <a:lnTo>
                    <a:pt x="537" y="1137"/>
                  </a:lnTo>
                  <a:lnTo>
                    <a:pt x="537" y="1139"/>
                  </a:lnTo>
                  <a:lnTo>
                    <a:pt x="535" y="1151"/>
                  </a:lnTo>
                  <a:lnTo>
                    <a:pt x="533" y="1160"/>
                  </a:lnTo>
                  <a:lnTo>
                    <a:pt x="519" y="1160"/>
                  </a:lnTo>
                  <a:lnTo>
                    <a:pt x="506" y="1160"/>
                  </a:lnTo>
                  <a:lnTo>
                    <a:pt x="495" y="1160"/>
                  </a:lnTo>
                  <a:lnTo>
                    <a:pt x="485" y="1160"/>
                  </a:lnTo>
                  <a:lnTo>
                    <a:pt x="475" y="1160"/>
                  </a:lnTo>
                  <a:lnTo>
                    <a:pt x="464" y="1160"/>
                  </a:lnTo>
                  <a:lnTo>
                    <a:pt x="454" y="1160"/>
                  </a:lnTo>
                  <a:lnTo>
                    <a:pt x="444" y="1160"/>
                  </a:lnTo>
                  <a:lnTo>
                    <a:pt x="442" y="1160"/>
                  </a:lnTo>
                  <a:lnTo>
                    <a:pt x="440" y="1160"/>
                  </a:lnTo>
                  <a:lnTo>
                    <a:pt x="438" y="1160"/>
                  </a:lnTo>
                  <a:lnTo>
                    <a:pt x="437" y="1161"/>
                  </a:lnTo>
                  <a:lnTo>
                    <a:pt x="438" y="1165"/>
                  </a:lnTo>
                  <a:lnTo>
                    <a:pt x="438" y="1167"/>
                  </a:lnTo>
                  <a:lnTo>
                    <a:pt x="437" y="1167"/>
                  </a:lnTo>
                  <a:lnTo>
                    <a:pt x="435" y="1167"/>
                  </a:lnTo>
                  <a:lnTo>
                    <a:pt x="435" y="1165"/>
                  </a:lnTo>
                  <a:lnTo>
                    <a:pt x="435" y="1163"/>
                  </a:lnTo>
                  <a:lnTo>
                    <a:pt x="435" y="1160"/>
                  </a:lnTo>
                  <a:lnTo>
                    <a:pt x="433" y="1158"/>
                  </a:lnTo>
                  <a:lnTo>
                    <a:pt x="435" y="1158"/>
                  </a:lnTo>
                  <a:lnTo>
                    <a:pt x="435" y="1156"/>
                  </a:lnTo>
                  <a:lnTo>
                    <a:pt x="437" y="1156"/>
                  </a:lnTo>
                  <a:lnTo>
                    <a:pt x="438" y="1155"/>
                  </a:lnTo>
                  <a:lnTo>
                    <a:pt x="440" y="1155"/>
                  </a:lnTo>
                  <a:lnTo>
                    <a:pt x="440" y="1151"/>
                  </a:lnTo>
                  <a:lnTo>
                    <a:pt x="437" y="1153"/>
                  </a:lnTo>
                  <a:lnTo>
                    <a:pt x="435" y="1153"/>
                  </a:lnTo>
                  <a:lnTo>
                    <a:pt x="433" y="1155"/>
                  </a:lnTo>
                  <a:lnTo>
                    <a:pt x="430" y="1156"/>
                  </a:lnTo>
                  <a:lnTo>
                    <a:pt x="430" y="1158"/>
                  </a:lnTo>
                  <a:lnTo>
                    <a:pt x="428" y="1158"/>
                  </a:lnTo>
                  <a:lnTo>
                    <a:pt x="428" y="1160"/>
                  </a:lnTo>
                  <a:lnTo>
                    <a:pt x="428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6" y="1168"/>
                  </a:lnTo>
                  <a:lnTo>
                    <a:pt x="426" y="1167"/>
                  </a:lnTo>
                  <a:lnTo>
                    <a:pt x="425" y="1167"/>
                  </a:lnTo>
                  <a:lnTo>
                    <a:pt x="423" y="1167"/>
                  </a:lnTo>
                  <a:lnTo>
                    <a:pt x="423" y="1168"/>
                  </a:lnTo>
                  <a:lnTo>
                    <a:pt x="419" y="1168"/>
                  </a:lnTo>
                  <a:lnTo>
                    <a:pt x="418" y="1167"/>
                  </a:lnTo>
                  <a:lnTo>
                    <a:pt x="418" y="1165"/>
                  </a:lnTo>
                  <a:lnTo>
                    <a:pt x="416" y="1165"/>
                  </a:lnTo>
                  <a:lnTo>
                    <a:pt x="414" y="1167"/>
                  </a:lnTo>
                  <a:lnTo>
                    <a:pt x="412" y="1167"/>
                  </a:lnTo>
                  <a:lnTo>
                    <a:pt x="411" y="1167"/>
                  </a:lnTo>
                  <a:lnTo>
                    <a:pt x="411" y="1168"/>
                  </a:lnTo>
                  <a:lnTo>
                    <a:pt x="409" y="1170"/>
                  </a:lnTo>
                  <a:lnTo>
                    <a:pt x="409" y="1172"/>
                  </a:lnTo>
                  <a:lnTo>
                    <a:pt x="407" y="1174"/>
                  </a:lnTo>
                  <a:lnTo>
                    <a:pt x="407" y="1175"/>
                  </a:lnTo>
                  <a:lnTo>
                    <a:pt x="406" y="1175"/>
                  </a:lnTo>
                  <a:lnTo>
                    <a:pt x="402" y="1177"/>
                  </a:lnTo>
                  <a:lnTo>
                    <a:pt x="400" y="1177"/>
                  </a:lnTo>
                  <a:lnTo>
                    <a:pt x="399" y="1179"/>
                  </a:lnTo>
                  <a:lnTo>
                    <a:pt x="397" y="1179"/>
                  </a:lnTo>
                  <a:lnTo>
                    <a:pt x="395" y="1180"/>
                  </a:lnTo>
                  <a:lnTo>
                    <a:pt x="393" y="1180"/>
                  </a:lnTo>
                  <a:lnTo>
                    <a:pt x="392" y="1180"/>
                  </a:lnTo>
                  <a:lnTo>
                    <a:pt x="393" y="1182"/>
                  </a:lnTo>
                  <a:lnTo>
                    <a:pt x="393" y="1184"/>
                  </a:lnTo>
                  <a:lnTo>
                    <a:pt x="393" y="1186"/>
                  </a:lnTo>
                  <a:lnTo>
                    <a:pt x="393" y="1187"/>
                  </a:lnTo>
                  <a:lnTo>
                    <a:pt x="392" y="1189"/>
                  </a:lnTo>
                  <a:lnTo>
                    <a:pt x="390" y="1189"/>
                  </a:lnTo>
                  <a:lnTo>
                    <a:pt x="390" y="1191"/>
                  </a:lnTo>
                  <a:lnTo>
                    <a:pt x="388" y="1191"/>
                  </a:lnTo>
                  <a:lnTo>
                    <a:pt x="387" y="1191"/>
                  </a:lnTo>
                  <a:lnTo>
                    <a:pt x="383" y="1191"/>
                  </a:lnTo>
                  <a:lnTo>
                    <a:pt x="381" y="1191"/>
                  </a:lnTo>
                  <a:lnTo>
                    <a:pt x="381" y="1189"/>
                  </a:lnTo>
                  <a:lnTo>
                    <a:pt x="380" y="1189"/>
                  </a:lnTo>
                  <a:lnTo>
                    <a:pt x="380" y="1187"/>
                  </a:lnTo>
                  <a:lnTo>
                    <a:pt x="380" y="1186"/>
                  </a:lnTo>
                  <a:lnTo>
                    <a:pt x="380" y="1184"/>
                  </a:lnTo>
                  <a:lnTo>
                    <a:pt x="380" y="1187"/>
                  </a:lnTo>
                  <a:lnTo>
                    <a:pt x="380" y="1189"/>
                  </a:lnTo>
                  <a:lnTo>
                    <a:pt x="380" y="1191"/>
                  </a:lnTo>
                  <a:lnTo>
                    <a:pt x="378" y="1191"/>
                  </a:lnTo>
                  <a:lnTo>
                    <a:pt x="376" y="1191"/>
                  </a:lnTo>
                  <a:lnTo>
                    <a:pt x="374" y="1191"/>
                  </a:lnTo>
                  <a:lnTo>
                    <a:pt x="374" y="1189"/>
                  </a:lnTo>
                  <a:lnTo>
                    <a:pt x="373" y="1189"/>
                  </a:lnTo>
                  <a:lnTo>
                    <a:pt x="371" y="1189"/>
                  </a:lnTo>
                  <a:lnTo>
                    <a:pt x="371" y="1187"/>
                  </a:lnTo>
                  <a:lnTo>
                    <a:pt x="371" y="1186"/>
                  </a:lnTo>
                  <a:lnTo>
                    <a:pt x="371" y="1187"/>
                  </a:lnTo>
                  <a:lnTo>
                    <a:pt x="371" y="1189"/>
                  </a:lnTo>
                  <a:lnTo>
                    <a:pt x="373" y="1191"/>
                  </a:lnTo>
                  <a:lnTo>
                    <a:pt x="374" y="1191"/>
                  </a:lnTo>
                  <a:lnTo>
                    <a:pt x="373" y="1191"/>
                  </a:lnTo>
                  <a:lnTo>
                    <a:pt x="371" y="1193"/>
                  </a:lnTo>
                  <a:lnTo>
                    <a:pt x="369" y="1193"/>
                  </a:lnTo>
                  <a:lnTo>
                    <a:pt x="368" y="1193"/>
                  </a:lnTo>
                  <a:lnTo>
                    <a:pt x="364" y="1194"/>
                  </a:lnTo>
                  <a:lnTo>
                    <a:pt x="362" y="1194"/>
                  </a:lnTo>
                  <a:lnTo>
                    <a:pt x="362" y="1193"/>
                  </a:lnTo>
                  <a:lnTo>
                    <a:pt x="361" y="1191"/>
                  </a:lnTo>
                  <a:lnTo>
                    <a:pt x="359" y="1189"/>
                  </a:lnTo>
                  <a:lnTo>
                    <a:pt x="357" y="1189"/>
                  </a:lnTo>
                  <a:lnTo>
                    <a:pt x="357" y="1187"/>
                  </a:lnTo>
                  <a:lnTo>
                    <a:pt x="357" y="1186"/>
                  </a:lnTo>
                  <a:lnTo>
                    <a:pt x="357" y="1184"/>
                  </a:lnTo>
                  <a:lnTo>
                    <a:pt x="355" y="1184"/>
                  </a:lnTo>
                  <a:lnTo>
                    <a:pt x="355" y="1182"/>
                  </a:lnTo>
                  <a:lnTo>
                    <a:pt x="357" y="1182"/>
                  </a:lnTo>
                  <a:lnTo>
                    <a:pt x="357" y="1180"/>
                  </a:lnTo>
                  <a:lnTo>
                    <a:pt x="355" y="1180"/>
                  </a:lnTo>
                  <a:lnTo>
                    <a:pt x="355" y="1179"/>
                  </a:lnTo>
                  <a:lnTo>
                    <a:pt x="357" y="1179"/>
                  </a:lnTo>
                  <a:lnTo>
                    <a:pt x="355" y="1175"/>
                  </a:lnTo>
                  <a:lnTo>
                    <a:pt x="354" y="1175"/>
                  </a:lnTo>
                  <a:lnTo>
                    <a:pt x="352" y="1175"/>
                  </a:lnTo>
                  <a:lnTo>
                    <a:pt x="352" y="1177"/>
                  </a:lnTo>
                  <a:lnTo>
                    <a:pt x="352" y="1179"/>
                  </a:lnTo>
                  <a:lnTo>
                    <a:pt x="352" y="1182"/>
                  </a:lnTo>
                  <a:lnTo>
                    <a:pt x="352" y="1184"/>
                  </a:lnTo>
                  <a:lnTo>
                    <a:pt x="352" y="1186"/>
                  </a:lnTo>
                  <a:lnTo>
                    <a:pt x="352" y="1187"/>
                  </a:lnTo>
                  <a:lnTo>
                    <a:pt x="354" y="1189"/>
                  </a:lnTo>
                  <a:lnTo>
                    <a:pt x="354" y="1191"/>
                  </a:lnTo>
                  <a:lnTo>
                    <a:pt x="354" y="1193"/>
                  </a:lnTo>
                  <a:lnTo>
                    <a:pt x="355" y="1194"/>
                  </a:lnTo>
                  <a:lnTo>
                    <a:pt x="355" y="1196"/>
                  </a:lnTo>
                  <a:lnTo>
                    <a:pt x="355" y="1198"/>
                  </a:lnTo>
                  <a:lnTo>
                    <a:pt x="355" y="1199"/>
                  </a:lnTo>
                  <a:lnTo>
                    <a:pt x="355" y="1201"/>
                  </a:lnTo>
                  <a:lnTo>
                    <a:pt x="355" y="1203"/>
                  </a:lnTo>
                  <a:lnTo>
                    <a:pt x="354" y="1205"/>
                  </a:lnTo>
                  <a:lnTo>
                    <a:pt x="354" y="1206"/>
                  </a:lnTo>
                  <a:lnTo>
                    <a:pt x="355" y="1208"/>
                  </a:lnTo>
                  <a:lnTo>
                    <a:pt x="354" y="1208"/>
                  </a:lnTo>
                  <a:lnTo>
                    <a:pt x="354" y="1210"/>
                  </a:lnTo>
                  <a:lnTo>
                    <a:pt x="350" y="1210"/>
                  </a:lnTo>
                  <a:lnTo>
                    <a:pt x="349" y="1210"/>
                  </a:lnTo>
                  <a:lnTo>
                    <a:pt x="347" y="1210"/>
                  </a:lnTo>
                  <a:lnTo>
                    <a:pt x="345" y="1210"/>
                  </a:lnTo>
                  <a:lnTo>
                    <a:pt x="343" y="1210"/>
                  </a:lnTo>
                  <a:lnTo>
                    <a:pt x="343" y="1208"/>
                  </a:lnTo>
                  <a:lnTo>
                    <a:pt x="342" y="1208"/>
                  </a:lnTo>
                  <a:lnTo>
                    <a:pt x="342" y="1206"/>
                  </a:lnTo>
                  <a:lnTo>
                    <a:pt x="343" y="1205"/>
                  </a:lnTo>
                  <a:lnTo>
                    <a:pt x="342" y="1205"/>
                  </a:lnTo>
                  <a:lnTo>
                    <a:pt x="342" y="1206"/>
                  </a:lnTo>
                  <a:lnTo>
                    <a:pt x="342" y="1208"/>
                  </a:lnTo>
                  <a:lnTo>
                    <a:pt x="342" y="1210"/>
                  </a:lnTo>
                  <a:lnTo>
                    <a:pt x="343" y="1210"/>
                  </a:lnTo>
                  <a:lnTo>
                    <a:pt x="342" y="1210"/>
                  </a:lnTo>
                  <a:lnTo>
                    <a:pt x="340" y="1210"/>
                  </a:lnTo>
                  <a:lnTo>
                    <a:pt x="338" y="1210"/>
                  </a:lnTo>
                  <a:lnTo>
                    <a:pt x="336" y="1210"/>
                  </a:lnTo>
                  <a:lnTo>
                    <a:pt x="335" y="1210"/>
                  </a:lnTo>
                  <a:lnTo>
                    <a:pt x="333" y="1210"/>
                  </a:lnTo>
                  <a:lnTo>
                    <a:pt x="333" y="1208"/>
                  </a:lnTo>
                  <a:lnTo>
                    <a:pt x="331" y="1208"/>
                  </a:lnTo>
                  <a:lnTo>
                    <a:pt x="330" y="1208"/>
                  </a:lnTo>
                  <a:lnTo>
                    <a:pt x="328" y="1206"/>
                  </a:lnTo>
                  <a:lnTo>
                    <a:pt x="326" y="1206"/>
                  </a:lnTo>
                  <a:lnTo>
                    <a:pt x="326" y="1205"/>
                  </a:lnTo>
                  <a:lnTo>
                    <a:pt x="326" y="1203"/>
                  </a:lnTo>
                  <a:lnTo>
                    <a:pt x="326" y="1201"/>
                  </a:lnTo>
                  <a:lnTo>
                    <a:pt x="328" y="1201"/>
                  </a:lnTo>
                  <a:lnTo>
                    <a:pt x="326" y="1203"/>
                  </a:lnTo>
                  <a:lnTo>
                    <a:pt x="328" y="1203"/>
                  </a:lnTo>
                  <a:lnTo>
                    <a:pt x="330" y="1201"/>
                  </a:lnTo>
                  <a:lnTo>
                    <a:pt x="331" y="1199"/>
                  </a:lnTo>
                  <a:lnTo>
                    <a:pt x="333" y="1199"/>
                  </a:lnTo>
                  <a:lnTo>
                    <a:pt x="333" y="1198"/>
                  </a:lnTo>
                  <a:lnTo>
                    <a:pt x="331" y="1196"/>
                  </a:lnTo>
                  <a:lnTo>
                    <a:pt x="331" y="1194"/>
                  </a:lnTo>
                  <a:lnTo>
                    <a:pt x="330" y="1194"/>
                  </a:lnTo>
                  <a:lnTo>
                    <a:pt x="328" y="1193"/>
                  </a:lnTo>
                  <a:lnTo>
                    <a:pt x="326" y="1191"/>
                  </a:lnTo>
                  <a:lnTo>
                    <a:pt x="324" y="1191"/>
                  </a:lnTo>
                  <a:lnTo>
                    <a:pt x="324" y="1189"/>
                  </a:lnTo>
                  <a:lnTo>
                    <a:pt x="326" y="1189"/>
                  </a:lnTo>
                  <a:lnTo>
                    <a:pt x="328" y="1189"/>
                  </a:lnTo>
                  <a:lnTo>
                    <a:pt x="328" y="1187"/>
                  </a:lnTo>
                  <a:lnTo>
                    <a:pt x="330" y="1187"/>
                  </a:lnTo>
                  <a:lnTo>
                    <a:pt x="331" y="1187"/>
                  </a:lnTo>
                  <a:lnTo>
                    <a:pt x="333" y="1187"/>
                  </a:lnTo>
                  <a:lnTo>
                    <a:pt x="331" y="1187"/>
                  </a:lnTo>
                  <a:lnTo>
                    <a:pt x="331" y="1186"/>
                  </a:lnTo>
                  <a:lnTo>
                    <a:pt x="330" y="1186"/>
                  </a:lnTo>
                  <a:lnTo>
                    <a:pt x="328" y="1187"/>
                  </a:lnTo>
                  <a:lnTo>
                    <a:pt x="326" y="1187"/>
                  </a:lnTo>
                  <a:lnTo>
                    <a:pt x="324" y="1187"/>
                  </a:lnTo>
                  <a:lnTo>
                    <a:pt x="324" y="1189"/>
                  </a:lnTo>
                  <a:lnTo>
                    <a:pt x="323" y="1187"/>
                  </a:lnTo>
                  <a:lnTo>
                    <a:pt x="323" y="1189"/>
                  </a:lnTo>
                  <a:lnTo>
                    <a:pt x="324" y="1189"/>
                  </a:lnTo>
                  <a:lnTo>
                    <a:pt x="324" y="1193"/>
                  </a:lnTo>
                  <a:lnTo>
                    <a:pt x="326" y="1194"/>
                  </a:lnTo>
                  <a:lnTo>
                    <a:pt x="328" y="1194"/>
                  </a:lnTo>
                  <a:lnTo>
                    <a:pt x="328" y="1196"/>
                  </a:lnTo>
                  <a:lnTo>
                    <a:pt x="326" y="1196"/>
                  </a:lnTo>
                  <a:lnTo>
                    <a:pt x="323" y="1194"/>
                  </a:lnTo>
                  <a:lnTo>
                    <a:pt x="321" y="1193"/>
                  </a:lnTo>
                  <a:lnTo>
                    <a:pt x="319" y="1191"/>
                  </a:lnTo>
                  <a:lnTo>
                    <a:pt x="318" y="1191"/>
                  </a:lnTo>
                  <a:lnTo>
                    <a:pt x="316" y="1189"/>
                  </a:lnTo>
                  <a:lnTo>
                    <a:pt x="314" y="1187"/>
                  </a:lnTo>
                  <a:lnTo>
                    <a:pt x="312" y="1187"/>
                  </a:lnTo>
                  <a:lnTo>
                    <a:pt x="311" y="1186"/>
                  </a:lnTo>
                  <a:lnTo>
                    <a:pt x="311" y="1184"/>
                  </a:lnTo>
                  <a:lnTo>
                    <a:pt x="309" y="1184"/>
                  </a:lnTo>
                  <a:lnTo>
                    <a:pt x="309" y="1182"/>
                  </a:lnTo>
                  <a:lnTo>
                    <a:pt x="309" y="1180"/>
                  </a:lnTo>
                  <a:lnTo>
                    <a:pt x="309" y="1179"/>
                  </a:lnTo>
                  <a:lnTo>
                    <a:pt x="311" y="1179"/>
                  </a:lnTo>
                  <a:lnTo>
                    <a:pt x="311" y="1177"/>
                  </a:lnTo>
                  <a:lnTo>
                    <a:pt x="311" y="1175"/>
                  </a:lnTo>
                  <a:lnTo>
                    <a:pt x="311" y="1174"/>
                  </a:lnTo>
                  <a:lnTo>
                    <a:pt x="312" y="1172"/>
                  </a:lnTo>
                  <a:lnTo>
                    <a:pt x="316" y="1172"/>
                  </a:lnTo>
                  <a:lnTo>
                    <a:pt x="318" y="1172"/>
                  </a:lnTo>
                  <a:lnTo>
                    <a:pt x="319" y="1174"/>
                  </a:lnTo>
                  <a:lnTo>
                    <a:pt x="319" y="1172"/>
                  </a:lnTo>
                  <a:lnTo>
                    <a:pt x="318" y="1172"/>
                  </a:lnTo>
                  <a:lnTo>
                    <a:pt x="314" y="1172"/>
                  </a:lnTo>
                  <a:lnTo>
                    <a:pt x="312" y="1172"/>
                  </a:lnTo>
                  <a:lnTo>
                    <a:pt x="312" y="1170"/>
                  </a:lnTo>
                  <a:lnTo>
                    <a:pt x="312" y="1168"/>
                  </a:lnTo>
                  <a:lnTo>
                    <a:pt x="312" y="1167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3"/>
                  </a:lnTo>
                  <a:lnTo>
                    <a:pt x="319" y="1163"/>
                  </a:lnTo>
                  <a:lnTo>
                    <a:pt x="321" y="1161"/>
                  </a:lnTo>
                  <a:lnTo>
                    <a:pt x="321" y="1160"/>
                  </a:lnTo>
                  <a:lnTo>
                    <a:pt x="323" y="1158"/>
                  </a:lnTo>
                  <a:lnTo>
                    <a:pt x="321" y="1158"/>
                  </a:lnTo>
                  <a:lnTo>
                    <a:pt x="319" y="1158"/>
                  </a:lnTo>
                  <a:lnTo>
                    <a:pt x="318" y="1158"/>
                  </a:lnTo>
                  <a:lnTo>
                    <a:pt x="316" y="1160"/>
                  </a:lnTo>
                  <a:lnTo>
                    <a:pt x="314" y="1161"/>
                  </a:lnTo>
                  <a:lnTo>
                    <a:pt x="312" y="1161"/>
                  </a:lnTo>
                  <a:lnTo>
                    <a:pt x="311" y="1163"/>
                  </a:lnTo>
                  <a:lnTo>
                    <a:pt x="309" y="1165"/>
                  </a:lnTo>
                  <a:lnTo>
                    <a:pt x="309" y="1167"/>
                  </a:lnTo>
                  <a:lnTo>
                    <a:pt x="309" y="1168"/>
                  </a:lnTo>
                  <a:lnTo>
                    <a:pt x="307" y="1168"/>
                  </a:lnTo>
                  <a:lnTo>
                    <a:pt x="307" y="1170"/>
                  </a:lnTo>
                  <a:lnTo>
                    <a:pt x="307" y="1172"/>
                  </a:lnTo>
                  <a:lnTo>
                    <a:pt x="307" y="1174"/>
                  </a:lnTo>
                  <a:lnTo>
                    <a:pt x="305" y="1174"/>
                  </a:lnTo>
                  <a:lnTo>
                    <a:pt x="305" y="1175"/>
                  </a:lnTo>
                  <a:lnTo>
                    <a:pt x="305" y="1177"/>
                  </a:lnTo>
                  <a:lnTo>
                    <a:pt x="304" y="1179"/>
                  </a:lnTo>
                  <a:lnTo>
                    <a:pt x="304" y="1180"/>
                  </a:lnTo>
                  <a:lnTo>
                    <a:pt x="302" y="1180"/>
                  </a:lnTo>
                  <a:lnTo>
                    <a:pt x="300" y="1180"/>
                  </a:lnTo>
                  <a:lnTo>
                    <a:pt x="302" y="1180"/>
                  </a:lnTo>
                  <a:lnTo>
                    <a:pt x="304" y="1180"/>
                  </a:lnTo>
                  <a:lnTo>
                    <a:pt x="302" y="1182"/>
                  </a:lnTo>
                  <a:lnTo>
                    <a:pt x="302" y="1184"/>
                  </a:lnTo>
                  <a:lnTo>
                    <a:pt x="302" y="1186"/>
                  </a:lnTo>
                  <a:lnTo>
                    <a:pt x="302" y="1187"/>
                  </a:lnTo>
                  <a:lnTo>
                    <a:pt x="302" y="1189"/>
                  </a:lnTo>
                  <a:lnTo>
                    <a:pt x="300" y="1191"/>
                  </a:lnTo>
                  <a:lnTo>
                    <a:pt x="302" y="1191"/>
                  </a:lnTo>
                  <a:lnTo>
                    <a:pt x="302" y="1193"/>
                  </a:lnTo>
                  <a:lnTo>
                    <a:pt x="304" y="1193"/>
                  </a:lnTo>
                  <a:lnTo>
                    <a:pt x="304" y="1194"/>
                  </a:lnTo>
                  <a:lnTo>
                    <a:pt x="304" y="1196"/>
                  </a:lnTo>
                  <a:lnTo>
                    <a:pt x="302" y="1198"/>
                  </a:lnTo>
                  <a:lnTo>
                    <a:pt x="300" y="1198"/>
                  </a:lnTo>
                  <a:lnTo>
                    <a:pt x="300" y="1199"/>
                  </a:lnTo>
                  <a:lnTo>
                    <a:pt x="299" y="1199"/>
                  </a:lnTo>
                  <a:lnTo>
                    <a:pt x="297" y="1199"/>
                  </a:lnTo>
                  <a:lnTo>
                    <a:pt x="295" y="1199"/>
                  </a:lnTo>
                  <a:lnTo>
                    <a:pt x="293" y="1199"/>
                  </a:lnTo>
                  <a:lnTo>
                    <a:pt x="292" y="1199"/>
                  </a:lnTo>
                  <a:lnTo>
                    <a:pt x="292" y="1198"/>
                  </a:lnTo>
                  <a:lnTo>
                    <a:pt x="293" y="1198"/>
                  </a:lnTo>
                  <a:lnTo>
                    <a:pt x="292" y="1198"/>
                  </a:lnTo>
                  <a:lnTo>
                    <a:pt x="290" y="1198"/>
                  </a:lnTo>
                  <a:lnTo>
                    <a:pt x="288" y="1196"/>
                  </a:lnTo>
                  <a:lnTo>
                    <a:pt x="286" y="1196"/>
                  </a:lnTo>
                  <a:lnTo>
                    <a:pt x="285" y="1196"/>
                  </a:lnTo>
                  <a:lnTo>
                    <a:pt x="283" y="1196"/>
                  </a:lnTo>
                  <a:lnTo>
                    <a:pt x="281" y="1196"/>
                  </a:lnTo>
                  <a:lnTo>
                    <a:pt x="281" y="1194"/>
                  </a:lnTo>
                  <a:lnTo>
                    <a:pt x="280" y="1196"/>
                  </a:lnTo>
                  <a:lnTo>
                    <a:pt x="280" y="1194"/>
                  </a:lnTo>
                  <a:lnTo>
                    <a:pt x="281" y="1193"/>
                  </a:lnTo>
                  <a:lnTo>
                    <a:pt x="280" y="1194"/>
                  </a:lnTo>
                  <a:lnTo>
                    <a:pt x="278" y="1194"/>
                  </a:lnTo>
                  <a:lnTo>
                    <a:pt x="278" y="1193"/>
                  </a:lnTo>
                  <a:lnTo>
                    <a:pt x="280" y="1193"/>
                  </a:lnTo>
                  <a:lnTo>
                    <a:pt x="280" y="1191"/>
                  </a:lnTo>
                  <a:lnTo>
                    <a:pt x="280" y="1193"/>
                  </a:lnTo>
                  <a:lnTo>
                    <a:pt x="278" y="1193"/>
                  </a:lnTo>
                  <a:lnTo>
                    <a:pt x="278" y="1194"/>
                  </a:lnTo>
                  <a:lnTo>
                    <a:pt x="276" y="1194"/>
                  </a:lnTo>
                  <a:lnTo>
                    <a:pt x="274" y="1194"/>
                  </a:lnTo>
                  <a:lnTo>
                    <a:pt x="273" y="1191"/>
                  </a:lnTo>
                  <a:lnTo>
                    <a:pt x="271" y="1191"/>
                  </a:lnTo>
                  <a:lnTo>
                    <a:pt x="269" y="1187"/>
                  </a:lnTo>
                  <a:lnTo>
                    <a:pt x="269" y="1186"/>
                  </a:lnTo>
                  <a:lnTo>
                    <a:pt x="269" y="1184"/>
                  </a:lnTo>
                  <a:lnTo>
                    <a:pt x="271" y="1184"/>
                  </a:lnTo>
                  <a:lnTo>
                    <a:pt x="273" y="1184"/>
                  </a:lnTo>
                  <a:lnTo>
                    <a:pt x="274" y="1184"/>
                  </a:lnTo>
                  <a:lnTo>
                    <a:pt x="274" y="1182"/>
                  </a:lnTo>
                  <a:lnTo>
                    <a:pt x="271" y="1182"/>
                  </a:lnTo>
                  <a:lnTo>
                    <a:pt x="269" y="1182"/>
                  </a:lnTo>
                  <a:lnTo>
                    <a:pt x="269" y="1184"/>
                  </a:lnTo>
                  <a:lnTo>
                    <a:pt x="267" y="1182"/>
                  </a:lnTo>
                  <a:lnTo>
                    <a:pt x="267" y="1180"/>
                  </a:lnTo>
                  <a:lnTo>
                    <a:pt x="266" y="1180"/>
                  </a:lnTo>
                  <a:lnTo>
                    <a:pt x="266" y="1179"/>
                  </a:lnTo>
                  <a:lnTo>
                    <a:pt x="264" y="1179"/>
                  </a:lnTo>
                  <a:lnTo>
                    <a:pt x="264" y="1180"/>
                  </a:lnTo>
                  <a:lnTo>
                    <a:pt x="266" y="1180"/>
                  </a:lnTo>
                  <a:lnTo>
                    <a:pt x="266" y="1182"/>
                  </a:lnTo>
                  <a:lnTo>
                    <a:pt x="267" y="1182"/>
                  </a:lnTo>
                  <a:lnTo>
                    <a:pt x="267" y="1184"/>
                  </a:lnTo>
                  <a:lnTo>
                    <a:pt x="269" y="1186"/>
                  </a:lnTo>
                  <a:lnTo>
                    <a:pt x="269" y="1187"/>
                  </a:lnTo>
                  <a:lnTo>
                    <a:pt x="269" y="1189"/>
                  </a:lnTo>
                  <a:lnTo>
                    <a:pt x="269" y="1191"/>
                  </a:lnTo>
                  <a:lnTo>
                    <a:pt x="271" y="1191"/>
                  </a:lnTo>
                  <a:lnTo>
                    <a:pt x="271" y="1193"/>
                  </a:lnTo>
                  <a:lnTo>
                    <a:pt x="273" y="1194"/>
                  </a:lnTo>
                  <a:lnTo>
                    <a:pt x="274" y="1196"/>
                  </a:lnTo>
                  <a:lnTo>
                    <a:pt x="276" y="1198"/>
                  </a:lnTo>
                  <a:lnTo>
                    <a:pt x="278" y="1198"/>
                  </a:lnTo>
                  <a:lnTo>
                    <a:pt x="280" y="1198"/>
                  </a:lnTo>
                  <a:lnTo>
                    <a:pt x="280" y="1199"/>
                  </a:lnTo>
                  <a:lnTo>
                    <a:pt x="281" y="1199"/>
                  </a:lnTo>
                  <a:lnTo>
                    <a:pt x="283" y="1201"/>
                  </a:lnTo>
                  <a:lnTo>
                    <a:pt x="281" y="1203"/>
                  </a:lnTo>
                  <a:lnTo>
                    <a:pt x="280" y="1203"/>
                  </a:lnTo>
                  <a:lnTo>
                    <a:pt x="276" y="1203"/>
                  </a:lnTo>
                  <a:lnTo>
                    <a:pt x="274" y="1203"/>
                  </a:lnTo>
                  <a:lnTo>
                    <a:pt x="273" y="1203"/>
                  </a:lnTo>
                  <a:lnTo>
                    <a:pt x="271" y="1203"/>
                  </a:lnTo>
                  <a:lnTo>
                    <a:pt x="269" y="1203"/>
                  </a:lnTo>
                  <a:lnTo>
                    <a:pt x="267" y="1203"/>
                  </a:lnTo>
                  <a:lnTo>
                    <a:pt x="266" y="1203"/>
                  </a:lnTo>
                  <a:lnTo>
                    <a:pt x="266" y="1201"/>
                  </a:lnTo>
                  <a:lnTo>
                    <a:pt x="264" y="1201"/>
                  </a:lnTo>
                  <a:lnTo>
                    <a:pt x="264" y="1199"/>
                  </a:lnTo>
                  <a:lnTo>
                    <a:pt x="264" y="1198"/>
                  </a:lnTo>
                  <a:lnTo>
                    <a:pt x="264" y="1196"/>
                  </a:lnTo>
                  <a:lnTo>
                    <a:pt x="264" y="1194"/>
                  </a:lnTo>
                  <a:lnTo>
                    <a:pt x="264" y="1196"/>
                  </a:lnTo>
                  <a:lnTo>
                    <a:pt x="262" y="1198"/>
                  </a:lnTo>
                  <a:lnTo>
                    <a:pt x="264" y="1199"/>
                  </a:lnTo>
                  <a:lnTo>
                    <a:pt x="262" y="1199"/>
                  </a:lnTo>
                  <a:lnTo>
                    <a:pt x="264" y="1201"/>
                  </a:lnTo>
                  <a:lnTo>
                    <a:pt x="264" y="1203"/>
                  </a:lnTo>
                  <a:lnTo>
                    <a:pt x="262" y="1203"/>
                  </a:lnTo>
                  <a:lnTo>
                    <a:pt x="261" y="1203"/>
                  </a:lnTo>
                  <a:lnTo>
                    <a:pt x="257" y="1203"/>
                  </a:lnTo>
                  <a:lnTo>
                    <a:pt x="255" y="1203"/>
                  </a:lnTo>
                  <a:lnTo>
                    <a:pt x="255" y="1201"/>
                  </a:lnTo>
                  <a:lnTo>
                    <a:pt x="254" y="1201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9"/>
                  </a:lnTo>
                  <a:lnTo>
                    <a:pt x="250" y="1198"/>
                  </a:lnTo>
                  <a:lnTo>
                    <a:pt x="250" y="1196"/>
                  </a:lnTo>
                  <a:lnTo>
                    <a:pt x="250" y="1194"/>
                  </a:lnTo>
                  <a:lnTo>
                    <a:pt x="250" y="1193"/>
                  </a:lnTo>
                  <a:lnTo>
                    <a:pt x="252" y="1194"/>
                  </a:lnTo>
                  <a:lnTo>
                    <a:pt x="252" y="1196"/>
                  </a:lnTo>
                  <a:lnTo>
                    <a:pt x="252" y="1194"/>
                  </a:lnTo>
                  <a:lnTo>
                    <a:pt x="254" y="1194"/>
                  </a:lnTo>
                  <a:lnTo>
                    <a:pt x="254" y="1193"/>
                  </a:lnTo>
                  <a:lnTo>
                    <a:pt x="254" y="1194"/>
                  </a:lnTo>
                  <a:lnTo>
                    <a:pt x="252" y="1194"/>
                  </a:lnTo>
                  <a:lnTo>
                    <a:pt x="252" y="1193"/>
                  </a:lnTo>
                  <a:lnTo>
                    <a:pt x="252" y="1191"/>
                  </a:lnTo>
                  <a:lnTo>
                    <a:pt x="250" y="1191"/>
                  </a:lnTo>
                  <a:lnTo>
                    <a:pt x="250" y="1189"/>
                  </a:lnTo>
                  <a:lnTo>
                    <a:pt x="252" y="1189"/>
                  </a:lnTo>
                  <a:lnTo>
                    <a:pt x="252" y="1187"/>
                  </a:lnTo>
                  <a:lnTo>
                    <a:pt x="252" y="1186"/>
                  </a:lnTo>
                  <a:lnTo>
                    <a:pt x="252" y="1184"/>
                  </a:lnTo>
                  <a:lnTo>
                    <a:pt x="252" y="1182"/>
                  </a:lnTo>
                  <a:lnTo>
                    <a:pt x="252" y="1179"/>
                  </a:lnTo>
                  <a:lnTo>
                    <a:pt x="252" y="1177"/>
                  </a:lnTo>
                  <a:lnTo>
                    <a:pt x="250" y="1177"/>
                  </a:lnTo>
                  <a:lnTo>
                    <a:pt x="250" y="1175"/>
                  </a:lnTo>
                  <a:lnTo>
                    <a:pt x="252" y="1175"/>
                  </a:lnTo>
                  <a:lnTo>
                    <a:pt x="252" y="1174"/>
                  </a:lnTo>
                  <a:lnTo>
                    <a:pt x="254" y="1174"/>
                  </a:lnTo>
                  <a:lnTo>
                    <a:pt x="252" y="1174"/>
                  </a:lnTo>
                  <a:lnTo>
                    <a:pt x="250" y="1175"/>
                  </a:lnTo>
                  <a:lnTo>
                    <a:pt x="250" y="1177"/>
                  </a:lnTo>
                  <a:lnTo>
                    <a:pt x="250" y="1179"/>
                  </a:lnTo>
                  <a:lnTo>
                    <a:pt x="248" y="1179"/>
                  </a:lnTo>
                  <a:lnTo>
                    <a:pt x="248" y="1180"/>
                  </a:lnTo>
                  <a:lnTo>
                    <a:pt x="250" y="1182"/>
                  </a:lnTo>
                  <a:lnTo>
                    <a:pt x="250" y="1184"/>
                  </a:lnTo>
                  <a:lnTo>
                    <a:pt x="248" y="1184"/>
                  </a:lnTo>
                  <a:lnTo>
                    <a:pt x="248" y="1186"/>
                  </a:lnTo>
                  <a:lnTo>
                    <a:pt x="250" y="1187"/>
                  </a:lnTo>
                  <a:lnTo>
                    <a:pt x="250" y="1189"/>
                  </a:lnTo>
                  <a:lnTo>
                    <a:pt x="248" y="1191"/>
                  </a:lnTo>
                  <a:lnTo>
                    <a:pt x="247" y="1191"/>
                  </a:lnTo>
                  <a:lnTo>
                    <a:pt x="247" y="1189"/>
                  </a:lnTo>
                  <a:lnTo>
                    <a:pt x="245" y="1189"/>
                  </a:lnTo>
                  <a:lnTo>
                    <a:pt x="243" y="1189"/>
                  </a:lnTo>
                  <a:lnTo>
                    <a:pt x="243" y="1187"/>
                  </a:lnTo>
                  <a:lnTo>
                    <a:pt x="242" y="1187"/>
                  </a:lnTo>
                  <a:lnTo>
                    <a:pt x="242" y="1186"/>
                  </a:lnTo>
                  <a:lnTo>
                    <a:pt x="243" y="1186"/>
                  </a:lnTo>
                  <a:lnTo>
                    <a:pt x="245" y="1184"/>
                  </a:lnTo>
                  <a:lnTo>
                    <a:pt x="245" y="1182"/>
                  </a:lnTo>
                  <a:lnTo>
                    <a:pt x="245" y="1180"/>
                  </a:lnTo>
                  <a:lnTo>
                    <a:pt x="243" y="1180"/>
                  </a:lnTo>
                  <a:lnTo>
                    <a:pt x="243" y="1179"/>
                  </a:lnTo>
                  <a:lnTo>
                    <a:pt x="243" y="1177"/>
                  </a:lnTo>
                  <a:lnTo>
                    <a:pt x="243" y="1179"/>
                  </a:lnTo>
                  <a:lnTo>
                    <a:pt x="243" y="1180"/>
                  </a:lnTo>
                  <a:lnTo>
                    <a:pt x="243" y="1182"/>
                  </a:lnTo>
                  <a:lnTo>
                    <a:pt x="245" y="1182"/>
                  </a:lnTo>
                  <a:lnTo>
                    <a:pt x="245" y="1184"/>
                  </a:lnTo>
                  <a:lnTo>
                    <a:pt x="243" y="1184"/>
                  </a:lnTo>
                  <a:lnTo>
                    <a:pt x="242" y="1184"/>
                  </a:lnTo>
                  <a:lnTo>
                    <a:pt x="242" y="1186"/>
                  </a:lnTo>
                  <a:lnTo>
                    <a:pt x="242" y="1187"/>
                  </a:lnTo>
                  <a:lnTo>
                    <a:pt x="242" y="1189"/>
                  </a:lnTo>
                  <a:lnTo>
                    <a:pt x="242" y="1191"/>
                  </a:lnTo>
                  <a:lnTo>
                    <a:pt x="240" y="1189"/>
                  </a:lnTo>
                  <a:lnTo>
                    <a:pt x="238" y="1189"/>
                  </a:lnTo>
                  <a:lnTo>
                    <a:pt x="238" y="1186"/>
                  </a:lnTo>
                  <a:lnTo>
                    <a:pt x="238" y="1184"/>
                  </a:lnTo>
                  <a:lnTo>
                    <a:pt x="238" y="1182"/>
                  </a:lnTo>
                  <a:lnTo>
                    <a:pt x="238" y="1180"/>
                  </a:lnTo>
                  <a:lnTo>
                    <a:pt x="236" y="1180"/>
                  </a:lnTo>
                  <a:lnTo>
                    <a:pt x="238" y="1182"/>
                  </a:lnTo>
                  <a:lnTo>
                    <a:pt x="238" y="1184"/>
                  </a:lnTo>
                  <a:lnTo>
                    <a:pt x="236" y="1184"/>
                  </a:lnTo>
                  <a:lnTo>
                    <a:pt x="236" y="1182"/>
                  </a:lnTo>
                  <a:lnTo>
                    <a:pt x="236" y="1184"/>
                  </a:lnTo>
                  <a:lnTo>
                    <a:pt x="235" y="1184"/>
                  </a:lnTo>
                  <a:lnTo>
                    <a:pt x="233" y="1184"/>
                  </a:lnTo>
                  <a:lnTo>
                    <a:pt x="235" y="1186"/>
                  </a:lnTo>
                  <a:lnTo>
                    <a:pt x="236" y="1186"/>
                  </a:lnTo>
                  <a:lnTo>
                    <a:pt x="238" y="1186"/>
                  </a:lnTo>
                  <a:lnTo>
                    <a:pt x="238" y="1187"/>
                  </a:lnTo>
                  <a:lnTo>
                    <a:pt x="236" y="1187"/>
                  </a:lnTo>
                  <a:lnTo>
                    <a:pt x="235" y="1187"/>
                  </a:lnTo>
                  <a:lnTo>
                    <a:pt x="233" y="1186"/>
                  </a:lnTo>
                  <a:lnTo>
                    <a:pt x="229" y="1186"/>
                  </a:lnTo>
                  <a:lnTo>
                    <a:pt x="229" y="1184"/>
                  </a:lnTo>
                  <a:lnTo>
                    <a:pt x="229" y="1180"/>
                  </a:lnTo>
                  <a:lnTo>
                    <a:pt x="228" y="1180"/>
                  </a:lnTo>
                  <a:lnTo>
                    <a:pt x="228" y="1179"/>
                  </a:lnTo>
                  <a:lnTo>
                    <a:pt x="226" y="1177"/>
                  </a:lnTo>
                  <a:lnTo>
                    <a:pt x="226" y="1179"/>
                  </a:lnTo>
                  <a:lnTo>
                    <a:pt x="228" y="1179"/>
                  </a:lnTo>
                  <a:lnTo>
                    <a:pt x="228" y="1180"/>
                  </a:lnTo>
                  <a:lnTo>
                    <a:pt x="228" y="1182"/>
                  </a:lnTo>
                  <a:lnTo>
                    <a:pt x="226" y="1182"/>
                  </a:lnTo>
                  <a:lnTo>
                    <a:pt x="226" y="1180"/>
                  </a:lnTo>
                  <a:lnTo>
                    <a:pt x="224" y="1180"/>
                  </a:lnTo>
                  <a:lnTo>
                    <a:pt x="224" y="1179"/>
                  </a:lnTo>
                  <a:lnTo>
                    <a:pt x="224" y="1177"/>
                  </a:lnTo>
                  <a:lnTo>
                    <a:pt x="224" y="1179"/>
                  </a:lnTo>
                  <a:lnTo>
                    <a:pt x="223" y="1180"/>
                  </a:lnTo>
                  <a:lnTo>
                    <a:pt x="223" y="1179"/>
                  </a:lnTo>
                  <a:lnTo>
                    <a:pt x="221" y="1179"/>
                  </a:lnTo>
                  <a:lnTo>
                    <a:pt x="221" y="1177"/>
                  </a:lnTo>
                  <a:lnTo>
                    <a:pt x="219" y="1177"/>
                  </a:lnTo>
                  <a:lnTo>
                    <a:pt x="219" y="1174"/>
                  </a:lnTo>
                  <a:lnTo>
                    <a:pt x="221" y="1174"/>
                  </a:lnTo>
                  <a:lnTo>
                    <a:pt x="223" y="1174"/>
                  </a:lnTo>
                  <a:lnTo>
                    <a:pt x="223" y="1172"/>
                  </a:lnTo>
                  <a:lnTo>
                    <a:pt x="224" y="1170"/>
                  </a:lnTo>
                  <a:lnTo>
                    <a:pt x="226" y="1170"/>
                  </a:lnTo>
                  <a:lnTo>
                    <a:pt x="228" y="1167"/>
                  </a:lnTo>
                  <a:lnTo>
                    <a:pt x="228" y="1165"/>
                  </a:lnTo>
                  <a:lnTo>
                    <a:pt x="228" y="1163"/>
                  </a:lnTo>
                  <a:lnTo>
                    <a:pt x="228" y="1167"/>
                  </a:lnTo>
                  <a:lnTo>
                    <a:pt x="226" y="1168"/>
                  </a:lnTo>
                  <a:lnTo>
                    <a:pt x="223" y="1170"/>
                  </a:lnTo>
                  <a:lnTo>
                    <a:pt x="223" y="1172"/>
                  </a:lnTo>
                  <a:lnTo>
                    <a:pt x="221" y="1174"/>
                  </a:lnTo>
                  <a:lnTo>
                    <a:pt x="219" y="1174"/>
                  </a:lnTo>
                  <a:lnTo>
                    <a:pt x="217" y="1172"/>
                  </a:lnTo>
                  <a:lnTo>
                    <a:pt x="217" y="1174"/>
                  </a:lnTo>
                  <a:lnTo>
                    <a:pt x="219" y="1174"/>
                  </a:lnTo>
                  <a:lnTo>
                    <a:pt x="219" y="1175"/>
                  </a:lnTo>
                  <a:lnTo>
                    <a:pt x="217" y="1175"/>
                  </a:lnTo>
                  <a:lnTo>
                    <a:pt x="216" y="1175"/>
                  </a:lnTo>
                  <a:lnTo>
                    <a:pt x="214" y="1175"/>
                  </a:lnTo>
                  <a:lnTo>
                    <a:pt x="212" y="1175"/>
                  </a:lnTo>
                  <a:lnTo>
                    <a:pt x="210" y="1174"/>
                  </a:lnTo>
                  <a:lnTo>
                    <a:pt x="209" y="1172"/>
                  </a:lnTo>
                  <a:lnTo>
                    <a:pt x="207" y="1170"/>
                  </a:lnTo>
                  <a:lnTo>
                    <a:pt x="207" y="1168"/>
                  </a:lnTo>
                  <a:lnTo>
                    <a:pt x="205" y="1167"/>
                  </a:lnTo>
                  <a:lnTo>
                    <a:pt x="207" y="1167"/>
                  </a:lnTo>
                  <a:lnTo>
                    <a:pt x="209" y="1167"/>
                  </a:lnTo>
                  <a:lnTo>
                    <a:pt x="209" y="1165"/>
                  </a:lnTo>
                  <a:lnTo>
                    <a:pt x="210" y="1165"/>
                  </a:lnTo>
                  <a:lnTo>
                    <a:pt x="212" y="1165"/>
                  </a:lnTo>
                  <a:lnTo>
                    <a:pt x="214" y="1165"/>
                  </a:lnTo>
                  <a:lnTo>
                    <a:pt x="212" y="1165"/>
                  </a:lnTo>
                  <a:lnTo>
                    <a:pt x="212" y="1163"/>
                  </a:lnTo>
                  <a:lnTo>
                    <a:pt x="210" y="1163"/>
                  </a:lnTo>
                  <a:lnTo>
                    <a:pt x="209" y="1165"/>
                  </a:lnTo>
                  <a:lnTo>
                    <a:pt x="207" y="1167"/>
                  </a:lnTo>
                  <a:lnTo>
                    <a:pt x="205" y="1165"/>
                  </a:lnTo>
                  <a:lnTo>
                    <a:pt x="207" y="1163"/>
                  </a:lnTo>
                  <a:lnTo>
                    <a:pt x="207" y="1161"/>
                  </a:lnTo>
                  <a:lnTo>
                    <a:pt x="209" y="1161"/>
                  </a:lnTo>
                  <a:lnTo>
                    <a:pt x="210" y="1160"/>
                  </a:lnTo>
                  <a:lnTo>
                    <a:pt x="212" y="1160"/>
                  </a:lnTo>
                  <a:lnTo>
                    <a:pt x="214" y="1160"/>
                  </a:lnTo>
                  <a:lnTo>
                    <a:pt x="216" y="1158"/>
                  </a:lnTo>
                  <a:lnTo>
                    <a:pt x="217" y="1158"/>
                  </a:lnTo>
                  <a:lnTo>
                    <a:pt x="219" y="1158"/>
                  </a:lnTo>
                  <a:lnTo>
                    <a:pt x="221" y="1158"/>
                  </a:lnTo>
                  <a:lnTo>
                    <a:pt x="219" y="1158"/>
                  </a:lnTo>
                  <a:lnTo>
                    <a:pt x="217" y="1158"/>
                  </a:lnTo>
                  <a:lnTo>
                    <a:pt x="216" y="1158"/>
                  </a:lnTo>
                  <a:lnTo>
                    <a:pt x="212" y="1158"/>
                  </a:lnTo>
                  <a:lnTo>
                    <a:pt x="212" y="1160"/>
                  </a:lnTo>
                  <a:lnTo>
                    <a:pt x="209" y="1160"/>
                  </a:lnTo>
                  <a:lnTo>
                    <a:pt x="207" y="1160"/>
                  </a:lnTo>
                  <a:lnTo>
                    <a:pt x="207" y="1161"/>
                  </a:lnTo>
                  <a:lnTo>
                    <a:pt x="207" y="1160"/>
                  </a:lnTo>
                  <a:lnTo>
                    <a:pt x="205" y="1160"/>
                  </a:lnTo>
                  <a:lnTo>
                    <a:pt x="207" y="1161"/>
                  </a:lnTo>
                  <a:lnTo>
                    <a:pt x="205" y="1163"/>
                  </a:lnTo>
                  <a:lnTo>
                    <a:pt x="204" y="1161"/>
                  </a:lnTo>
                  <a:lnTo>
                    <a:pt x="204" y="1163"/>
                  </a:lnTo>
                  <a:lnTo>
                    <a:pt x="205" y="1163"/>
                  </a:lnTo>
                  <a:lnTo>
                    <a:pt x="204" y="1165"/>
                  </a:lnTo>
                  <a:lnTo>
                    <a:pt x="204" y="1163"/>
                  </a:lnTo>
                  <a:lnTo>
                    <a:pt x="202" y="1163"/>
                  </a:lnTo>
                  <a:lnTo>
                    <a:pt x="202" y="1165"/>
                  </a:lnTo>
                  <a:lnTo>
                    <a:pt x="200" y="1165"/>
                  </a:lnTo>
                  <a:lnTo>
                    <a:pt x="198" y="1165"/>
                  </a:lnTo>
                  <a:lnTo>
                    <a:pt x="198" y="1163"/>
                  </a:lnTo>
                  <a:lnTo>
                    <a:pt x="197" y="1163"/>
                  </a:lnTo>
                  <a:lnTo>
                    <a:pt x="198" y="1161"/>
                  </a:lnTo>
                  <a:lnTo>
                    <a:pt x="200" y="1161"/>
                  </a:lnTo>
                  <a:lnTo>
                    <a:pt x="198" y="1161"/>
                  </a:lnTo>
                  <a:lnTo>
                    <a:pt x="198" y="1160"/>
                  </a:lnTo>
                  <a:lnTo>
                    <a:pt x="200" y="1160"/>
                  </a:lnTo>
                  <a:lnTo>
                    <a:pt x="202" y="1158"/>
                  </a:lnTo>
                  <a:lnTo>
                    <a:pt x="202" y="1156"/>
                  </a:lnTo>
                  <a:lnTo>
                    <a:pt x="202" y="1155"/>
                  </a:lnTo>
                  <a:lnTo>
                    <a:pt x="204" y="1155"/>
                  </a:lnTo>
                  <a:lnTo>
                    <a:pt x="204" y="1153"/>
                  </a:lnTo>
                  <a:lnTo>
                    <a:pt x="205" y="1151"/>
                  </a:lnTo>
                  <a:lnTo>
                    <a:pt x="205" y="1149"/>
                  </a:lnTo>
                  <a:lnTo>
                    <a:pt x="207" y="1149"/>
                  </a:lnTo>
                  <a:lnTo>
                    <a:pt x="207" y="1148"/>
                  </a:lnTo>
                  <a:lnTo>
                    <a:pt x="207" y="1146"/>
                  </a:lnTo>
                  <a:lnTo>
                    <a:pt x="207" y="1144"/>
                  </a:lnTo>
                  <a:lnTo>
                    <a:pt x="205" y="1144"/>
                  </a:lnTo>
                  <a:lnTo>
                    <a:pt x="205" y="1142"/>
                  </a:lnTo>
                  <a:lnTo>
                    <a:pt x="205" y="1141"/>
                  </a:lnTo>
                  <a:lnTo>
                    <a:pt x="205" y="1139"/>
                  </a:lnTo>
                  <a:lnTo>
                    <a:pt x="205" y="1141"/>
                  </a:lnTo>
                  <a:lnTo>
                    <a:pt x="207" y="1139"/>
                  </a:lnTo>
                  <a:lnTo>
                    <a:pt x="205" y="1139"/>
                  </a:lnTo>
                  <a:lnTo>
                    <a:pt x="204" y="1139"/>
                  </a:lnTo>
                  <a:lnTo>
                    <a:pt x="204" y="1142"/>
                  </a:lnTo>
                  <a:lnTo>
                    <a:pt x="205" y="1142"/>
                  </a:lnTo>
                  <a:lnTo>
                    <a:pt x="205" y="1144"/>
                  </a:lnTo>
                  <a:lnTo>
                    <a:pt x="205" y="1146"/>
                  </a:lnTo>
                  <a:lnTo>
                    <a:pt x="205" y="1148"/>
                  </a:lnTo>
                  <a:lnTo>
                    <a:pt x="205" y="1149"/>
                  </a:lnTo>
                  <a:lnTo>
                    <a:pt x="204" y="1149"/>
                  </a:lnTo>
                  <a:lnTo>
                    <a:pt x="204" y="1151"/>
                  </a:lnTo>
                  <a:lnTo>
                    <a:pt x="202" y="1151"/>
                  </a:lnTo>
                  <a:lnTo>
                    <a:pt x="202" y="1149"/>
                  </a:lnTo>
                  <a:lnTo>
                    <a:pt x="200" y="1151"/>
                  </a:lnTo>
                  <a:lnTo>
                    <a:pt x="200" y="1149"/>
                  </a:lnTo>
                  <a:lnTo>
                    <a:pt x="198" y="1149"/>
                  </a:lnTo>
                  <a:lnTo>
                    <a:pt x="197" y="1149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93" y="1142"/>
                  </a:lnTo>
                  <a:lnTo>
                    <a:pt x="191" y="1141"/>
                  </a:lnTo>
                  <a:lnTo>
                    <a:pt x="190" y="1139"/>
                  </a:lnTo>
                  <a:lnTo>
                    <a:pt x="190" y="1137"/>
                  </a:lnTo>
                  <a:lnTo>
                    <a:pt x="191" y="1139"/>
                  </a:lnTo>
                  <a:lnTo>
                    <a:pt x="193" y="1139"/>
                  </a:lnTo>
                  <a:lnTo>
                    <a:pt x="195" y="1137"/>
                  </a:lnTo>
                  <a:lnTo>
                    <a:pt x="197" y="1137"/>
                  </a:lnTo>
                  <a:lnTo>
                    <a:pt x="198" y="1137"/>
                  </a:lnTo>
                  <a:lnTo>
                    <a:pt x="200" y="1137"/>
                  </a:lnTo>
                  <a:lnTo>
                    <a:pt x="202" y="1137"/>
                  </a:lnTo>
                  <a:lnTo>
                    <a:pt x="205" y="1137"/>
                  </a:lnTo>
                  <a:lnTo>
                    <a:pt x="207" y="1137"/>
                  </a:lnTo>
                  <a:lnTo>
                    <a:pt x="207" y="1139"/>
                  </a:lnTo>
                  <a:lnTo>
                    <a:pt x="209" y="1139"/>
                  </a:lnTo>
                  <a:lnTo>
                    <a:pt x="209" y="1141"/>
                  </a:lnTo>
                  <a:lnTo>
                    <a:pt x="210" y="1142"/>
                  </a:lnTo>
                  <a:lnTo>
                    <a:pt x="212" y="1144"/>
                  </a:lnTo>
                  <a:lnTo>
                    <a:pt x="214" y="1142"/>
                  </a:lnTo>
                  <a:lnTo>
                    <a:pt x="212" y="1141"/>
                  </a:lnTo>
                  <a:lnTo>
                    <a:pt x="209" y="1139"/>
                  </a:lnTo>
                  <a:lnTo>
                    <a:pt x="209" y="1137"/>
                  </a:lnTo>
                  <a:lnTo>
                    <a:pt x="210" y="1137"/>
                  </a:lnTo>
                  <a:lnTo>
                    <a:pt x="210" y="1136"/>
                  </a:lnTo>
                  <a:lnTo>
                    <a:pt x="210" y="1137"/>
                  </a:lnTo>
                  <a:lnTo>
                    <a:pt x="209" y="1137"/>
                  </a:lnTo>
                  <a:lnTo>
                    <a:pt x="207" y="1136"/>
                  </a:lnTo>
                  <a:lnTo>
                    <a:pt x="205" y="1134"/>
                  </a:lnTo>
                  <a:lnTo>
                    <a:pt x="204" y="1134"/>
                  </a:lnTo>
                  <a:lnTo>
                    <a:pt x="204" y="1136"/>
                  </a:lnTo>
                  <a:lnTo>
                    <a:pt x="202" y="1136"/>
                  </a:lnTo>
                  <a:lnTo>
                    <a:pt x="200" y="1136"/>
                  </a:lnTo>
                  <a:lnTo>
                    <a:pt x="198" y="1136"/>
                  </a:lnTo>
                  <a:lnTo>
                    <a:pt x="198" y="1132"/>
                  </a:lnTo>
                  <a:lnTo>
                    <a:pt x="197" y="1132"/>
                  </a:lnTo>
                  <a:lnTo>
                    <a:pt x="197" y="1130"/>
                  </a:lnTo>
                  <a:lnTo>
                    <a:pt x="197" y="1132"/>
                  </a:lnTo>
                  <a:lnTo>
                    <a:pt x="195" y="1130"/>
                  </a:lnTo>
                  <a:lnTo>
                    <a:pt x="195" y="1129"/>
                  </a:lnTo>
                  <a:lnTo>
                    <a:pt x="197" y="1129"/>
                  </a:lnTo>
                  <a:lnTo>
                    <a:pt x="197" y="1127"/>
                  </a:lnTo>
                  <a:lnTo>
                    <a:pt x="198" y="1127"/>
                  </a:lnTo>
                  <a:lnTo>
                    <a:pt x="198" y="1125"/>
                  </a:lnTo>
                  <a:lnTo>
                    <a:pt x="200" y="1123"/>
                  </a:lnTo>
                  <a:lnTo>
                    <a:pt x="202" y="1122"/>
                  </a:lnTo>
                  <a:lnTo>
                    <a:pt x="200" y="1120"/>
                  </a:lnTo>
                  <a:lnTo>
                    <a:pt x="200" y="1122"/>
                  </a:lnTo>
                  <a:lnTo>
                    <a:pt x="198" y="1122"/>
                  </a:lnTo>
                  <a:lnTo>
                    <a:pt x="198" y="1123"/>
                  </a:lnTo>
                  <a:lnTo>
                    <a:pt x="197" y="1125"/>
                  </a:lnTo>
                  <a:lnTo>
                    <a:pt x="197" y="1127"/>
                  </a:lnTo>
                  <a:lnTo>
                    <a:pt x="195" y="1129"/>
                  </a:lnTo>
                  <a:lnTo>
                    <a:pt x="193" y="1129"/>
                  </a:lnTo>
                  <a:lnTo>
                    <a:pt x="193" y="1130"/>
                  </a:lnTo>
                  <a:lnTo>
                    <a:pt x="193" y="1132"/>
                  </a:lnTo>
                  <a:lnTo>
                    <a:pt x="195" y="1132"/>
                  </a:lnTo>
                  <a:lnTo>
                    <a:pt x="195" y="1134"/>
                  </a:lnTo>
                  <a:lnTo>
                    <a:pt x="197" y="1132"/>
                  </a:lnTo>
                  <a:lnTo>
                    <a:pt x="197" y="1134"/>
                  </a:lnTo>
                  <a:lnTo>
                    <a:pt x="195" y="1134"/>
                  </a:lnTo>
                  <a:lnTo>
                    <a:pt x="195" y="1136"/>
                  </a:lnTo>
                  <a:lnTo>
                    <a:pt x="195" y="1137"/>
                  </a:lnTo>
                  <a:lnTo>
                    <a:pt x="193" y="1139"/>
                  </a:lnTo>
                  <a:lnTo>
                    <a:pt x="191" y="1139"/>
                  </a:lnTo>
                  <a:lnTo>
                    <a:pt x="191" y="1137"/>
                  </a:lnTo>
                  <a:lnTo>
                    <a:pt x="190" y="1137"/>
                  </a:lnTo>
                  <a:lnTo>
                    <a:pt x="190" y="1136"/>
                  </a:lnTo>
                  <a:lnTo>
                    <a:pt x="191" y="1136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0" y="1132"/>
                  </a:lnTo>
                  <a:lnTo>
                    <a:pt x="190" y="1134"/>
                  </a:lnTo>
                  <a:lnTo>
                    <a:pt x="188" y="1134"/>
                  </a:lnTo>
                  <a:lnTo>
                    <a:pt x="186" y="1132"/>
                  </a:lnTo>
                  <a:lnTo>
                    <a:pt x="185" y="1132"/>
                  </a:lnTo>
                  <a:lnTo>
                    <a:pt x="185" y="1130"/>
                  </a:lnTo>
                  <a:lnTo>
                    <a:pt x="183" y="1130"/>
                  </a:lnTo>
                  <a:lnTo>
                    <a:pt x="185" y="1132"/>
                  </a:lnTo>
                  <a:lnTo>
                    <a:pt x="183" y="1132"/>
                  </a:lnTo>
                  <a:lnTo>
                    <a:pt x="183" y="1130"/>
                  </a:lnTo>
                  <a:lnTo>
                    <a:pt x="181" y="1129"/>
                  </a:lnTo>
                  <a:lnTo>
                    <a:pt x="181" y="1127"/>
                  </a:lnTo>
                  <a:lnTo>
                    <a:pt x="179" y="1125"/>
                  </a:lnTo>
                  <a:lnTo>
                    <a:pt x="179" y="1123"/>
                  </a:lnTo>
                  <a:lnTo>
                    <a:pt x="178" y="1123"/>
                  </a:lnTo>
                  <a:lnTo>
                    <a:pt x="178" y="1122"/>
                  </a:lnTo>
                  <a:lnTo>
                    <a:pt x="178" y="1120"/>
                  </a:lnTo>
                  <a:lnTo>
                    <a:pt x="178" y="1118"/>
                  </a:lnTo>
                  <a:lnTo>
                    <a:pt x="176" y="1117"/>
                  </a:lnTo>
                  <a:lnTo>
                    <a:pt x="176" y="1115"/>
                  </a:lnTo>
                  <a:lnTo>
                    <a:pt x="178" y="1115"/>
                  </a:lnTo>
                  <a:lnTo>
                    <a:pt x="178" y="1117"/>
                  </a:lnTo>
                  <a:lnTo>
                    <a:pt x="179" y="1118"/>
                  </a:lnTo>
                  <a:lnTo>
                    <a:pt x="181" y="1118"/>
                  </a:lnTo>
                  <a:lnTo>
                    <a:pt x="183" y="1118"/>
                  </a:lnTo>
                  <a:lnTo>
                    <a:pt x="185" y="1118"/>
                  </a:lnTo>
                  <a:lnTo>
                    <a:pt x="186" y="1118"/>
                  </a:lnTo>
                  <a:lnTo>
                    <a:pt x="186" y="1120"/>
                  </a:lnTo>
                  <a:lnTo>
                    <a:pt x="188" y="1120"/>
                  </a:lnTo>
                  <a:lnTo>
                    <a:pt x="190" y="1120"/>
                  </a:lnTo>
                  <a:lnTo>
                    <a:pt x="190" y="1118"/>
                  </a:lnTo>
                  <a:lnTo>
                    <a:pt x="188" y="1118"/>
                  </a:lnTo>
                  <a:lnTo>
                    <a:pt x="186" y="1118"/>
                  </a:lnTo>
                  <a:lnTo>
                    <a:pt x="185" y="1118"/>
                  </a:lnTo>
                  <a:lnTo>
                    <a:pt x="183" y="1117"/>
                  </a:lnTo>
                  <a:lnTo>
                    <a:pt x="181" y="1117"/>
                  </a:lnTo>
                  <a:lnTo>
                    <a:pt x="179" y="1117"/>
                  </a:lnTo>
                  <a:lnTo>
                    <a:pt x="178" y="1115"/>
                  </a:lnTo>
                  <a:lnTo>
                    <a:pt x="179" y="1113"/>
                  </a:lnTo>
                  <a:lnTo>
                    <a:pt x="179" y="1111"/>
                  </a:lnTo>
                  <a:lnTo>
                    <a:pt x="178" y="1111"/>
                  </a:lnTo>
                  <a:lnTo>
                    <a:pt x="178" y="1110"/>
                  </a:lnTo>
                  <a:lnTo>
                    <a:pt x="179" y="1110"/>
                  </a:lnTo>
                  <a:lnTo>
                    <a:pt x="178" y="1110"/>
                  </a:lnTo>
                  <a:lnTo>
                    <a:pt x="176" y="1110"/>
                  </a:lnTo>
                  <a:lnTo>
                    <a:pt x="174" y="1110"/>
                  </a:lnTo>
                  <a:lnTo>
                    <a:pt x="174" y="1108"/>
                  </a:lnTo>
                  <a:lnTo>
                    <a:pt x="174" y="1106"/>
                  </a:lnTo>
                  <a:lnTo>
                    <a:pt x="174" y="1105"/>
                  </a:lnTo>
                  <a:lnTo>
                    <a:pt x="172" y="1105"/>
                  </a:lnTo>
                  <a:lnTo>
                    <a:pt x="172" y="1103"/>
                  </a:lnTo>
                  <a:lnTo>
                    <a:pt x="169" y="1101"/>
                  </a:lnTo>
                  <a:lnTo>
                    <a:pt x="169" y="1099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4"/>
                  </a:lnTo>
                  <a:lnTo>
                    <a:pt x="167" y="1092"/>
                  </a:lnTo>
                  <a:lnTo>
                    <a:pt x="169" y="1092"/>
                  </a:lnTo>
                  <a:lnTo>
                    <a:pt x="171" y="1092"/>
                  </a:lnTo>
                  <a:lnTo>
                    <a:pt x="171" y="1094"/>
                  </a:lnTo>
                  <a:lnTo>
                    <a:pt x="171" y="1096"/>
                  </a:lnTo>
                  <a:lnTo>
                    <a:pt x="171" y="1098"/>
                  </a:lnTo>
                  <a:lnTo>
                    <a:pt x="171" y="1099"/>
                  </a:lnTo>
                  <a:lnTo>
                    <a:pt x="172" y="1099"/>
                  </a:lnTo>
                  <a:lnTo>
                    <a:pt x="174" y="1099"/>
                  </a:lnTo>
                  <a:lnTo>
                    <a:pt x="172" y="1098"/>
                  </a:lnTo>
                  <a:lnTo>
                    <a:pt x="174" y="1098"/>
                  </a:lnTo>
                  <a:lnTo>
                    <a:pt x="176" y="1098"/>
                  </a:lnTo>
                  <a:lnTo>
                    <a:pt x="178" y="1099"/>
                  </a:lnTo>
                  <a:lnTo>
                    <a:pt x="178" y="1098"/>
                  </a:lnTo>
                  <a:lnTo>
                    <a:pt x="176" y="1096"/>
                  </a:lnTo>
                  <a:lnTo>
                    <a:pt x="174" y="1096"/>
                  </a:lnTo>
                  <a:lnTo>
                    <a:pt x="174" y="1094"/>
                  </a:lnTo>
                  <a:lnTo>
                    <a:pt x="174" y="1092"/>
                  </a:lnTo>
                  <a:lnTo>
                    <a:pt x="176" y="1092"/>
                  </a:lnTo>
                  <a:lnTo>
                    <a:pt x="178" y="1091"/>
                  </a:lnTo>
                  <a:lnTo>
                    <a:pt x="178" y="1092"/>
                  </a:lnTo>
                  <a:lnTo>
                    <a:pt x="179" y="1094"/>
                  </a:lnTo>
                  <a:lnTo>
                    <a:pt x="183" y="1096"/>
                  </a:lnTo>
                  <a:lnTo>
                    <a:pt x="183" y="1098"/>
                  </a:lnTo>
                  <a:lnTo>
                    <a:pt x="181" y="1099"/>
                  </a:lnTo>
                  <a:lnTo>
                    <a:pt x="181" y="1101"/>
                  </a:lnTo>
                  <a:lnTo>
                    <a:pt x="181" y="1103"/>
                  </a:lnTo>
                  <a:lnTo>
                    <a:pt x="181" y="1101"/>
                  </a:lnTo>
                  <a:lnTo>
                    <a:pt x="183" y="1101"/>
                  </a:lnTo>
                  <a:lnTo>
                    <a:pt x="183" y="1099"/>
                  </a:lnTo>
                  <a:lnTo>
                    <a:pt x="185" y="1098"/>
                  </a:lnTo>
                  <a:lnTo>
                    <a:pt x="185" y="1096"/>
                  </a:lnTo>
                  <a:lnTo>
                    <a:pt x="183" y="1094"/>
                  </a:lnTo>
                  <a:lnTo>
                    <a:pt x="181" y="1094"/>
                  </a:lnTo>
                  <a:lnTo>
                    <a:pt x="179" y="1092"/>
                  </a:lnTo>
                  <a:lnTo>
                    <a:pt x="179" y="1091"/>
                  </a:lnTo>
                  <a:lnTo>
                    <a:pt x="181" y="1091"/>
                  </a:lnTo>
                  <a:lnTo>
                    <a:pt x="183" y="1091"/>
                  </a:lnTo>
                  <a:lnTo>
                    <a:pt x="185" y="1092"/>
                  </a:lnTo>
                  <a:lnTo>
                    <a:pt x="188" y="1092"/>
                  </a:lnTo>
                  <a:lnTo>
                    <a:pt x="190" y="1091"/>
                  </a:lnTo>
                  <a:lnTo>
                    <a:pt x="188" y="1091"/>
                  </a:lnTo>
                  <a:lnTo>
                    <a:pt x="185" y="1091"/>
                  </a:lnTo>
                  <a:lnTo>
                    <a:pt x="183" y="1091"/>
                  </a:lnTo>
                  <a:lnTo>
                    <a:pt x="181" y="1089"/>
                  </a:lnTo>
                  <a:lnTo>
                    <a:pt x="179" y="1089"/>
                  </a:lnTo>
                  <a:lnTo>
                    <a:pt x="178" y="1087"/>
                  </a:lnTo>
                  <a:lnTo>
                    <a:pt x="176" y="1087"/>
                  </a:lnTo>
                  <a:lnTo>
                    <a:pt x="178" y="1086"/>
                  </a:lnTo>
                  <a:lnTo>
                    <a:pt x="178" y="1084"/>
                  </a:lnTo>
                  <a:lnTo>
                    <a:pt x="178" y="1086"/>
                  </a:lnTo>
                  <a:lnTo>
                    <a:pt x="176" y="1086"/>
                  </a:lnTo>
                  <a:lnTo>
                    <a:pt x="174" y="1087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91"/>
                  </a:lnTo>
                  <a:lnTo>
                    <a:pt x="171" y="1091"/>
                  </a:lnTo>
                  <a:lnTo>
                    <a:pt x="169" y="1089"/>
                  </a:lnTo>
                  <a:lnTo>
                    <a:pt x="166" y="1087"/>
                  </a:lnTo>
                  <a:lnTo>
                    <a:pt x="166" y="1086"/>
                  </a:lnTo>
                  <a:lnTo>
                    <a:pt x="164" y="1086"/>
                  </a:lnTo>
                  <a:lnTo>
                    <a:pt x="164" y="1084"/>
                  </a:lnTo>
                  <a:lnTo>
                    <a:pt x="162" y="1084"/>
                  </a:lnTo>
                  <a:lnTo>
                    <a:pt x="162" y="1082"/>
                  </a:lnTo>
                  <a:lnTo>
                    <a:pt x="162" y="1080"/>
                  </a:lnTo>
                  <a:lnTo>
                    <a:pt x="162" y="1079"/>
                  </a:lnTo>
                  <a:lnTo>
                    <a:pt x="164" y="1079"/>
                  </a:lnTo>
                  <a:lnTo>
                    <a:pt x="164" y="1080"/>
                  </a:lnTo>
                  <a:lnTo>
                    <a:pt x="166" y="1080"/>
                  </a:lnTo>
                  <a:lnTo>
                    <a:pt x="166" y="1079"/>
                  </a:lnTo>
                  <a:lnTo>
                    <a:pt x="167" y="1079"/>
                  </a:lnTo>
                  <a:lnTo>
                    <a:pt x="169" y="1080"/>
                  </a:lnTo>
                  <a:lnTo>
                    <a:pt x="169" y="1082"/>
                  </a:lnTo>
                  <a:lnTo>
                    <a:pt x="169" y="1084"/>
                  </a:lnTo>
                  <a:lnTo>
                    <a:pt x="171" y="1082"/>
                  </a:lnTo>
                  <a:lnTo>
                    <a:pt x="169" y="1082"/>
                  </a:lnTo>
                  <a:lnTo>
                    <a:pt x="169" y="1080"/>
                  </a:lnTo>
                  <a:lnTo>
                    <a:pt x="169" y="1079"/>
                  </a:lnTo>
                  <a:lnTo>
                    <a:pt x="169" y="1077"/>
                  </a:lnTo>
                  <a:lnTo>
                    <a:pt x="169" y="1075"/>
                  </a:lnTo>
                  <a:lnTo>
                    <a:pt x="169" y="1073"/>
                  </a:lnTo>
                  <a:lnTo>
                    <a:pt x="169" y="1072"/>
                  </a:lnTo>
                  <a:lnTo>
                    <a:pt x="167" y="1072"/>
                  </a:lnTo>
                  <a:lnTo>
                    <a:pt x="167" y="1073"/>
                  </a:lnTo>
                  <a:lnTo>
                    <a:pt x="166" y="1072"/>
                  </a:lnTo>
                  <a:lnTo>
                    <a:pt x="166" y="1073"/>
                  </a:lnTo>
                  <a:lnTo>
                    <a:pt x="164" y="1073"/>
                  </a:lnTo>
                  <a:lnTo>
                    <a:pt x="164" y="1075"/>
                  </a:lnTo>
                  <a:lnTo>
                    <a:pt x="164" y="1077"/>
                  </a:lnTo>
                  <a:lnTo>
                    <a:pt x="162" y="1077"/>
                  </a:lnTo>
                  <a:lnTo>
                    <a:pt x="160" y="1075"/>
                  </a:lnTo>
                  <a:lnTo>
                    <a:pt x="160" y="1073"/>
                  </a:lnTo>
                  <a:lnTo>
                    <a:pt x="160" y="1072"/>
                  </a:lnTo>
                  <a:lnTo>
                    <a:pt x="162" y="1070"/>
                  </a:lnTo>
                  <a:lnTo>
                    <a:pt x="162" y="1068"/>
                  </a:lnTo>
                  <a:lnTo>
                    <a:pt x="164" y="1068"/>
                  </a:lnTo>
                  <a:lnTo>
                    <a:pt x="162" y="1068"/>
                  </a:lnTo>
                  <a:lnTo>
                    <a:pt x="164" y="1070"/>
                  </a:lnTo>
                  <a:lnTo>
                    <a:pt x="164" y="1068"/>
                  </a:lnTo>
                  <a:lnTo>
                    <a:pt x="166" y="1068"/>
                  </a:lnTo>
                  <a:lnTo>
                    <a:pt x="166" y="1067"/>
                  </a:lnTo>
                  <a:lnTo>
                    <a:pt x="167" y="1067"/>
                  </a:lnTo>
                  <a:lnTo>
                    <a:pt x="167" y="1065"/>
                  </a:lnTo>
                  <a:lnTo>
                    <a:pt x="169" y="1065"/>
                  </a:lnTo>
                  <a:lnTo>
                    <a:pt x="171" y="1065"/>
                  </a:lnTo>
                  <a:lnTo>
                    <a:pt x="171" y="1063"/>
                  </a:lnTo>
                  <a:lnTo>
                    <a:pt x="172" y="1063"/>
                  </a:lnTo>
                  <a:lnTo>
                    <a:pt x="174" y="1065"/>
                  </a:lnTo>
                  <a:lnTo>
                    <a:pt x="176" y="1065"/>
                  </a:lnTo>
                  <a:lnTo>
                    <a:pt x="178" y="1065"/>
                  </a:lnTo>
                  <a:lnTo>
                    <a:pt x="181" y="1065"/>
                  </a:lnTo>
                  <a:lnTo>
                    <a:pt x="181" y="1067"/>
                  </a:lnTo>
                  <a:lnTo>
                    <a:pt x="183" y="1067"/>
                  </a:lnTo>
                  <a:lnTo>
                    <a:pt x="185" y="1067"/>
                  </a:lnTo>
                  <a:lnTo>
                    <a:pt x="185" y="1068"/>
                  </a:lnTo>
                  <a:lnTo>
                    <a:pt x="186" y="1068"/>
                  </a:lnTo>
                  <a:lnTo>
                    <a:pt x="188" y="1070"/>
                  </a:lnTo>
                  <a:lnTo>
                    <a:pt x="190" y="1070"/>
                  </a:lnTo>
                  <a:lnTo>
                    <a:pt x="191" y="1070"/>
                  </a:lnTo>
                  <a:lnTo>
                    <a:pt x="193" y="1072"/>
                  </a:lnTo>
                  <a:lnTo>
                    <a:pt x="195" y="1072"/>
                  </a:lnTo>
                  <a:lnTo>
                    <a:pt x="195" y="1070"/>
                  </a:lnTo>
                  <a:lnTo>
                    <a:pt x="193" y="1070"/>
                  </a:lnTo>
                  <a:lnTo>
                    <a:pt x="191" y="1070"/>
                  </a:lnTo>
                  <a:lnTo>
                    <a:pt x="191" y="1068"/>
                  </a:lnTo>
                  <a:lnTo>
                    <a:pt x="188" y="1068"/>
                  </a:lnTo>
                  <a:lnTo>
                    <a:pt x="186" y="1067"/>
                  </a:lnTo>
                  <a:lnTo>
                    <a:pt x="185" y="1067"/>
                  </a:lnTo>
                  <a:lnTo>
                    <a:pt x="183" y="1065"/>
                  </a:lnTo>
                  <a:lnTo>
                    <a:pt x="181" y="1065"/>
                  </a:lnTo>
                  <a:lnTo>
                    <a:pt x="181" y="1063"/>
                  </a:lnTo>
                  <a:lnTo>
                    <a:pt x="183" y="1061"/>
                  </a:lnTo>
                  <a:lnTo>
                    <a:pt x="181" y="1061"/>
                  </a:lnTo>
                  <a:lnTo>
                    <a:pt x="181" y="1060"/>
                  </a:lnTo>
                  <a:lnTo>
                    <a:pt x="179" y="1058"/>
                  </a:lnTo>
                  <a:lnTo>
                    <a:pt x="181" y="1058"/>
                  </a:lnTo>
                  <a:lnTo>
                    <a:pt x="181" y="1054"/>
                  </a:lnTo>
                  <a:lnTo>
                    <a:pt x="183" y="1054"/>
                  </a:lnTo>
                  <a:lnTo>
                    <a:pt x="183" y="1053"/>
                  </a:lnTo>
                  <a:lnTo>
                    <a:pt x="185" y="1053"/>
                  </a:lnTo>
                  <a:lnTo>
                    <a:pt x="183" y="1053"/>
                  </a:lnTo>
                  <a:lnTo>
                    <a:pt x="181" y="1053"/>
                  </a:lnTo>
                  <a:lnTo>
                    <a:pt x="181" y="1054"/>
                  </a:lnTo>
                  <a:lnTo>
                    <a:pt x="179" y="1056"/>
                  </a:lnTo>
                  <a:lnTo>
                    <a:pt x="179" y="1058"/>
                  </a:lnTo>
                  <a:lnTo>
                    <a:pt x="179" y="1060"/>
                  </a:lnTo>
                  <a:lnTo>
                    <a:pt x="181" y="1061"/>
                  </a:lnTo>
                  <a:lnTo>
                    <a:pt x="181" y="1063"/>
                  </a:lnTo>
                  <a:lnTo>
                    <a:pt x="179" y="1063"/>
                  </a:lnTo>
                  <a:lnTo>
                    <a:pt x="178" y="1063"/>
                  </a:lnTo>
                  <a:lnTo>
                    <a:pt x="176" y="1063"/>
                  </a:lnTo>
                  <a:lnTo>
                    <a:pt x="174" y="1061"/>
                  </a:lnTo>
                  <a:lnTo>
                    <a:pt x="172" y="1061"/>
                  </a:lnTo>
                  <a:lnTo>
                    <a:pt x="171" y="1061"/>
                  </a:lnTo>
                  <a:lnTo>
                    <a:pt x="169" y="1061"/>
                  </a:lnTo>
                  <a:lnTo>
                    <a:pt x="167" y="1061"/>
                  </a:lnTo>
                  <a:lnTo>
                    <a:pt x="166" y="1063"/>
                  </a:lnTo>
                  <a:lnTo>
                    <a:pt x="164" y="1063"/>
                  </a:lnTo>
                  <a:lnTo>
                    <a:pt x="162" y="1063"/>
                  </a:lnTo>
                  <a:lnTo>
                    <a:pt x="162" y="1061"/>
                  </a:lnTo>
                  <a:lnTo>
                    <a:pt x="160" y="1061"/>
                  </a:lnTo>
                  <a:lnTo>
                    <a:pt x="160" y="1060"/>
                  </a:lnTo>
                  <a:lnTo>
                    <a:pt x="160" y="1058"/>
                  </a:lnTo>
                  <a:lnTo>
                    <a:pt x="160" y="1056"/>
                  </a:lnTo>
                  <a:lnTo>
                    <a:pt x="160" y="1054"/>
                  </a:lnTo>
                  <a:lnTo>
                    <a:pt x="160" y="1053"/>
                  </a:lnTo>
                  <a:lnTo>
                    <a:pt x="160" y="1051"/>
                  </a:lnTo>
                  <a:lnTo>
                    <a:pt x="162" y="1051"/>
                  </a:lnTo>
                  <a:lnTo>
                    <a:pt x="162" y="1053"/>
                  </a:lnTo>
                  <a:lnTo>
                    <a:pt x="160" y="1053"/>
                  </a:lnTo>
                  <a:lnTo>
                    <a:pt x="162" y="1053"/>
                  </a:lnTo>
                  <a:lnTo>
                    <a:pt x="164" y="1053"/>
                  </a:lnTo>
                  <a:lnTo>
                    <a:pt x="166" y="1054"/>
                  </a:lnTo>
                  <a:lnTo>
                    <a:pt x="167" y="1054"/>
                  </a:lnTo>
                  <a:lnTo>
                    <a:pt x="166" y="1054"/>
                  </a:lnTo>
                  <a:lnTo>
                    <a:pt x="166" y="1053"/>
                  </a:lnTo>
                  <a:lnTo>
                    <a:pt x="166" y="1051"/>
                  </a:lnTo>
                  <a:lnTo>
                    <a:pt x="166" y="1049"/>
                  </a:lnTo>
                  <a:lnTo>
                    <a:pt x="169" y="1049"/>
                  </a:lnTo>
                  <a:lnTo>
                    <a:pt x="169" y="1048"/>
                  </a:lnTo>
                  <a:lnTo>
                    <a:pt x="167" y="1048"/>
                  </a:lnTo>
                  <a:lnTo>
                    <a:pt x="166" y="1048"/>
                  </a:lnTo>
                  <a:lnTo>
                    <a:pt x="166" y="1046"/>
                  </a:lnTo>
                  <a:lnTo>
                    <a:pt x="167" y="1046"/>
                  </a:lnTo>
                  <a:lnTo>
                    <a:pt x="169" y="1046"/>
                  </a:lnTo>
                  <a:lnTo>
                    <a:pt x="171" y="1046"/>
                  </a:lnTo>
                  <a:lnTo>
                    <a:pt x="172" y="1046"/>
                  </a:lnTo>
                  <a:lnTo>
                    <a:pt x="174" y="1046"/>
                  </a:lnTo>
                  <a:lnTo>
                    <a:pt x="176" y="1048"/>
                  </a:lnTo>
                  <a:lnTo>
                    <a:pt x="178" y="1048"/>
                  </a:lnTo>
                  <a:lnTo>
                    <a:pt x="179" y="1049"/>
                  </a:lnTo>
                  <a:lnTo>
                    <a:pt x="181" y="1049"/>
                  </a:lnTo>
                  <a:lnTo>
                    <a:pt x="181" y="1048"/>
                  </a:lnTo>
                  <a:lnTo>
                    <a:pt x="179" y="1048"/>
                  </a:lnTo>
                  <a:lnTo>
                    <a:pt x="178" y="1048"/>
                  </a:lnTo>
                  <a:lnTo>
                    <a:pt x="176" y="1046"/>
                  </a:lnTo>
                  <a:lnTo>
                    <a:pt x="174" y="1046"/>
                  </a:lnTo>
                  <a:lnTo>
                    <a:pt x="172" y="1046"/>
                  </a:lnTo>
                  <a:lnTo>
                    <a:pt x="172" y="1044"/>
                  </a:lnTo>
                  <a:lnTo>
                    <a:pt x="171" y="1044"/>
                  </a:lnTo>
                  <a:lnTo>
                    <a:pt x="169" y="1046"/>
                  </a:lnTo>
                  <a:lnTo>
                    <a:pt x="167" y="1046"/>
                  </a:lnTo>
                  <a:lnTo>
                    <a:pt x="166" y="1046"/>
                  </a:lnTo>
                  <a:lnTo>
                    <a:pt x="166" y="1044"/>
                  </a:lnTo>
                  <a:lnTo>
                    <a:pt x="167" y="1042"/>
                  </a:lnTo>
                  <a:lnTo>
                    <a:pt x="169" y="1042"/>
                  </a:lnTo>
                  <a:lnTo>
                    <a:pt x="171" y="1042"/>
                  </a:lnTo>
                  <a:lnTo>
                    <a:pt x="172" y="1042"/>
                  </a:lnTo>
                  <a:lnTo>
                    <a:pt x="171" y="1042"/>
                  </a:lnTo>
                  <a:lnTo>
                    <a:pt x="169" y="1042"/>
                  </a:lnTo>
                  <a:lnTo>
                    <a:pt x="167" y="1042"/>
                  </a:lnTo>
                  <a:lnTo>
                    <a:pt x="166" y="1042"/>
                  </a:lnTo>
                  <a:lnTo>
                    <a:pt x="164" y="1041"/>
                  </a:lnTo>
                  <a:lnTo>
                    <a:pt x="164" y="1039"/>
                  </a:lnTo>
                  <a:lnTo>
                    <a:pt x="166" y="1037"/>
                  </a:lnTo>
                  <a:lnTo>
                    <a:pt x="167" y="1037"/>
                  </a:lnTo>
                  <a:lnTo>
                    <a:pt x="169" y="1039"/>
                  </a:lnTo>
                  <a:lnTo>
                    <a:pt x="171" y="1037"/>
                  </a:lnTo>
                  <a:lnTo>
                    <a:pt x="172" y="1035"/>
                  </a:lnTo>
                  <a:lnTo>
                    <a:pt x="174" y="1037"/>
                  </a:lnTo>
                  <a:lnTo>
                    <a:pt x="174" y="1039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8" y="1037"/>
                  </a:lnTo>
                  <a:lnTo>
                    <a:pt x="178" y="1035"/>
                  </a:lnTo>
                  <a:lnTo>
                    <a:pt x="176" y="1035"/>
                  </a:lnTo>
                  <a:lnTo>
                    <a:pt x="176" y="1037"/>
                  </a:lnTo>
                  <a:lnTo>
                    <a:pt x="174" y="1037"/>
                  </a:lnTo>
                  <a:lnTo>
                    <a:pt x="174" y="1035"/>
                  </a:lnTo>
                  <a:lnTo>
                    <a:pt x="172" y="1035"/>
                  </a:lnTo>
                  <a:lnTo>
                    <a:pt x="171" y="1035"/>
                  </a:lnTo>
                  <a:lnTo>
                    <a:pt x="171" y="1037"/>
                  </a:lnTo>
                  <a:lnTo>
                    <a:pt x="169" y="1037"/>
                  </a:lnTo>
                  <a:lnTo>
                    <a:pt x="167" y="1035"/>
                  </a:lnTo>
                  <a:lnTo>
                    <a:pt x="167" y="1034"/>
                  </a:lnTo>
                  <a:lnTo>
                    <a:pt x="169" y="1034"/>
                  </a:lnTo>
                  <a:lnTo>
                    <a:pt x="171" y="1035"/>
                  </a:lnTo>
                  <a:lnTo>
                    <a:pt x="172" y="1035"/>
                  </a:lnTo>
                  <a:lnTo>
                    <a:pt x="172" y="1034"/>
                  </a:lnTo>
                  <a:lnTo>
                    <a:pt x="172" y="1032"/>
                  </a:lnTo>
                  <a:lnTo>
                    <a:pt x="172" y="1030"/>
                  </a:lnTo>
                  <a:lnTo>
                    <a:pt x="172" y="1029"/>
                  </a:lnTo>
                  <a:lnTo>
                    <a:pt x="171" y="1029"/>
                  </a:lnTo>
                  <a:lnTo>
                    <a:pt x="171" y="1030"/>
                  </a:lnTo>
                  <a:lnTo>
                    <a:pt x="171" y="1032"/>
                  </a:lnTo>
                  <a:lnTo>
                    <a:pt x="172" y="1032"/>
                  </a:lnTo>
                  <a:lnTo>
                    <a:pt x="172" y="1034"/>
                  </a:lnTo>
                  <a:lnTo>
                    <a:pt x="171" y="1034"/>
                  </a:lnTo>
                  <a:lnTo>
                    <a:pt x="169" y="1034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6" y="1030"/>
                  </a:lnTo>
                  <a:lnTo>
                    <a:pt x="167" y="1032"/>
                  </a:lnTo>
                  <a:lnTo>
                    <a:pt x="166" y="1034"/>
                  </a:lnTo>
                  <a:lnTo>
                    <a:pt x="164" y="1035"/>
                  </a:lnTo>
                  <a:lnTo>
                    <a:pt x="164" y="1037"/>
                  </a:lnTo>
                  <a:lnTo>
                    <a:pt x="162" y="1039"/>
                  </a:lnTo>
                  <a:lnTo>
                    <a:pt x="162" y="1041"/>
                  </a:lnTo>
                  <a:lnTo>
                    <a:pt x="160" y="1041"/>
                  </a:lnTo>
                  <a:lnTo>
                    <a:pt x="160" y="1042"/>
                  </a:lnTo>
                  <a:lnTo>
                    <a:pt x="160" y="1044"/>
                  </a:lnTo>
                  <a:lnTo>
                    <a:pt x="160" y="1046"/>
                  </a:lnTo>
                  <a:lnTo>
                    <a:pt x="159" y="1046"/>
                  </a:lnTo>
                  <a:lnTo>
                    <a:pt x="159" y="1048"/>
                  </a:lnTo>
                  <a:lnTo>
                    <a:pt x="157" y="1046"/>
                  </a:lnTo>
                  <a:lnTo>
                    <a:pt x="155" y="1046"/>
                  </a:lnTo>
                  <a:lnTo>
                    <a:pt x="155" y="1044"/>
                  </a:lnTo>
                  <a:lnTo>
                    <a:pt x="153" y="1044"/>
                  </a:lnTo>
                  <a:lnTo>
                    <a:pt x="153" y="1042"/>
                  </a:lnTo>
                  <a:lnTo>
                    <a:pt x="153" y="1041"/>
                  </a:lnTo>
                  <a:lnTo>
                    <a:pt x="153" y="1039"/>
                  </a:lnTo>
                  <a:lnTo>
                    <a:pt x="153" y="1037"/>
                  </a:lnTo>
                  <a:lnTo>
                    <a:pt x="152" y="1037"/>
                  </a:lnTo>
                  <a:lnTo>
                    <a:pt x="152" y="1035"/>
                  </a:lnTo>
                  <a:lnTo>
                    <a:pt x="153" y="1034"/>
                  </a:lnTo>
                  <a:lnTo>
                    <a:pt x="153" y="1032"/>
                  </a:lnTo>
                  <a:lnTo>
                    <a:pt x="152" y="1030"/>
                  </a:lnTo>
                  <a:lnTo>
                    <a:pt x="153" y="1029"/>
                  </a:lnTo>
                  <a:lnTo>
                    <a:pt x="155" y="1030"/>
                  </a:lnTo>
                  <a:lnTo>
                    <a:pt x="153" y="1029"/>
                  </a:lnTo>
                  <a:lnTo>
                    <a:pt x="152" y="1029"/>
                  </a:lnTo>
                  <a:lnTo>
                    <a:pt x="152" y="1030"/>
                  </a:lnTo>
                  <a:lnTo>
                    <a:pt x="152" y="1032"/>
                  </a:lnTo>
                  <a:lnTo>
                    <a:pt x="152" y="1034"/>
                  </a:lnTo>
                  <a:lnTo>
                    <a:pt x="150" y="1030"/>
                  </a:lnTo>
                  <a:lnTo>
                    <a:pt x="150" y="1029"/>
                  </a:lnTo>
                  <a:lnTo>
                    <a:pt x="150" y="1027"/>
                  </a:lnTo>
                  <a:lnTo>
                    <a:pt x="150" y="1025"/>
                  </a:lnTo>
                  <a:lnTo>
                    <a:pt x="152" y="1027"/>
                  </a:lnTo>
                  <a:lnTo>
                    <a:pt x="153" y="1027"/>
                  </a:lnTo>
                  <a:lnTo>
                    <a:pt x="155" y="1027"/>
                  </a:lnTo>
                  <a:lnTo>
                    <a:pt x="155" y="1025"/>
                  </a:lnTo>
                  <a:lnTo>
                    <a:pt x="155" y="1023"/>
                  </a:lnTo>
                  <a:lnTo>
                    <a:pt x="157" y="1023"/>
                  </a:lnTo>
                  <a:lnTo>
                    <a:pt x="155" y="1023"/>
                  </a:lnTo>
                  <a:lnTo>
                    <a:pt x="155" y="1022"/>
                  </a:lnTo>
                  <a:lnTo>
                    <a:pt x="155" y="1018"/>
                  </a:lnTo>
                  <a:lnTo>
                    <a:pt x="157" y="1018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22"/>
                  </a:lnTo>
                  <a:lnTo>
                    <a:pt x="159" y="1023"/>
                  </a:lnTo>
                  <a:lnTo>
                    <a:pt x="160" y="1023"/>
                  </a:lnTo>
                  <a:lnTo>
                    <a:pt x="160" y="1022"/>
                  </a:lnTo>
                  <a:lnTo>
                    <a:pt x="160" y="1020"/>
                  </a:lnTo>
                  <a:lnTo>
                    <a:pt x="162" y="1018"/>
                  </a:lnTo>
                  <a:lnTo>
                    <a:pt x="162" y="1016"/>
                  </a:lnTo>
                  <a:lnTo>
                    <a:pt x="160" y="1018"/>
                  </a:lnTo>
                  <a:lnTo>
                    <a:pt x="160" y="1020"/>
                  </a:lnTo>
                  <a:lnTo>
                    <a:pt x="159" y="1020"/>
                  </a:lnTo>
                  <a:lnTo>
                    <a:pt x="159" y="1018"/>
                  </a:lnTo>
                  <a:lnTo>
                    <a:pt x="157" y="1018"/>
                  </a:lnTo>
                  <a:lnTo>
                    <a:pt x="155" y="1018"/>
                  </a:lnTo>
                  <a:lnTo>
                    <a:pt x="153" y="1018"/>
                  </a:lnTo>
                  <a:lnTo>
                    <a:pt x="153" y="1020"/>
                  </a:lnTo>
                  <a:lnTo>
                    <a:pt x="153" y="1022"/>
                  </a:lnTo>
                  <a:lnTo>
                    <a:pt x="155" y="1022"/>
                  </a:lnTo>
                  <a:lnTo>
                    <a:pt x="155" y="1023"/>
                  </a:lnTo>
                  <a:lnTo>
                    <a:pt x="155" y="1025"/>
                  </a:lnTo>
                  <a:lnTo>
                    <a:pt x="153" y="1025"/>
                  </a:lnTo>
                  <a:lnTo>
                    <a:pt x="152" y="1025"/>
                  </a:lnTo>
                  <a:lnTo>
                    <a:pt x="152" y="1023"/>
                  </a:lnTo>
                  <a:lnTo>
                    <a:pt x="152" y="1022"/>
                  </a:lnTo>
                  <a:lnTo>
                    <a:pt x="152" y="1020"/>
                  </a:lnTo>
                  <a:lnTo>
                    <a:pt x="152" y="1018"/>
                  </a:lnTo>
                  <a:lnTo>
                    <a:pt x="150" y="1018"/>
                  </a:lnTo>
                  <a:lnTo>
                    <a:pt x="150" y="1016"/>
                  </a:lnTo>
                  <a:lnTo>
                    <a:pt x="150" y="1015"/>
                  </a:lnTo>
                  <a:lnTo>
                    <a:pt x="148" y="1015"/>
                  </a:lnTo>
                  <a:lnTo>
                    <a:pt x="148" y="1016"/>
                  </a:lnTo>
                  <a:lnTo>
                    <a:pt x="150" y="1016"/>
                  </a:lnTo>
                  <a:lnTo>
                    <a:pt x="150" y="1018"/>
                  </a:lnTo>
                  <a:lnTo>
                    <a:pt x="148" y="1018"/>
                  </a:lnTo>
                  <a:lnTo>
                    <a:pt x="148" y="1016"/>
                  </a:lnTo>
                  <a:lnTo>
                    <a:pt x="147" y="1018"/>
                  </a:lnTo>
                  <a:lnTo>
                    <a:pt x="145" y="1016"/>
                  </a:lnTo>
                  <a:lnTo>
                    <a:pt x="143" y="1015"/>
                  </a:lnTo>
                  <a:lnTo>
                    <a:pt x="143" y="1013"/>
                  </a:lnTo>
                  <a:lnTo>
                    <a:pt x="140" y="1010"/>
                  </a:lnTo>
                  <a:lnTo>
                    <a:pt x="138" y="1008"/>
                  </a:lnTo>
                  <a:lnTo>
                    <a:pt x="138" y="1004"/>
                  </a:lnTo>
                  <a:lnTo>
                    <a:pt x="138" y="1003"/>
                  </a:lnTo>
                  <a:lnTo>
                    <a:pt x="140" y="1003"/>
                  </a:lnTo>
                  <a:lnTo>
                    <a:pt x="141" y="1003"/>
                  </a:lnTo>
                  <a:lnTo>
                    <a:pt x="143" y="1004"/>
                  </a:lnTo>
                  <a:lnTo>
                    <a:pt x="145" y="1004"/>
                  </a:lnTo>
                  <a:lnTo>
                    <a:pt x="147" y="1004"/>
                  </a:lnTo>
                  <a:lnTo>
                    <a:pt x="147" y="1006"/>
                  </a:lnTo>
                  <a:lnTo>
                    <a:pt x="148" y="1006"/>
                  </a:lnTo>
                  <a:lnTo>
                    <a:pt x="150" y="1006"/>
                  </a:lnTo>
                  <a:lnTo>
                    <a:pt x="150" y="1004"/>
                  </a:lnTo>
                  <a:lnTo>
                    <a:pt x="152" y="1004"/>
                  </a:lnTo>
                  <a:lnTo>
                    <a:pt x="153" y="1004"/>
                  </a:lnTo>
                  <a:lnTo>
                    <a:pt x="155" y="1004"/>
                  </a:lnTo>
                  <a:lnTo>
                    <a:pt x="157" y="1004"/>
                  </a:lnTo>
                  <a:lnTo>
                    <a:pt x="159" y="1004"/>
                  </a:lnTo>
                  <a:lnTo>
                    <a:pt x="160" y="1004"/>
                  </a:lnTo>
                  <a:lnTo>
                    <a:pt x="162" y="1004"/>
                  </a:lnTo>
                  <a:lnTo>
                    <a:pt x="164" y="1004"/>
                  </a:lnTo>
                  <a:lnTo>
                    <a:pt x="164" y="1006"/>
                  </a:lnTo>
                  <a:lnTo>
                    <a:pt x="164" y="1004"/>
                  </a:lnTo>
                  <a:lnTo>
                    <a:pt x="166" y="1003"/>
                  </a:lnTo>
                  <a:lnTo>
                    <a:pt x="167" y="1004"/>
                  </a:lnTo>
                  <a:lnTo>
                    <a:pt x="167" y="1006"/>
                  </a:lnTo>
                  <a:lnTo>
                    <a:pt x="169" y="1006"/>
                  </a:lnTo>
                  <a:lnTo>
                    <a:pt x="167" y="1004"/>
                  </a:lnTo>
                  <a:lnTo>
                    <a:pt x="167" y="1003"/>
                  </a:lnTo>
                  <a:lnTo>
                    <a:pt x="166" y="1003"/>
                  </a:lnTo>
                  <a:lnTo>
                    <a:pt x="166" y="1001"/>
                  </a:lnTo>
                  <a:lnTo>
                    <a:pt x="164" y="1001"/>
                  </a:lnTo>
                  <a:lnTo>
                    <a:pt x="166" y="1003"/>
                  </a:lnTo>
                  <a:lnTo>
                    <a:pt x="164" y="1004"/>
                  </a:lnTo>
                  <a:lnTo>
                    <a:pt x="162" y="1004"/>
                  </a:lnTo>
                  <a:lnTo>
                    <a:pt x="162" y="1003"/>
                  </a:lnTo>
                  <a:lnTo>
                    <a:pt x="162" y="1001"/>
                  </a:lnTo>
                  <a:lnTo>
                    <a:pt x="162" y="999"/>
                  </a:lnTo>
                  <a:lnTo>
                    <a:pt x="162" y="997"/>
                  </a:lnTo>
                  <a:lnTo>
                    <a:pt x="162" y="996"/>
                  </a:lnTo>
                  <a:lnTo>
                    <a:pt x="162" y="994"/>
                  </a:lnTo>
                  <a:lnTo>
                    <a:pt x="164" y="994"/>
                  </a:lnTo>
                  <a:lnTo>
                    <a:pt x="166" y="992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9" y="991"/>
                  </a:lnTo>
                  <a:lnTo>
                    <a:pt x="171" y="992"/>
                  </a:lnTo>
                  <a:lnTo>
                    <a:pt x="171" y="994"/>
                  </a:lnTo>
                  <a:lnTo>
                    <a:pt x="172" y="994"/>
                  </a:lnTo>
                  <a:lnTo>
                    <a:pt x="172" y="992"/>
                  </a:lnTo>
                  <a:lnTo>
                    <a:pt x="172" y="991"/>
                  </a:lnTo>
                  <a:lnTo>
                    <a:pt x="174" y="991"/>
                  </a:lnTo>
                  <a:lnTo>
                    <a:pt x="172" y="991"/>
                  </a:lnTo>
                  <a:lnTo>
                    <a:pt x="171" y="991"/>
                  </a:lnTo>
                  <a:lnTo>
                    <a:pt x="169" y="991"/>
                  </a:lnTo>
                  <a:lnTo>
                    <a:pt x="169" y="989"/>
                  </a:lnTo>
                  <a:lnTo>
                    <a:pt x="167" y="989"/>
                  </a:lnTo>
                  <a:lnTo>
                    <a:pt x="167" y="991"/>
                  </a:lnTo>
                  <a:lnTo>
                    <a:pt x="166" y="991"/>
                  </a:lnTo>
                  <a:lnTo>
                    <a:pt x="164" y="992"/>
                  </a:lnTo>
                  <a:lnTo>
                    <a:pt x="162" y="992"/>
                  </a:lnTo>
                  <a:lnTo>
                    <a:pt x="160" y="992"/>
                  </a:lnTo>
                  <a:lnTo>
                    <a:pt x="162" y="992"/>
                  </a:lnTo>
                  <a:lnTo>
                    <a:pt x="162" y="994"/>
                  </a:lnTo>
                  <a:lnTo>
                    <a:pt x="160" y="994"/>
                  </a:lnTo>
                  <a:lnTo>
                    <a:pt x="160" y="996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9" y="1001"/>
                  </a:lnTo>
                  <a:lnTo>
                    <a:pt x="157" y="1001"/>
                  </a:lnTo>
                  <a:lnTo>
                    <a:pt x="155" y="1001"/>
                  </a:lnTo>
                  <a:lnTo>
                    <a:pt x="153" y="1001"/>
                  </a:lnTo>
                  <a:lnTo>
                    <a:pt x="153" y="1003"/>
                  </a:lnTo>
                  <a:lnTo>
                    <a:pt x="152" y="1003"/>
                  </a:lnTo>
                  <a:lnTo>
                    <a:pt x="152" y="1001"/>
                  </a:lnTo>
                  <a:lnTo>
                    <a:pt x="150" y="1001"/>
                  </a:lnTo>
                  <a:lnTo>
                    <a:pt x="148" y="1001"/>
                  </a:lnTo>
                  <a:lnTo>
                    <a:pt x="148" y="999"/>
                  </a:lnTo>
                  <a:lnTo>
                    <a:pt x="145" y="996"/>
                  </a:lnTo>
                  <a:lnTo>
                    <a:pt x="143" y="994"/>
                  </a:lnTo>
                  <a:lnTo>
                    <a:pt x="143" y="992"/>
                  </a:lnTo>
                  <a:lnTo>
                    <a:pt x="145" y="991"/>
                  </a:lnTo>
                  <a:lnTo>
                    <a:pt x="143" y="992"/>
                  </a:lnTo>
                  <a:lnTo>
                    <a:pt x="141" y="994"/>
                  </a:lnTo>
                  <a:lnTo>
                    <a:pt x="141" y="996"/>
                  </a:lnTo>
                  <a:lnTo>
                    <a:pt x="140" y="996"/>
                  </a:lnTo>
                  <a:lnTo>
                    <a:pt x="138" y="997"/>
                  </a:lnTo>
                  <a:lnTo>
                    <a:pt x="135" y="997"/>
                  </a:lnTo>
                  <a:lnTo>
                    <a:pt x="135" y="996"/>
                  </a:lnTo>
                  <a:lnTo>
                    <a:pt x="131" y="996"/>
                  </a:lnTo>
                  <a:lnTo>
                    <a:pt x="131" y="994"/>
                  </a:lnTo>
                  <a:lnTo>
                    <a:pt x="129" y="994"/>
                  </a:lnTo>
                  <a:lnTo>
                    <a:pt x="129" y="992"/>
                  </a:lnTo>
                  <a:lnTo>
                    <a:pt x="129" y="991"/>
                  </a:lnTo>
                  <a:lnTo>
                    <a:pt x="131" y="987"/>
                  </a:lnTo>
                  <a:lnTo>
                    <a:pt x="129" y="987"/>
                  </a:lnTo>
                  <a:lnTo>
                    <a:pt x="131" y="985"/>
                  </a:lnTo>
                  <a:lnTo>
                    <a:pt x="133" y="985"/>
                  </a:lnTo>
                  <a:lnTo>
                    <a:pt x="135" y="985"/>
                  </a:lnTo>
                  <a:lnTo>
                    <a:pt x="133" y="985"/>
                  </a:lnTo>
                  <a:lnTo>
                    <a:pt x="131" y="985"/>
                  </a:lnTo>
                  <a:lnTo>
                    <a:pt x="131" y="984"/>
                  </a:lnTo>
                  <a:lnTo>
                    <a:pt x="131" y="982"/>
                  </a:lnTo>
                  <a:lnTo>
                    <a:pt x="133" y="982"/>
                  </a:lnTo>
                  <a:lnTo>
                    <a:pt x="133" y="980"/>
                  </a:lnTo>
                  <a:lnTo>
                    <a:pt x="135" y="980"/>
                  </a:lnTo>
                  <a:lnTo>
                    <a:pt x="138" y="979"/>
                  </a:lnTo>
                  <a:lnTo>
                    <a:pt x="140" y="979"/>
                  </a:lnTo>
                  <a:lnTo>
                    <a:pt x="141" y="979"/>
                  </a:lnTo>
                  <a:lnTo>
                    <a:pt x="141" y="980"/>
                  </a:lnTo>
                  <a:lnTo>
                    <a:pt x="143" y="980"/>
                  </a:lnTo>
                  <a:lnTo>
                    <a:pt x="143" y="982"/>
                  </a:lnTo>
                  <a:lnTo>
                    <a:pt x="145" y="982"/>
                  </a:lnTo>
                  <a:lnTo>
                    <a:pt x="147" y="982"/>
                  </a:lnTo>
                  <a:lnTo>
                    <a:pt x="148" y="982"/>
                  </a:lnTo>
                  <a:lnTo>
                    <a:pt x="148" y="980"/>
                  </a:lnTo>
                  <a:lnTo>
                    <a:pt x="147" y="980"/>
                  </a:lnTo>
                  <a:lnTo>
                    <a:pt x="145" y="980"/>
                  </a:lnTo>
                  <a:lnTo>
                    <a:pt x="143" y="980"/>
                  </a:lnTo>
                  <a:lnTo>
                    <a:pt x="141" y="977"/>
                  </a:lnTo>
                  <a:lnTo>
                    <a:pt x="140" y="977"/>
                  </a:lnTo>
                  <a:lnTo>
                    <a:pt x="138" y="977"/>
                  </a:lnTo>
                  <a:lnTo>
                    <a:pt x="136" y="979"/>
                  </a:lnTo>
                  <a:lnTo>
                    <a:pt x="135" y="977"/>
                  </a:lnTo>
                  <a:lnTo>
                    <a:pt x="136" y="977"/>
                  </a:lnTo>
                  <a:lnTo>
                    <a:pt x="138" y="975"/>
                  </a:lnTo>
                  <a:lnTo>
                    <a:pt x="140" y="973"/>
                  </a:lnTo>
                  <a:lnTo>
                    <a:pt x="140" y="970"/>
                  </a:lnTo>
                  <a:lnTo>
                    <a:pt x="140" y="968"/>
                  </a:lnTo>
                  <a:lnTo>
                    <a:pt x="141" y="968"/>
                  </a:lnTo>
                  <a:lnTo>
                    <a:pt x="143" y="968"/>
                  </a:lnTo>
                  <a:lnTo>
                    <a:pt x="145" y="968"/>
                  </a:lnTo>
                  <a:lnTo>
                    <a:pt x="145" y="966"/>
                  </a:lnTo>
                  <a:lnTo>
                    <a:pt x="147" y="966"/>
                  </a:lnTo>
                  <a:lnTo>
                    <a:pt x="147" y="968"/>
                  </a:lnTo>
                  <a:lnTo>
                    <a:pt x="147" y="970"/>
                  </a:lnTo>
                  <a:lnTo>
                    <a:pt x="148" y="970"/>
                  </a:lnTo>
                  <a:lnTo>
                    <a:pt x="148" y="972"/>
                  </a:lnTo>
                  <a:lnTo>
                    <a:pt x="148" y="973"/>
                  </a:lnTo>
                  <a:lnTo>
                    <a:pt x="150" y="973"/>
                  </a:lnTo>
                  <a:lnTo>
                    <a:pt x="152" y="973"/>
                  </a:lnTo>
                  <a:lnTo>
                    <a:pt x="153" y="973"/>
                  </a:lnTo>
                  <a:lnTo>
                    <a:pt x="155" y="972"/>
                  </a:lnTo>
                  <a:lnTo>
                    <a:pt x="157" y="970"/>
                  </a:lnTo>
                  <a:lnTo>
                    <a:pt x="157" y="968"/>
                  </a:lnTo>
                  <a:lnTo>
                    <a:pt x="159" y="966"/>
                  </a:lnTo>
                  <a:lnTo>
                    <a:pt x="160" y="965"/>
                  </a:lnTo>
                  <a:lnTo>
                    <a:pt x="157" y="966"/>
                  </a:lnTo>
                  <a:lnTo>
                    <a:pt x="157" y="968"/>
                  </a:lnTo>
                  <a:lnTo>
                    <a:pt x="155" y="968"/>
                  </a:lnTo>
                  <a:lnTo>
                    <a:pt x="155" y="970"/>
                  </a:lnTo>
                  <a:lnTo>
                    <a:pt x="153" y="972"/>
                  </a:lnTo>
                  <a:lnTo>
                    <a:pt x="152" y="973"/>
                  </a:lnTo>
                  <a:lnTo>
                    <a:pt x="150" y="973"/>
                  </a:lnTo>
                  <a:lnTo>
                    <a:pt x="148" y="972"/>
                  </a:lnTo>
                  <a:lnTo>
                    <a:pt x="148" y="970"/>
                  </a:lnTo>
                  <a:lnTo>
                    <a:pt x="148" y="968"/>
                  </a:lnTo>
                  <a:lnTo>
                    <a:pt x="148" y="966"/>
                  </a:lnTo>
                  <a:lnTo>
                    <a:pt x="148" y="965"/>
                  </a:lnTo>
                  <a:lnTo>
                    <a:pt x="150" y="965"/>
                  </a:lnTo>
                  <a:lnTo>
                    <a:pt x="150" y="966"/>
                  </a:lnTo>
                  <a:lnTo>
                    <a:pt x="153" y="965"/>
                  </a:lnTo>
                  <a:lnTo>
                    <a:pt x="155" y="965"/>
                  </a:lnTo>
                  <a:lnTo>
                    <a:pt x="155" y="963"/>
                  </a:lnTo>
                  <a:lnTo>
                    <a:pt x="157" y="963"/>
                  </a:lnTo>
                  <a:lnTo>
                    <a:pt x="159" y="963"/>
                  </a:lnTo>
                  <a:lnTo>
                    <a:pt x="159" y="961"/>
                  </a:lnTo>
                  <a:lnTo>
                    <a:pt x="159" y="960"/>
                  </a:lnTo>
                  <a:lnTo>
                    <a:pt x="160" y="958"/>
                  </a:lnTo>
                  <a:lnTo>
                    <a:pt x="162" y="956"/>
                  </a:lnTo>
                  <a:lnTo>
                    <a:pt x="164" y="956"/>
                  </a:lnTo>
                  <a:lnTo>
                    <a:pt x="164" y="954"/>
                  </a:lnTo>
                  <a:lnTo>
                    <a:pt x="162" y="956"/>
                  </a:lnTo>
                  <a:lnTo>
                    <a:pt x="160" y="956"/>
                  </a:lnTo>
                  <a:lnTo>
                    <a:pt x="159" y="958"/>
                  </a:lnTo>
                  <a:lnTo>
                    <a:pt x="157" y="960"/>
                  </a:lnTo>
                  <a:lnTo>
                    <a:pt x="157" y="963"/>
                  </a:lnTo>
                  <a:lnTo>
                    <a:pt x="155" y="963"/>
                  </a:lnTo>
                  <a:lnTo>
                    <a:pt x="153" y="963"/>
                  </a:lnTo>
                  <a:lnTo>
                    <a:pt x="153" y="961"/>
                  </a:lnTo>
                  <a:lnTo>
                    <a:pt x="153" y="960"/>
                  </a:lnTo>
                  <a:lnTo>
                    <a:pt x="152" y="960"/>
                  </a:lnTo>
                  <a:lnTo>
                    <a:pt x="152" y="958"/>
                  </a:lnTo>
                  <a:lnTo>
                    <a:pt x="150" y="956"/>
                  </a:lnTo>
                  <a:lnTo>
                    <a:pt x="148" y="954"/>
                  </a:lnTo>
                  <a:lnTo>
                    <a:pt x="147" y="954"/>
                  </a:lnTo>
                  <a:lnTo>
                    <a:pt x="145" y="954"/>
                  </a:lnTo>
                  <a:lnTo>
                    <a:pt x="143" y="956"/>
                  </a:lnTo>
                  <a:lnTo>
                    <a:pt x="141" y="958"/>
                  </a:lnTo>
                  <a:lnTo>
                    <a:pt x="140" y="958"/>
                  </a:lnTo>
                  <a:lnTo>
                    <a:pt x="138" y="958"/>
                  </a:lnTo>
                  <a:lnTo>
                    <a:pt x="138" y="960"/>
                  </a:lnTo>
                  <a:lnTo>
                    <a:pt x="136" y="961"/>
                  </a:lnTo>
                  <a:lnTo>
                    <a:pt x="135" y="961"/>
                  </a:lnTo>
                  <a:lnTo>
                    <a:pt x="133" y="961"/>
                  </a:lnTo>
                  <a:lnTo>
                    <a:pt x="131" y="961"/>
                  </a:lnTo>
                  <a:lnTo>
                    <a:pt x="131" y="960"/>
                  </a:lnTo>
                  <a:lnTo>
                    <a:pt x="129" y="960"/>
                  </a:lnTo>
                  <a:lnTo>
                    <a:pt x="128" y="960"/>
                  </a:lnTo>
                  <a:lnTo>
                    <a:pt x="128" y="956"/>
                  </a:lnTo>
                  <a:lnTo>
                    <a:pt x="129" y="956"/>
                  </a:lnTo>
                  <a:lnTo>
                    <a:pt x="129" y="954"/>
                  </a:lnTo>
                  <a:lnTo>
                    <a:pt x="131" y="954"/>
                  </a:lnTo>
                  <a:lnTo>
                    <a:pt x="133" y="954"/>
                  </a:lnTo>
                  <a:lnTo>
                    <a:pt x="135" y="954"/>
                  </a:lnTo>
                  <a:lnTo>
                    <a:pt x="136" y="954"/>
                  </a:lnTo>
                  <a:lnTo>
                    <a:pt x="138" y="951"/>
                  </a:lnTo>
                  <a:lnTo>
                    <a:pt x="140" y="951"/>
                  </a:lnTo>
                  <a:lnTo>
                    <a:pt x="141" y="949"/>
                  </a:lnTo>
                  <a:lnTo>
                    <a:pt x="143" y="949"/>
                  </a:lnTo>
                  <a:lnTo>
                    <a:pt x="145" y="951"/>
                  </a:lnTo>
                  <a:lnTo>
                    <a:pt x="147" y="953"/>
                  </a:lnTo>
                  <a:lnTo>
                    <a:pt x="148" y="953"/>
                  </a:lnTo>
                  <a:lnTo>
                    <a:pt x="150" y="953"/>
                  </a:lnTo>
                  <a:lnTo>
                    <a:pt x="150" y="954"/>
                  </a:lnTo>
                  <a:lnTo>
                    <a:pt x="152" y="953"/>
                  </a:lnTo>
                  <a:lnTo>
                    <a:pt x="150" y="953"/>
                  </a:lnTo>
                  <a:lnTo>
                    <a:pt x="148" y="951"/>
                  </a:lnTo>
                  <a:lnTo>
                    <a:pt x="147" y="951"/>
                  </a:lnTo>
                  <a:lnTo>
                    <a:pt x="145" y="951"/>
                  </a:lnTo>
                  <a:lnTo>
                    <a:pt x="143" y="949"/>
                  </a:lnTo>
                  <a:lnTo>
                    <a:pt x="141" y="949"/>
                  </a:lnTo>
                  <a:lnTo>
                    <a:pt x="141" y="947"/>
                  </a:lnTo>
                  <a:lnTo>
                    <a:pt x="141" y="946"/>
                  </a:lnTo>
                  <a:lnTo>
                    <a:pt x="140" y="949"/>
                  </a:lnTo>
                  <a:lnTo>
                    <a:pt x="138" y="951"/>
                  </a:lnTo>
                  <a:lnTo>
                    <a:pt x="136" y="951"/>
                  </a:lnTo>
                  <a:lnTo>
                    <a:pt x="136" y="953"/>
                  </a:lnTo>
                  <a:lnTo>
                    <a:pt x="135" y="953"/>
                  </a:lnTo>
                  <a:lnTo>
                    <a:pt x="133" y="953"/>
                  </a:lnTo>
                  <a:lnTo>
                    <a:pt x="131" y="953"/>
                  </a:lnTo>
                  <a:lnTo>
                    <a:pt x="131" y="951"/>
                  </a:lnTo>
                  <a:lnTo>
                    <a:pt x="129" y="951"/>
                  </a:lnTo>
                  <a:lnTo>
                    <a:pt x="126" y="951"/>
                  </a:lnTo>
                  <a:lnTo>
                    <a:pt x="124" y="953"/>
                  </a:lnTo>
                  <a:lnTo>
                    <a:pt x="124" y="954"/>
                  </a:lnTo>
                  <a:lnTo>
                    <a:pt x="122" y="954"/>
                  </a:lnTo>
                  <a:lnTo>
                    <a:pt x="121" y="954"/>
                  </a:lnTo>
                  <a:lnTo>
                    <a:pt x="119" y="954"/>
                  </a:lnTo>
                  <a:lnTo>
                    <a:pt x="119" y="953"/>
                  </a:lnTo>
                  <a:lnTo>
                    <a:pt x="117" y="953"/>
                  </a:lnTo>
                  <a:lnTo>
                    <a:pt x="116" y="951"/>
                  </a:lnTo>
                  <a:lnTo>
                    <a:pt x="117" y="949"/>
                  </a:lnTo>
                  <a:lnTo>
                    <a:pt x="119" y="949"/>
                  </a:lnTo>
                  <a:lnTo>
                    <a:pt x="121" y="949"/>
                  </a:lnTo>
                  <a:lnTo>
                    <a:pt x="119" y="947"/>
                  </a:lnTo>
                  <a:lnTo>
                    <a:pt x="119" y="949"/>
                  </a:lnTo>
                  <a:lnTo>
                    <a:pt x="117" y="949"/>
                  </a:lnTo>
                  <a:lnTo>
                    <a:pt x="116" y="949"/>
                  </a:lnTo>
                  <a:lnTo>
                    <a:pt x="114" y="949"/>
                  </a:lnTo>
                  <a:lnTo>
                    <a:pt x="112" y="951"/>
                  </a:lnTo>
                  <a:lnTo>
                    <a:pt x="110" y="951"/>
                  </a:lnTo>
                  <a:lnTo>
                    <a:pt x="110" y="949"/>
                  </a:lnTo>
                  <a:lnTo>
                    <a:pt x="109" y="947"/>
                  </a:lnTo>
                  <a:lnTo>
                    <a:pt x="109" y="946"/>
                  </a:lnTo>
                  <a:lnTo>
                    <a:pt x="109" y="947"/>
                  </a:lnTo>
                  <a:lnTo>
                    <a:pt x="109" y="949"/>
                  </a:lnTo>
                  <a:lnTo>
                    <a:pt x="110" y="949"/>
                  </a:lnTo>
                  <a:lnTo>
                    <a:pt x="110" y="951"/>
                  </a:lnTo>
                  <a:lnTo>
                    <a:pt x="112" y="951"/>
                  </a:lnTo>
                  <a:lnTo>
                    <a:pt x="112" y="953"/>
                  </a:lnTo>
                  <a:lnTo>
                    <a:pt x="110" y="953"/>
                  </a:lnTo>
                  <a:lnTo>
                    <a:pt x="109" y="953"/>
                  </a:lnTo>
                  <a:lnTo>
                    <a:pt x="109" y="954"/>
                  </a:lnTo>
                  <a:lnTo>
                    <a:pt x="110" y="954"/>
                  </a:lnTo>
                  <a:lnTo>
                    <a:pt x="110" y="956"/>
                  </a:lnTo>
                  <a:lnTo>
                    <a:pt x="112" y="956"/>
                  </a:lnTo>
                  <a:lnTo>
                    <a:pt x="112" y="958"/>
                  </a:lnTo>
                  <a:lnTo>
                    <a:pt x="112" y="956"/>
                  </a:lnTo>
                  <a:lnTo>
                    <a:pt x="114" y="958"/>
                  </a:lnTo>
                  <a:lnTo>
                    <a:pt x="112" y="958"/>
                  </a:lnTo>
                  <a:lnTo>
                    <a:pt x="110" y="958"/>
                  </a:lnTo>
                  <a:lnTo>
                    <a:pt x="109" y="958"/>
                  </a:lnTo>
                  <a:lnTo>
                    <a:pt x="107" y="958"/>
                  </a:lnTo>
                  <a:lnTo>
                    <a:pt x="107" y="956"/>
                  </a:lnTo>
                  <a:lnTo>
                    <a:pt x="105" y="956"/>
                  </a:lnTo>
                  <a:lnTo>
                    <a:pt x="103" y="956"/>
                  </a:lnTo>
                  <a:lnTo>
                    <a:pt x="103" y="954"/>
                  </a:lnTo>
                  <a:lnTo>
                    <a:pt x="102" y="954"/>
                  </a:lnTo>
                  <a:lnTo>
                    <a:pt x="102" y="953"/>
                  </a:lnTo>
                  <a:lnTo>
                    <a:pt x="100" y="951"/>
                  </a:lnTo>
                  <a:lnTo>
                    <a:pt x="98" y="949"/>
                  </a:lnTo>
                  <a:lnTo>
                    <a:pt x="97" y="947"/>
                  </a:lnTo>
                  <a:lnTo>
                    <a:pt x="95" y="946"/>
                  </a:lnTo>
                  <a:lnTo>
                    <a:pt x="91" y="946"/>
                  </a:lnTo>
                  <a:lnTo>
                    <a:pt x="90" y="946"/>
                  </a:lnTo>
                  <a:lnTo>
                    <a:pt x="88" y="946"/>
                  </a:lnTo>
                  <a:lnTo>
                    <a:pt x="86" y="946"/>
                  </a:lnTo>
                  <a:lnTo>
                    <a:pt x="86" y="949"/>
                  </a:lnTo>
                  <a:lnTo>
                    <a:pt x="84" y="949"/>
                  </a:lnTo>
                  <a:lnTo>
                    <a:pt x="84" y="947"/>
                  </a:lnTo>
                  <a:lnTo>
                    <a:pt x="83" y="947"/>
                  </a:lnTo>
                  <a:lnTo>
                    <a:pt x="83" y="946"/>
                  </a:lnTo>
                  <a:lnTo>
                    <a:pt x="83" y="944"/>
                  </a:lnTo>
                  <a:lnTo>
                    <a:pt x="81" y="944"/>
                  </a:lnTo>
                  <a:lnTo>
                    <a:pt x="83" y="944"/>
                  </a:lnTo>
                  <a:lnTo>
                    <a:pt x="83" y="942"/>
                  </a:lnTo>
                  <a:lnTo>
                    <a:pt x="83" y="941"/>
                  </a:lnTo>
                  <a:lnTo>
                    <a:pt x="84" y="941"/>
                  </a:lnTo>
                  <a:lnTo>
                    <a:pt x="84" y="939"/>
                  </a:lnTo>
                  <a:lnTo>
                    <a:pt x="86" y="937"/>
                  </a:lnTo>
                  <a:lnTo>
                    <a:pt x="84" y="937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3" y="942"/>
                  </a:lnTo>
                  <a:lnTo>
                    <a:pt x="81" y="942"/>
                  </a:lnTo>
                  <a:lnTo>
                    <a:pt x="81" y="941"/>
                  </a:lnTo>
                  <a:lnTo>
                    <a:pt x="79" y="941"/>
                  </a:lnTo>
                  <a:lnTo>
                    <a:pt x="78" y="941"/>
                  </a:lnTo>
                  <a:lnTo>
                    <a:pt x="76" y="941"/>
                  </a:lnTo>
                  <a:lnTo>
                    <a:pt x="74" y="939"/>
                  </a:lnTo>
                  <a:lnTo>
                    <a:pt x="76" y="941"/>
                  </a:lnTo>
                  <a:lnTo>
                    <a:pt x="78" y="941"/>
                  </a:lnTo>
                  <a:lnTo>
                    <a:pt x="79" y="941"/>
                  </a:lnTo>
                  <a:lnTo>
                    <a:pt x="79" y="942"/>
                  </a:lnTo>
                  <a:lnTo>
                    <a:pt x="81" y="944"/>
                  </a:lnTo>
                  <a:lnTo>
                    <a:pt x="81" y="946"/>
                  </a:lnTo>
                  <a:lnTo>
                    <a:pt x="81" y="947"/>
                  </a:lnTo>
                  <a:lnTo>
                    <a:pt x="83" y="947"/>
                  </a:lnTo>
                  <a:lnTo>
                    <a:pt x="83" y="949"/>
                  </a:lnTo>
                  <a:lnTo>
                    <a:pt x="84" y="949"/>
                  </a:lnTo>
                  <a:lnTo>
                    <a:pt x="84" y="951"/>
                  </a:lnTo>
                  <a:lnTo>
                    <a:pt x="83" y="951"/>
                  </a:lnTo>
                  <a:lnTo>
                    <a:pt x="81" y="949"/>
                  </a:lnTo>
                  <a:lnTo>
                    <a:pt x="79" y="949"/>
                  </a:lnTo>
                  <a:lnTo>
                    <a:pt x="78" y="947"/>
                  </a:lnTo>
                  <a:lnTo>
                    <a:pt x="78" y="946"/>
                  </a:lnTo>
                  <a:lnTo>
                    <a:pt x="76" y="946"/>
                  </a:lnTo>
                  <a:lnTo>
                    <a:pt x="76" y="944"/>
                  </a:lnTo>
                  <a:lnTo>
                    <a:pt x="74" y="944"/>
                  </a:lnTo>
                  <a:lnTo>
                    <a:pt x="72" y="942"/>
                  </a:lnTo>
                  <a:lnTo>
                    <a:pt x="69" y="941"/>
                  </a:lnTo>
                  <a:lnTo>
                    <a:pt x="67" y="939"/>
                  </a:lnTo>
                  <a:lnTo>
                    <a:pt x="65" y="939"/>
                  </a:lnTo>
                  <a:lnTo>
                    <a:pt x="64" y="937"/>
                  </a:lnTo>
                  <a:lnTo>
                    <a:pt x="65" y="935"/>
                  </a:lnTo>
                  <a:lnTo>
                    <a:pt x="67" y="935"/>
                  </a:lnTo>
                  <a:lnTo>
                    <a:pt x="67" y="934"/>
                  </a:lnTo>
                  <a:lnTo>
                    <a:pt x="65" y="934"/>
                  </a:lnTo>
                  <a:lnTo>
                    <a:pt x="65" y="935"/>
                  </a:lnTo>
                  <a:lnTo>
                    <a:pt x="64" y="935"/>
                  </a:lnTo>
                  <a:lnTo>
                    <a:pt x="64" y="937"/>
                  </a:lnTo>
                  <a:lnTo>
                    <a:pt x="62" y="937"/>
                  </a:lnTo>
                  <a:lnTo>
                    <a:pt x="60" y="937"/>
                  </a:lnTo>
                  <a:lnTo>
                    <a:pt x="60" y="935"/>
                  </a:lnTo>
                  <a:lnTo>
                    <a:pt x="59" y="935"/>
                  </a:lnTo>
                  <a:lnTo>
                    <a:pt x="57" y="935"/>
                  </a:lnTo>
                  <a:lnTo>
                    <a:pt x="55" y="934"/>
                  </a:lnTo>
                  <a:lnTo>
                    <a:pt x="53" y="934"/>
                  </a:lnTo>
                  <a:lnTo>
                    <a:pt x="50" y="934"/>
                  </a:lnTo>
                  <a:lnTo>
                    <a:pt x="48" y="934"/>
                  </a:lnTo>
                  <a:lnTo>
                    <a:pt x="46" y="934"/>
                  </a:lnTo>
                  <a:lnTo>
                    <a:pt x="46" y="935"/>
                  </a:lnTo>
                  <a:lnTo>
                    <a:pt x="45" y="935"/>
                  </a:lnTo>
                  <a:lnTo>
                    <a:pt x="45" y="937"/>
                  </a:lnTo>
                  <a:lnTo>
                    <a:pt x="43" y="939"/>
                  </a:lnTo>
                  <a:lnTo>
                    <a:pt x="41" y="939"/>
                  </a:lnTo>
                  <a:lnTo>
                    <a:pt x="40" y="939"/>
                  </a:lnTo>
                  <a:lnTo>
                    <a:pt x="40" y="937"/>
                  </a:lnTo>
                  <a:lnTo>
                    <a:pt x="38" y="937"/>
                  </a:lnTo>
                  <a:lnTo>
                    <a:pt x="36" y="937"/>
                  </a:lnTo>
                  <a:lnTo>
                    <a:pt x="34" y="937"/>
                  </a:lnTo>
                  <a:lnTo>
                    <a:pt x="33" y="937"/>
                  </a:lnTo>
                  <a:lnTo>
                    <a:pt x="31" y="937"/>
                  </a:lnTo>
                  <a:lnTo>
                    <a:pt x="29" y="937"/>
                  </a:lnTo>
                  <a:lnTo>
                    <a:pt x="29" y="935"/>
                  </a:lnTo>
                  <a:lnTo>
                    <a:pt x="27" y="935"/>
                  </a:lnTo>
                  <a:lnTo>
                    <a:pt x="26" y="935"/>
                  </a:lnTo>
                  <a:lnTo>
                    <a:pt x="22" y="937"/>
                  </a:lnTo>
                  <a:lnTo>
                    <a:pt x="21" y="939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41"/>
                  </a:lnTo>
                  <a:lnTo>
                    <a:pt x="14" y="941"/>
                  </a:lnTo>
                  <a:lnTo>
                    <a:pt x="12" y="941"/>
                  </a:lnTo>
                  <a:lnTo>
                    <a:pt x="10" y="941"/>
                  </a:lnTo>
                  <a:lnTo>
                    <a:pt x="8" y="941"/>
                  </a:lnTo>
                  <a:lnTo>
                    <a:pt x="7" y="942"/>
                  </a:lnTo>
                  <a:lnTo>
                    <a:pt x="5" y="942"/>
                  </a:lnTo>
                  <a:lnTo>
                    <a:pt x="3" y="942"/>
                  </a:lnTo>
                  <a:lnTo>
                    <a:pt x="3" y="941"/>
                  </a:lnTo>
                  <a:lnTo>
                    <a:pt x="2" y="941"/>
                  </a:lnTo>
                  <a:lnTo>
                    <a:pt x="0" y="939"/>
                  </a:lnTo>
                  <a:lnTo>
                    <a:pt x="2" y="939"/>
                  </a:lnTo>
                  <a:lnTo>
                    <a:pt x="3" y="937"/>
                  </a:lnTo>
                  <a:lnTo>
                    <a:pt x="2" y="935"/>
                  </a:lnTo>
                  <a:lnTo>
                    <a:pt x="2" y="934"/>
                  </a:lnTo>
                  <a:lnTo>
                    <a:pt x="3" y="934"/>
                  </a:lnTo>
                  <a:lnTo>
                    <a:pt x="3" y="932"/>
                  </a:lnTo>
                  <a:lnTo>
                    <a:pt x="5" y="932"/>
                  </a:lnTo>
                  <a:lnTo>
                    <a:pt x="5" y="930"/>
                  </a:lnTo>
                  <a:lnTo>
                    <a:pt x="7" y="928"/>
                  </a:lnTo>
                  <a:lnTo>
                    <a:pt x="8" y="928"/>
                  </a:lnTo>
                  <a:lnTo>
                    <a:pt x="10" y="928"/>
                  </a:lnTo>
                  <a:lnTo>
                    <a:pt x="12" y="927"/>
                  </a:lnTo>
                  <a:lnTo>
                    <a:pt x="14" y="927"/>
                  </a:lnTo>
                  <a:lnTo>
                    <a:pt x="14" y="925"/>
                  </a:lnTo>
                  <a:lnTo>
                    <a:pt x="15" y="925"/>
                  </a:lnTo>
                  <a:lnTo>
                    <a:pt x="17" y="923"/>
                  </a:lnTo>
                  <a:lnTo>
                    <a:pt x="21" y="922"/>
                  </a:lnTo>
                  <a:lnTo>
                    <a:pt x="21" y="920"/>
                  </a:lnTo>
                  <a:lnTo>
                    <a:pt x="22" y="916"/>
                  </a:lnTo>
                  <a:lnTo>
                    <a:pt x="24" y="915"/>
                  </a:lnTo>
                  <a:lnTo>
                    <a:pt x="26" y="913"/>
                  </a:lnTo>
                  <a:lnTo>
                    <a:pt x="27" y="911"/>
                  </a:lnTo>
                  <a:lnTo>
                    <a:pt x="29" y="909"/>
                  </a:lnTo>
                  <a:lnTo>
                    <a:pt x="31" y="908"/>
                  </a:lnTo>
                  <a:lnTo>
                    <a:pt x="33" y="908"/>
                  </a:lnTo>
                  <a:lnTo>
                    <a:pt x="33" y="906"/>
                  </a:lnTo>
                  <a:lnTo>
                    <a:pt x="34" y="906"/>
                  </a:lnTo>
                  <a:lnTo>
                    <a:pt x="36" y="906"/>
                  </a:lnTo>
                  <a:lnTo>
                    <a:pt x="38" y="906"/>
                  </a:lnTo>
                  <a:lnTo>
                    <a:pt x="38" y="904"/>
                  </a:lnTo>
                  <a:lnTo>
                    <a:pt x="40" y="904"/>
                  </a:lnTo>
                  <a:lnTo>
                    <a:pt x="41" y="904"/>
                  </a:lnTo>
                  <a:lnTo>
                    <a:pt x="41" y="903"/>
                  </a:lnTo>
                  <a:lnTo>
                    <a:pt x="43" y="903"/>
                  </a:lnTo>
                  <a:lnTo>
                    <a:pt x="45" y="901"/>
                  </a:lnTo>
                  <a:lnTo>
                    <a:pt x="46" y="901"/>
                  </a:lnTo>
                  <a:lnTo>
                    <a:pt x="48" y="899"/>
                  </a:lnTo>
                  <a:lnTo>
                    <a:pt x="50" y="897"/>
                  </a:lnTo>
                  <a:lnTo>
                    <a:pt x="52" y="897"/>
                  </a:lnTo>
                  <a:lnTo>
                    <a:pt x="53" y="896"/>
                  </a:lnTo>
                  <a:lnTo>
                    <a:pt x="53" y="894"/>
                  </a:lnTo>
                  <a:lnTo>
                    <a:pt x="55" y="894"/>
                  </a:lnTo>
                  <a:lnTo>
                    <a:pt x="57" y="894"/>
                  </a:lnTo>
                  <a:lnTo>
                    <a:pt x="57" y="892"/>
                  </a:lnTo>
                  <a:lnTo>
                    <a:pt x="59" y="892"/>
                  </a:lnTo>
                  <a:lnTo>
                    <a:pt x="60" y="892"/>
                  </a:lnTo>
                  <a:lnTo>
                    <a:pt x="62" y="892"/>
                  </a:lnTo>
                  <a:lnTo>
                    <a:pt x="64" y="892"/>
                  </a:lnTo>
                  <a:lnTo>
                    <a:pt x="65" y="892"/>
                  </a:lnTo>
                  <a:lnTo>
                    <a:pt x="67" y="892"/>
                  </a:lnTo>
                  <a:lnTo>
                    <a:pt x="69" y="892"/>
                  </a:lnTo>
                  <a:lnTo>
                    <a:pt x="71" y="892"/>
                  </a:lnTo>
                  <a:lnTo>
                    <a:pt x="72" y="892"/>
                  </a:lnTo>
                  <a:lnTo>
                    <a:pt x="74" y="892"/>
                  </a:lnTo>
                  <a:lnTo>
                    <a:pt x="76" y="890"/>
                  </a:lnTo>
                  <a:lnTo>
                    <a:pt x="76" y="889"/>
                  </a:lnTo>
                  <a:lnTo>
                    <a:pt x="78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5"/>
                  </a:lnTo>
                  <a:lnTo>
                    <a:pt x="83" y="885"/>
                  </a:lnTo>
                  <a:lnTo>
                    <a:pt x="84" y="884"/>
                  </a:lnTo>
                  <a:lnTo>
                    <a:pt x="86" y="882"/>
                  </a:lnTo>
                  <a:lnTo>
                    <a:pt x="90" y="875"/>
                  </a:lnTo>
                  <a:lnTo>
                    <a:pt x="91" y="875"/>
                  </a:lnTo>
                  <a:lnTo>
                    <a:pt x="91" y="873"/>
                  </a:lnTo>
                  <a:lnTo>
                    <a:pt x="93" y="873"/>
                  </a:lnTo>
                  <a:lnTo>
                    <a:pt x="95" y="871"/>
                  </a:lnTo>
                  <a:lnTo>
                    <a:pt x="97" y="870"/>
                  </a:lnTo>
                  <a:lnTo>
                    <a:pt x="97" y="868"/>
                  </a:lnTo>
                  <a:lnTo>
                    <a:pt x="97" y="866"/>
                  </a:lnTo>
                  <a:lnTo>
                    <a:pt x="97" y="865"/>
                  </a:lnTo>
                  <a:lnTo>
                    <a:pt x="97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59"/>
                  </a:lnTo>
                  <a:lnTo>
                    <a:pt x="95" y="858"/>
                  </a:lnTo>
                  <a:lnTo>
                    <a:pt x="95" y="856"/>
                  </a:lnTo>
                  <a:lnTo>
                    <a:pt x="97" y="854"/>
                  </a:lnTo>
                  <a:lnTo>
                    <a:pt x="98" y="853"/>
                  </a:lnTo>
                  <a:lnTo>
                    <a:pt x="98" y="851"/>
                  </a:lnTo>
                  <a:lnTo>
                    <a:pt x="100" y="851"/>
                  </a:lnTo>
                  <a:lnTo>
                    <a:pt x="100" y="849"/>
                  </a:lnTo>
                  <a:lnTo>
                    <a:pt x="102" y="849"/>
                  </a:lnTo>
                  <a:lnTo>
                    <a:pt x="102" y="847"/>
                  </a:lnTo>
                  <a:lnTo>
                    <a:pt x="103" y="846"/>
                  </a:lnTo>
                  <a:lnTo>
                    <a:pt x="103" y="844"/>
                  </a:lnTo>
                  <a:lnTo>
                    <a:pt x="105" y="844"/>
                  </a:lnTo>
                  <a:lnTo>
                    <a:pt x="105" y="842"/>
                  </a:lnTo>
                  <a:lnTo>
                    <a:pt x="107" y="842"/>
                  </a:lnTo>
                  <a:lnTo>
                    <a:pt x="107" y="840"/>
                  </a:lnTo>
                  <a:lnTo>
                    <a:pt x="109" y="840"/>
                  </a:lnTo>
                  <a:lnTo>
                    <a:pt x="109" y="839"/>
                  </a:lnTo>
                  <a:lnTo>
                    <a:pt x="110" y="839"/>
                  </a:lnTo>
                  <a:lnTo>
                    <a:pt x="112" y="839"/>
                  </a:lnTo>
                  <a:lnTo>
                    <a:pt x="114" y="837"/>
                  </a:lnTo>
                  <a:lnTo>
                    <a:pt x="116" y="837"/>
                  </a:lnTo>
                  <a:lnTo>
                    <a:pt x="117" y="835"/>
                  </a:lnTo>
                  <a:lnTo>
                    <a:pt x="119" y="835"/>
                  </a:lnTo>
                  <a:lnTo>
                    <a:pt x="121" y="834"/>
                  </a:lnTo>
                  <a:lnTo>
                    <a:pt x="122" y="832"/>
                  </a:lnTo>
                  <a:lnTo>
                    <a:pt x="122" y="830"/>
                  </a:lnTo>
                  <a:lnTo>
                    <a:pt x="124" y="830"/>
                  </a:lnTo>
                  <a:lnTo>
                    <a:pt x="124" y="828"/>
                  </a:lnTo>
                  <a:lnTo>
                    <a:pt x="124" y="827"/>
                  </a:lnTo>
                  <a:lnTo>
                    <a:pt x="124" y="825"/>
                  </a:lnTo>
                  <a:lnTo>
                    <a:pt x="124" y="823"/>
                  </a:lnTo>
                  <a:lnTo>
                    <a:pt x="126" y="821"/>
                  </a:lnTo>
                  <a:lnTo>
                    <a:pt x="126" y="820"/>
                  </a:lnTo>
                  <a:lnTo>
                    <a:pt x="128" y="816"/>
                  </a:lnTo>
                  <a:lnTo>
                    <a:pt x="131" y="815"/>
                  </a:lnTo>
                  <a:lnTo>
                    <a:pt x="131" y="809"/>
                  </a:lnTo>
                  <a:lnTo>
                    <a:pt x="131" y="806"/>
                  </a:lnTo>
                  <a:lnTo>
                    <a:pt x="131" y="804"/>
                  </a:lnTo>
                  <a:lnTo>
                    <a:pt x="131" y="802"/>
                  </a:lnTo>
                  <a:lnTo>
                    <a:pt x="131" y="801"/>
                  </a:lnTo>
                  <a:lnTo>
                    <a:pt x="131" y="799"/>
                  </a:lnTo>
                  <a:lnTo>
                    <a:pt x="129" y="797"/>
                  </a:lnTo>
                  <a:lnTo>
                    <a:pt x="129" y="796"/>
                  </a:lnTo>
                  <a:lnTo>
                    <a:pt x="129" y="794"/>
                  </a:lnTo>
                  <a:lnTo>
                    <a:pt x="131" y="792"/>
                  </a:lnTo>
                  <a:lnTo>
                    <a:pt x="131" y="790"/>
                  </a:lnTo>
                  <a:lnTo>
                    <a:pt x="133" y="790"/>
                  </a:lnTo>
                  <a:lnTo>
                    <a:pt x="133" y="789"/>
                  </a:lnTo>
                  <a:lnTo>
                    <a:pt x="135" y="789"/>
                  </a:lnTo>
                  <a:lnTo>
                    <a:pt x="135" y="787"/>
                  </a:lnTo>
                  <a:lnTo>
                    <a:pt x="136" y="785"/>
                  </a:lnTo>
                  <a:lnTo>
                    <a:pt x="136" y="783"/>
                  </a:lnTo>
                  <a:lnTo>
                    <a:pt x="136" y="782"/>
                  </a:lnTo>
                  <a:lnTo>
                    <a:pt x="136" y="780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40" y="778"/>
                  </a:lnTo>
                  <a:lnTo>
                    <a:pt x="141" y="777"/>
                  </a:lnTo>
                  <a:lnTo>
                    <a:pt x="143" y="775"/>
                  </a:lnTo>
                  <a:lnTo>
                    <a:pt x="143" y="773"/>
                  </a:lnTo>
                  <a:lnTo>
                    <a:pt x="145" y="773"/>
                  </a:lnTo>
                  <a:lnTo>
                    <a:pt x="145" y="771"/>
                  </a:lnTo>
                  <a:lnTo>
                    <a:pt x="145" y="770"/>
                  </a:lnTo>
                  <a:lnTo>
                    <a:pt x="145" y="768"/>
                  </a:lnTo>
                  <a:lnTo>
                    <a:pt x="147" y="766"/>
                  </a:lnTo>
                  <a:lnTo>
                    <a:pt x="148" y="766"/>
                  </a:lnTo>
                  <a:lnTo>
                    <a:pt x="150" y="766"/>
                  </a:lnTo>
                  <a:lnTo>
                    <a:pt x="152" y="766"/>
                  </a:lnTo>
                  <a:lnTo>
                    <a:pt x="153" y="766"/>
                  </a:lnTo>
                  <a:lnTo>
                    <a:pt x="153" y="764"/>
                  </a:lnTo>
                  <a:lnTo>
                    <a:pt x="155" y="764"/>
                  </a:lnTo>
                  <a:lnTo>
                    <a:pt x="157" y="764"/>
                  </a:lnTo>
                  <a:lnTo>
                    <a:pt x="157" y="763"/>
                  </a:lnTo>
                  <a:lnTo>
                    <a:pt x="159" y="761"/>
                  </a:lnTo>
                  <a:lnTo>
                    <a:pt x="159" y="759"/>
                  </a:lnTo>
                  <a:lnTo>
                    <a:pt x="160" y="754"/>
                  </a:lnTo>
                  <a:lnTo>
                    <a:pt x="160" y="751"/>
                  </a:lnTo>
                  <a:lnTo>
                    <a:pt x="160" y="749"/>
                  </a:lnTo>
                  <a:lnTo>
                    <a:pt x="162" y="745"/>
                  </a:lnTo>
                  <a:lnTo>
                    <a:pt x="174" y="737"/>
                  </a:lnTo>
                  <a:lnTo>
                    <a:pt x="178" y="735"/>
                  </a:lnTo>
                  <a:lnTo>
                    <a:pt x="185" y="730"/>
                  </a:lnTo>
                  <a:lnTo>
                    <a:pt x="185" y="728"/>
                  </a:lnTo>
                  <a:lnTo>
                    <a:pt x="186" y="723"/>
                  </a:lnTo>
                  <a:lnTo>
                    <a:pt x="188" y="714"/>
                  </a:lnTo>
                  <a:lnTo>
                    <a:pt x="190" y="708"/>
                  </a:lnTo>
                  <a:lnTo>
                    <a:pt x="197" y="701"/>
                  </a:lnTo>
                  <a:lnTo>
                    <a:pt x="198" y="699"/>
                  </a:lnTo>
                  <a:lnTo>
                    <a:pt x="200" y="694"/>
                  </a:lnTo>
                  <a:lnTo>
                    <a:pt x="202" y="682"/>
                  </a:lnTo>
                  <a:lnTo>
                    <a:pt x="202" y="678"/>
                  </a:lnTo>
                  <a:lnTo>
                    <a:pt x="202" y="673"/>
                  </a:lnTo>
                  <a:lnTo>
                    <a:pt x="200" y="668"/>
                  </a:lnTo>
                  <a:lnTo>
                    <a:pt x="200" y="666"/>
                  </a:lnTo>
                  <a:lnTo>
                    <a:pt x="198" y="661"/>
                  </a:lnTo>
                  <a:lnTo>
                    <a:pt x="198" y="659"/>
                  </a:lnTo>
                  <a:lnTo>
                    <a:pt x="198" y="654"/>
                  </a:lnTo>
                  <a:lnTo>
                    <a:pt x="200" y="649"/>
                  </a:lnTo>
                  <a:lnTo>
                    <a:pt x="200" y="645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4" y="633"/>
                  </a:lnTo>
                  <a:lnTo>
                    <a:pt x="204" y="630"/>
                  </a:lnTo>
                  <a:lnTo>
                    <a:pt x="205" y="628"/>
                  </a:lnTo>
                  <a:lnTo>
                    <a:pt x="204" y="618"/>
                  </a:lnTo>
                  <a:lnTo>
                    <a:pt x="202" y="611"/>
                  </a:lnTo>
                  <a:lnTo>
                    <a:pt x="195" y="602"/>
                  </a:lnTo>
                  <a:lnTo>
                    <a:pt x="193" y="601"/>
                  </a:lnTo>
                  <a:lnTo>
                    <a:pt x="191" y="597"/>
                  </a:lnTo>
                  <a:lnTo>
                    <a:pt x="190" y="595"/>
                  </a:lnTo>
                  <a:lnTo>
                    <a:pt x="186" y="592"/>
                  </a:lnTo>
                  <a:lnTo>
                    <a:pt x="185" y="588"/>
                  </a:lnTo>
                  <a:lnTo>
                    <a:pt x="183" y="587"/>
                  </a:lnTo>
                  <a:lnTo>
                    <a:pt x="181" y="583"/>
                  </a:lnTo>
                  <a:lnTo>
                    <a:pt x="181" y="580"/>
                  </a:lnTo>
                  <a:lnTo>
                    <a:pt x="178" y="575"/>
                  </a:lnTo>
                  <a:lnTo>
                    <a:pt x="174" y="568"/>
                  </a:lnTo>
                  <a:lnTo>
                    <a:pt x="167" y="557"/>
                  </a:lnTo>
                  <a:lnTo>
                    <a:pt x="164" y="552"/>
                  </a:lnTo>
                  <a:lnTo>
                    <a:pt x="159" y="545"/>
                  </a:lnTo>
                  <a:lnTo>
                    <a:pt x="153" y="537"/>
                  </a:lnTo>
                  <a:lnTo>
                    <a:pt x="147" y="530"/>
                  </a:lnTo>
                  <a:lnTo>
                    <a:pt x="145" y="526"/>
                  </a:lnTo>
                  <a:lnTo>
                    <a:pt x="143" y="523"/>
                  </a:lnTo>
                  <a:lnTo>
                    <a:pt x="141" y="519"/>
                  </a:lnTo>
                  <a:lnTo>
                    <a:pt x="138" y="512"/>
                  </a:lnTo>
                  <a:lnTo>
                    <a:pt x="135" y="507"/>
                  </a:lnTo>
                  <a:lnTo>
                    <a:pt x="131" y="502"/>
                  </a:lnTo>
                  <a:lnTo>
                    <a:pt x="131" y="494"/>
                  </a:lnTo>
                  <a:lnTo>
                    <a:pt x="129" y="488"/>
                  </a:lnTo>
                  <a:lnTo>
                    <a:pt x="129" y="487"/>
                  </a:lnTo>
                  <a:lnTo>
                    <a:pt x="128" y="478"/>
                  </a:lnTo>
                  <a:lnTo>
                    <a:pt x="128" y="476"/>
                  </a:lnTo>
                  <a:lnTo>
                    <a:pt x="128" y="475"/>
                  </a:lnTo>
                  <a:lnTo>
                    <a:pt x="126" y="469"/>
                  </a:lnTo>
                  <a:lnTo>
                    <a:pt x="126" y="461"/>
                  </a:lnTo>
                  <a:lnTo>
                    <a:pt x="128" y="456"/>
                  </a:lnTo>
                  <a:lnTo>
                    <a:pt x="128" y="452"/>
                  </a:lnTo>
                  <a:lnTo>
                    <a:pt x="129" y="450"/>
                  </a:lnTo>
                  <a:lnTo>
                    <a:pt x="131" y="447"/>
                  </a:lnTo>
                  <a:lnTo>
                    <a:pt x="131" y="445"/>
                  </a:lnTo>
                  <a:lnTo>
                    <a:pt x="128" y="431"/>
                  </a:lnTo>
                  <a:lnTo>
                    <a:pt x="126" y="426"/>
                  </a:lnTo>
                  <a:lnTo>
                    <a:pt x="126" y="419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07"/>
                  </a:lnTo>
                  <a:lnTo>
                    <a:pt x="128" y="404"/>
                  </a:lnTo>
                  <a:lnTo>
                    <a:pt x="128" y="400"/>
                  </a:lnTo>
                  <a:lnTo>
                    <a:pt x="129" y="395"/>
                  </a:lnTo>
                  <a:lnTo>
                    <a:pt x="129" y="393"/>
                  </a:lnTo>
                  <a:lnTo>
                    <a:pt x="129" y="392"/>
                  </a:lnTo>
                  <a:lnTo>
                    <a:pt x="126" y="383"/>
                  </a:lnTo>
                  <a:lnTo>
                    <a:pt x="126" y="381"/>
                  </a:lnTo>
                  <a:lnTo>
                    <a:pt x="126" y="380"/>
                  </a:lnTo>
                  <a:lnTo>
                    <a:pt x="128" y="373"/>
                  </a:lnTo>
                  <a:lnTo>
                    <a:pt x="128" y="369"/>
                  </a:lnTo>
                  <a:lnTo>
                    <a:pt x="128" y="366"/>
                  </a:lnTo>
                  <a:lnTo>
                    <a:pt x="128" y="355"/>
                  </a:lnTo>
                  <a:lnTo>
                    <a:pt x="126" y="349"/>
                  </a:lnTo>
                  <a:lnTo>
                    <a:pt x="126" y="342"/>
                  </a:lnTo>
                  <a:lnTo>
                    <a:pt x="124" y="338"/>
                  </a:lnTo>
                  <a:lnTo>
                    <a:pt x="124" y="335"/>
                  </a:lnTo>
                  <a:lnTo>
                    <a:pt x="122" y="324"/>
                  </a:lnTo>
                  <a:lnTo>
                    <a:pt x="122" y="319"/>
                  </a:lnTo>
                  <a:lnTo>
                    <a:pt x="122" y="312"/>
                  </a:lnTo>
                  <a:lnTo>
                    <a:pt x="122" y="307"/>
                  </a:lnTo>
                  <a:lnTo>
                    <a:pt x="122" y="305"/>
                  </a:lnTo>
                  <a:lnTo>
                    <a:pt x="124" y="304"/>
                  </a:lnTo>
                  <a:lnTo>
                    <a:pt x="128" y="295"/>
                  </a:lnTo>
                  <a:lnTo>
                    <a:pt x="131" y="292"/>
                  </a:lnTo>
                  <a:lnTo>
                    <a:pt x="133" y="285"/>
                  </a:lnTo>
                  <a:lnTo>
                    <a:pt x="133" y="278"/>
                  </a:lnTo>
                  <a:lnTo>
                    <a:pt x="133" y="276"/>
                  </a:lnTo>
                  <a:lnTo>
                    <a:pt x="135" y="271"/>
                  </a:lnTo>
                  <a:lnTo>
                    <a:pt x="135" y="267"/>
                  </a:lnTo>
                  <a:lnTo>
                    <a:pt x="136" y="260"/>
                  </a:lnTo>
                  <a:lnTo>
                    <a:pt x="136" y="255"/>
                  </a:lnTo>
                  <a:lnTo>
                    <a:pt x="136" y="254"/>
                  </a:lnTo>
                  <a:lnTo>
                    <a:pt x="136" y="252"/>
                  </a:lnTo>
                  <a:lnTo>
                    <a:pt x="138" y="248"/>
                  </a:lnTo>
                  <a:lnTo>
                    <a:pt x="141" y="247"/>
                  </a:lnTo>
                  <a:lnTo>
                    <a:pt x="148" y="242"/>
                  </a:lnTo>
                  <a:lnTo>
                    <a:pt x="150" y="240"/>
                  </a:lnTo>
                  <a:lnTo>
                    <a:pt x="155" y="224"/>
                  </a:lnTo>
                  <a:lnTo>
                    <a:pt x="157" y="219"/>
                  </a:lnTo>
                  <a:lnTo>
                    <a:pt x="159" y="216"/>
                  </a:lnTo>
                  <a:lnTo>
                    <a:pt x="160" y="214"/>
                  </a:lnTo>
                  <a:lnTo>
                    <a:pt x="167" y="210"/>
                  </a:lnTo>
                  <a:lnTo>
                    <a:pt x="171" y="209"/>
                  </a:lnTo>
                  <a:lnTo>
                    <a:pt x="178" y="202"/>
                  </a:lnTo>
                  <a:lnTo>
                    <a:pt x="179" y="198"/>
                  </a:lnTo>
                  <a:lnTo>
                    <a:pt x="181" y="197"/>
                  </a:lnTo>
                  <a:lnTo>
                    <a:pt x="183" y="191"/>
                  </a:lnTo>
                  <a:lnTo>
                    <a:pt x="183" y="190"/>
                  </a:lnTo>
                  <a:lnTo>
                    <a:pt x="185" y="185"/>
                  </a:lnTo>
                  <a:lnTo>
                    <a:pt x="186" y="179"/>
                  </a:lnTo>
                  <a:lnTo>
                    <a:pt x="186" y="176"/>
                  </a:lnTo>
                  <a:lnTo>
                    <a:pt x="186" y="172"/>
                  </a:lnTo>
                  <a:lnTo>
                    <a:pt x="186" y="171"/>
                  </a:lnTo>
                  <a:lnTo>
                    <a:pt x="186" y="169"/>
                  </a:lnTo>
                  <a:lnTo>
                    <a:pt x="188" y="167"/>
                  </a:lnTo>
                  <a:lnTo>
                    <a:pt x="190" y="167"/>
                  </a:lnTo>
                  <a:lnTo>
                    <a:pt x="191" y="166"/>
                  </a:lnTo>
                  <a:lnTo>
                    <a:pt x="207" y="164"/>
                  </a:lnTo>
                  <a:lnTo>
                    <a:pt x="212" y="164"/>
                  </a:lnTo>
                  <a:lnTo>
                    <a:pt x="228" y="162"/>
                  </a:lnTo>
                  <a:lnTo>
                    <a:pt x="254" y="157"/>
                  </a:lnTo>
                  <a:lnTo>
                    <a:pt x="271" y="152"/>
                  </a:lnTo>
                  <a:lnTo>
                    <a:pt x="273" y="152"/>
                  </a:lnTo>
                  <a:lnTo>
                    <a:pt x="280" y="148"/>
                  </a:lnTo>
                  <a:lnTo>
                    <a:pt x="288" y="145"/>
                  </a:lnTo>
                  <a:lnTo>
                    <a:pt x="292" y="141"/>
                  </a:lnTo>
                  <a:lnTo>
                    <a:pt x="295" y="140"/>
                  </a:lnTo>
                  <a:lnTo>
                    <a:pt x="304" y="136"/>
                  </a:lnTo>
                  <a:lnTo>
                    <a:pt x="311" y="135"/>
                  </a:lnTo>
                  <a:lnTo>
                    <a:pt x="319" y="133"/>
                  </a:lnTo>
                  <a:lnTo>
                    <a:pt x="321" y="131"/>
                  </a:lnTo>
                  <a:lnTo>
                    <a:pt x="323" y="131"/>
                  </a:lnTo>
                  <a:lnTo>
                    <a:pt x="324" y="129"/>
                  </a:lnTo>
                  <a:lnTo>
                    <a:pt x="326" y="128"/>
                  </a:lnTo>
                  <a:lnTo>
                    <a:pt x="330" y="121"/>
                  </a:lnTo>
                  <a:lnTo>
                    <a:pt x="333" y="114"/>
                  </a:lnTo>
                  <a:lnTo>
                    <a:pt x="335" y="112"/>
                  </a:lnTo>
                  <a:lnTo>
                    <a:pt x="347" y="103"/>
                  </a:lnTo>
                  <a:lnTo>
                    <a:pt x="357" y="95"/>
                  </a:lnTo>
                  <a:lnTo>
                    <a:pt x="362" y="91"/>
                  </a:lnTo>
                  <a:lnTo>
                    <a:pt x="387" y="76"/>
                  </a:lnTo>
                  <a:lnTo>
                    <a:pt x="393" y="72"/>
                  </a:lnTo>
                  <a:lnTo>
                    <a:pt x="399" y="69"/>
                  </a:lnTo>
                  <a:lnTo>
                    <a:pt x="400" y="67"/>
                  </a:lnTo>
                  <a:lnTo>
                    <a:pt x="400" y="65"/>
                  </a:lnTo>
                  <a:lnTo>
                    <a:pt x="402" y="65"/>
                  </a:lnTo>
                  <a:lnTo>
                    <a:pt x="402" y="64"/>
                  </a:lnTo>
                  <a:lnTo>
                    <a:pt x="404" y="64"/>
                  </a:lnTo>
                  <a:lnTo>
                    <a:pt x="404" y="62"/>
                  </a:lnTo>
                  <a:lnTo>
                    <a:pt x="406" y="62"/>
                  </a:lnTo>
                  <a:lnTo>
                    <a:pt x="407" y="60"/>
                  </a:lnTo>
                  <a:lnTo>
                    <a:pt x="409" y="60"/>
                  </a:lnTo>
                  <a:lnTo>
                    <a:pt x="411" y="59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6" y="55"/>
                  </a:lnTo>
                  <a:lnTo>
                    <a:pt x="418" y="55"/>
                  </a:lnTo>
                  <a:lnTo>
                    <a:pt x="419" y="53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2"/>
                  </a:lnTo>
                  <a:lnTo>
                    <a:pt x="426" y="52"/>
                  </a:lnTo>
                  <a:lnTo>
                    <a:pt x="428" y="52"/>
                  </a:lnTo>
                  <a:lnTo>
                    <a:pt x="430" y="50"/>
                  </a:lnTo>
                  <a:lnTo>
                    <a:pt x="431" y="50"/>
                  </a:lnTo>
                  <a:lnTo>
                    <a:pt x="433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8" y="48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5"/>
                  </a:lnTo>
                  <a:lnTo>
                    <a:pt x="442" y="45"/>
                  </a:lnTo>
                  <a:lnTo>
                    <a:pt x="444" y="43"/>
                  </a:lnTo>
                  <a:lnTo>
                    <a:pt x="445" y="41"/>
                  </a:lnTo>
                  <a:lnTo>
                    <a:pt x="445" y="40"/>
                  </a:lnTo>
                  <a:lnTo>
                    <a:pt x="447" y="40"/>
                  </a:lnTo>
                  <a:lnTo>
                    <a:pt x="447" y="38"/>
                  </a:lnTo>
                  <a:lnTo>
                    <a:pt x="447" y="36"/>
                  </a:lnTo>
                  <a:lnTo>
                    <a:pt x="449" y="36"/>
                  </a:lnTo>
                  <a:lnTo>
                    <a:pt x="449" y="34"/>
                  </a:lnTo>
                  <a:lnTo>
                    <a:pt x="449" y="33"/>
                  </a:lnTo>
                  <a:lnTo>
                    <a:pt x="450" y="33"/>
                  </a:lnTo>
                  <a:lnTo>
                    <a:pt x="450" y="31"/>
                  </a:lnTo>
                  <a:lnTo>
                    <a:pt x="450" y="29"/>
                  </a:lnTo>
                  <a:lnTo>
                    <a:pt x="452" y="29"/>
                  </a:lnTo>
                  <a:lnTo>
                    <a:pt x="452" y="27"/>
                  </a:lnTo>
                  <a:lnTo>
                    <a:pt x="454" y="27"/>
                  </a:lnTo>
                  <a:lnTo>
                    <a:pt x="454" y="26"/>
                  </a:lnTo>
                  <a:lnTo>
                    <a:pt x="456" y="24"/>
                  </a:lnTo>
                  <a:lnTo>
                    <a:pt x="457" y="24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3" y="21"/>
                  </a:lnTo>
                  <a:lnTo>
                    <a:pt x="463" y="19"/>
                  </a:lnTo>
                  <a:lnTo>
                    <a:pt x="464" y="19"/>
                  </a:lnTo>
                  <a:lnTo>
                    <a:pt x="466" y="19"/>
                  </a:lnTo>
                  <a:lnTo>
                    <a:pt x="468" y="19"/>
                  </a:lnTo>
                  <a:lnTo>
                    <a:pt x="469" y="17"/>
                  </a:lnTo>
                  <a:lnTo>
                    <a:pt x="471" y="17"/>
                  </a:lnTo>
                  <a:lnTo>
                    <a:pt x="473" y="17"/>
                  </a:lnTo>
                  <a:lnTo>
                    <a:pt x="475" y="17"/>
                  </a:lnTo>
                  <a:lnTo>
                    <a:pt x="476" y="17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2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5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2" y="15"/>
                  </a:lnTo>
                  <a:lnTo>
                    <a:pt x="494" y="15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1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5"/>
                  </a:lnTo>
                  <a:lnTo>
                    <a:pt x="525" y="15"/>
                  </a:lnTo>
                  <a:lnTo>
                    <a:pt x="526" y="15"/>
                  </a:lnTo>
                  <a:lnTo>
                    <a:pt x="528" y="15"/>
                  </a:lnTo>
                  <a:lnTo>
                    <a:pt x="530" y="15"/>
                  </a:lnTo>
                  <a:lnTo>
                    <a:pt x="532" y="15"/>
                  </a:lnTo>
                  <a:lnTo>
                    <a:pt x="533" y="15"/>
                  </a:lnTo>
                  <a:lnTo>
                    <a:pt x="535" y="15"/>
                  </a:lnTo>
                  <a:lnTo>
                    <a:pt x="537" y="17"/>
                  </a:lnTo>
                  <a:lnTo>
                    <a:pt x="538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4" y="17"/>
                  </a:lnTo>
                  <a:lnTo>
                    <a:pt x="545" y="17"/>
                  </a:lnTo>
                  <a:lnTo>
                    <a:pt x="547" y="17"/>
                  </a:lnTo>
                  <a:lnTo>
                    <a:pt x="549" y="15"/>
                  </a:lnTo>
                  <a:lnTo>
                    <a:pt x="551" y="15"/>
                  </a:lnTo>
                  <a:lnTo>
                    <a:pt x="552" y="15"/>
                  </a:lnTo>
                  <a:lnTo>
                    <a:pt x="554" y="15"/>
                  </a:lnTo>
                  <a:lnTo>
                    <a:pt x="556" y="15"/>
                  </a:lnTo>
                  <a:lnTo>
                    <a:pt x="557" y="15"/>
                  </a:lnTo>
                  <a:lnTo>
                    <a:pt x="559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4" y="15"/>
                  </a:lnTo>
                  <a:lnTo>
                    <a:pt x="566" y="15"/>
                  </a:lnTo>
                  <a:lnTo>
                    <a:pt x="568" y="15"/>
                  </a:lnTo>
                  <a:lnTo>
                    <a:pt x="570" y="15"/>
                  </a:lnTo>
                  <a:lnTo>
                    <a:pt x="571" y="15"/>
                  </a:lnTo>
                  <a:lnTo>
                    <a:pt x="573" y="15"/>
                  </a:lnTo>
                  <a:lnTo>
                    <a:pt x="575" y="15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0" y="15"/>
                  </a:lnTo>
                  <a:lnTo>
                    <a:pt x="582" y="14"/>
                  </a:lnTo>
                  <a:lnTo>
                    <a:pt x="583" y="14"/>
                  </a:lnTo>
                  <a:lnTo>
                    <a:pt x="585" y="14"/>
                  </a:lnTo>
                  <a:lnTo>
                    <a:pt x="587" y="14"/>
                  </a:lnTo>
                  <a:lnTo>
                    <a:pt x="589" y="14"/>
                  </a:lnTo>
                  <a:lnTo>
                    <a:pt x="590" y="14"/>
                  </a:lnTo>
                  <a:lnTo>
                    <a:pt x="592" y="14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7" y="14"/>
                  </a:lnTo>
                  <a:lnTo>
                    <a:pt x="599" y="14"/>
                  </a:lnTo>
                  <a:lnTo>
                    <a:pt x="601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09" y="14"/>
                  </a:lnTo>
                  <a:lnTo>
                    <a:pt x="611" y="14"/>
                  </a:lnTo>
                  <a:lnTo>
                    <a:pt x="613" y="14"/>
                  </a:lnTo>
                  <a:lnTo>
                    <a:pt x="614" y="14"/>
                  </a:lnTo>
                  <a:lnTo>
                    <a:pt x="616" y="14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8" y="14"/>
                  </a:lnTo>
                  <a:lnTo>
                    <a:pt x="630" y="14"/>
                  </a:lnTo>
                  <a:lnTo>
                    <a:pt x="632" y="14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7" y="14"/>
                  </a:lnTo>
                  <a:lnTo>
                    <a:pt x="639" y="14"/>
                  </a:lnTo>
                  <a:lnTo>
                    <a:pt x="640" y="14"/>
                  </a:lnTo>
                  <a:lnTo>
                    <a:pt x="642" y="14"/>
                  </a:lnTo>
                  <a:lnTo>
                    <a:pt x="644" y="14"/>
                  </a:lnTo>
                  <a:lnTo>
                    <a:pt x="646" y="14"/>
                  </a:lnTo>
                  <a:lnTo>
                    <a:pt x="647" y="14"/>
                  </a:lnTo>
                  <a:lnTo>
                    <a:pt x="649" y="12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4" y="12"/>
                  </a:lnTo>
                  <a:lnTo>
                    <a:pt x="656" y="12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1" y="12"/>
                  </a:lnTo>
                  <a:lnTo>
                    <a:pt x="663" y="12"/>
                  </a:lnTo>
                  <a:lnTo>
                    <a:pt x="665" y="12"/>
                  </a:lnTo>
                  <a:lnTo>
                    <a:pt x="666" y="12"/>
                  </a:lnTo>
                  <a:lnTo>
                    <a:pt x="668" y="12"/>
                  </a:lnTo>
                  <a:lnTo>
                    <a:pt x="670" y="12"/>
                  </a:lnTo>
                  <a:lnTo>
                    <a:pt x="671" y="12"/>
                  </a:lnTo>
                  <a:lnTo>
                    <a:pt x="671" y="10"/>
                  </a:lnTo>
                  <a:lnTo>
                    <a:pt x="673" y="10"/>
                  </a:lnTo>
                  <a:lnTo>
                    <a:pt x="675" y="10"/>
                  </a:lnTo>
                  <a:lnTo>
                    <a:pt x="677" y="10"/>
                  </a:lnTo>
                  <a:lnTo>
                    <a:pt x="678" y="10"/>
                  </a:lnTo>
                  <a:lnTo>
                    <a:pt x="680" y="10"/>
                  </a:lnTo>
                  <a:lnTo>
                    <a:pt x="682" y="12"/>
                  </a:lnTo>
                  <a:lnTo>
                    <a:pt x="684" y="12"/>
                  </a:lnTo>
                  <a:lnTo>
                    <a:pt x="685" y="12"/>
                  </a:lnTo>
                  <a:lnTo>
                    <a:pt x="687" y="12"/>
                  </a:lnTo>
                  <a:lnTo>
                    <a:pt x="689" y="12"/>
                  </a:lnTo>
                  <a:lnTo>
                    <a:pt x="690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7" y="12"/>
                  </a:lnTo>
                  <a:lnTo>
                    <a:pt x="697" y="10"/>
                  </a:lnTo>
                  <a:lnTo>
                    <a:pt x="699" y="10"/>
                  </a:lnTo>
                  <a:lnTo>
                    <a:pt x="701" y="10"/>
                  </a:lnTo>
                  <a:lnTo>
                    <a:pt x="702" y="10"/>
                  </a:lnTo>
                  <a:lnTo>
                    <a:pt x="704" y="9"/>
                  </a:lnTo>
                  <a:lnTo>
                    <a:pt x="706" y="9"/>
                  </a:lnTo>
                  <a:lnTo>
                    <a:pt x="708" y="9"/>
                  </a:lnTo>
                  <a:lnTo>
                    <a:pt x="708" y="7"/>
                  </a:lnTo>
                  <a:lnTo>
                    <a:pt x="709" y="7"/>
                  </a:lnTo>
                  <a:lnTo>
                    <a:pt x="709" y="5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5" y="3"/>
                  </a:lnTo>
                  <a:lnTo>
                    <a:pt x="716" y="3"/>
                  </a:lnTo>
                  <a:lnTo>
                    <a:pt x="718" y="2"/>
                  </a:lnTo>
                  <a:lnTo>
                    <a:pt x="720" y="2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5" y="0"/>
                  </a:lnTo>
                  <a:lnTo>
                    <a:pt x="727" y="0"/>
                  </a:lnTo>
                  <a:lnTo>
                    <a:pt x="728" y="0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>
              <a:off x="2370" y="4068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2370" y="4068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2332" y="4056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2337" y="405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2311" y="4054"/>
              <a:ext cx="3" cy="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2 h 2"/>
                <a:gd name="T6" fmla="*/ 0 w 3"/>
                <a:gd name="T7" fmla="*/ 2 h 2"/>
                <a:gd name="T8" fmla="*/ 0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28"/>
            <p:cNvSpPr>
              <a:spLocks noChangeArrowheads="1"/>
            </p:cNvSpPr>
            <p:nvPr/>
          </p:nvSpPr>
          <p:spPr bwMode="auto">
            <a:xfrm>
              <a:off x="2308" y="4054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2302" y="4052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2335" y="40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2301" y="4051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2335" y="4051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2335" y="404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2364" y="4046"/>
              <a:ext cx="38" cy="36"/>
            </a:xfrm>
            <a:custGeom>
              <a:avLst/>
              <a:gdLst>
                <a:gd name="T0" fmla="*/ 37 w 38"/>
                <a:gd name="T1" fmla="*/ 3 h 36"/>
                <a:gd name="T2" fmla="*/ 37 w 38"/>
                <a:gd name="T3" fmla="*/ 8 h 36"/>
                <a:gd name="T4" fmla="*/ 37 w 38"/>
                <a:gd name="T5" fmla="*/ 12 h 36"/>
                <a:gd name="T6" fmla="*/ 37 w 38"/>
                <a:gd name="T7" fmla="*/ 13 h 36"/>
                <a:gd name="T8" fmla="*/ 32 w 38"/>
                <a:gd name="T9" fmla="*/ 17 h 36"/>
                <a:gd name="T10" fmla="*/ 30 w 38"/>
                <a:gd name="T11" fmla="*/ 24 h 36"/>
                <a:gd name="T12" fmla="*/ 30 w 38"/>
                <a:gd name="T13" fmla="*/ 27 h 36"/>
                <a:gd name="T14" fmla="*/ 28 w 38"/>
                <a:gd name="T15" fmla="*/ 29 h 36"/>
                <a:gd name="T16" fmla="*/ 30 w 38"/>
                <a:gd name="T17" fmla="*/ 32 h 36"/>
                <a:gd name="T18" fmla="*/ 28 w 38"/>
                <a:gd name="T19" fmla="*/ 34 h 36"/>
                <a:gd name="T20" fmla="*/ 26 w 38"/>
                <a:gd name="T21" fmla="*/ 36 h 36"/>
                <a:gd name="T22" fmla="*/ 25 w 38"/>
                <a:gd name="T23" fmla="*/ 34 h 36"/>
                <a:gd name="T24" fmla="*/ 25 w 38"/>
                <a:gd name="T25" fmla="*/ 34 h 36"/>
                <a:gd name="T26" fmla="*/ 21 w 38"/>
                <a:gd name="T27" fmla="*/ 34 h 36"/>
                <a:gd name="T28" fmla="*/ 23 w 38"/>
                <a:gd name="T29" fmla="*/ 36 h 36"/>
                <a:gd name="T30" fmla="*/ 26 w 38"/>
                <a:gd name="T31" fmla="*/ 36 h 36"/>
                <a:gd name="T32" fmla="*/ 26 w 38"/>
                <a:gd name="T33" fmla="*/ 36 h 36"/>
                <a:gd name="T34" fmla="*/ 21 w 38"/>
                <a:gd name="T35" fmla="*/ 36 h 36"/>
                <a:gd name="T36" fmla="*/ 19 w 38"/>
                <a:gd name="T37" fmla="*/ 32 h 36"/>
                <a:gd name="T38" fmla="*/ 16 w 38"/>
                <a:gd name="T39" fmla="*/ 32 h 36"/>
                <a:gd name="T40" fmla="*/ 14 w 38"/>
                <a:gd name="T41" fmla="*/ 29 h 36"/>
                <a:gd name="T42" fmla="*/ 13 w 38"/>
                <a:gd name="T43" fmla="*/ 31 h 36"/>
                <a:gd name="T44" fmla="*/ 14 w 38"/>
                <a:gd name="T45" fmla="*/ 32 h 36"/>
                <a:gd name="T46" fmla="*/ 9 w 38"/>
                <a:gd name="T47" fmla="*/ 32 h 36"/>
                <a:gd name="T48" fmla="*/ 7 w 38"/>
                <a:gd name="T49" fmla="*/ 31 h 36"/>
                <a:gd name="T50" fmla="*/ 4 w 38"/>
                <a:gd name="T51" fmla="*/ 31 h 36"/>
                <a:gd name="T52" fmla="*/ 6 w 38"/>
                <a:gd name="T53" fmla="*/ 32 h 36"/>
                <a:gd name="T54" fmla="*/ 4 w 38"/>
                <a:gd name="T55" fmla="*/ 34 h 36"/>
                <a:gd name="T56" fmla="*/ 2 w 38"/>
                <a:gd name="T57" fmla="*/ 32 h 36"/>
                <a:gd name="T58" fmla="*/ 0 w 38"/>
                <a:gd name="T59" fmla="*/ 31 h 36"/>
                <a:gd name="T60" fmla="*/ 0 w 38"/>
                <a:gd name="T61" fmla="*/ 27 h 36"/>
                <a:gd name="T62" fmla="*/ 6 w 38"/>
                <a:gd name="T63" fmla="*/ 24 h 36"/>
                <a:gd name="T64" fmla="*/ 7 w 38"/>
                <a:gd name="T65" fmla="*/ 22 h 36"/>
                <a:gd name="T66" fmla="*/ 7 w 38"/>
                <a:gd name="T67" fmla="*/ 20 h 36"/>
                <a:gd name="T68" fmla="*/ 6 w 38"/>
                <a:gd name="T69" fmla="*/ 22 h 36"/>
                <a:gd name="T70" fmla="*/ 7 w 38"/>
                <a:gd name="T71" fmla="*/ 19 h 36"/>
                <a:gd name="T72" fmla="*/ 7 w 38"/>
                <a:gd name="T73" fmla="*/ 13 h 36"/>
                <a:gd name="T74" fmla="*/ 7 w 38"/>
                <a:gd name="T75" fmla="*/ 10 h 36"/>
                <a:gd name="T76" fmla="*/ 13 w 38"/>
                <a:gd name="T77" fmla="*/ 6 h 36"/>
                <a:gd name="T78" fmla="*/ 13 w 38"/>
                <a:gd name="T79" fmla="*/ 3 h 36"/>
                <a:gd name="T80" fmla="*/ 16 w 38"/>
                <a:gd name="T81" fmla="*/ 3 h 36"/>
                <a:gd name="T82" fmla="*/ 18 w 38"/>
                <a:gd name="T83" fmla="*/ 1 h 36"/>
                <a:gd name="T84" fmla="*/ 19 w 38"/>
                <a:gd name="T85" fmla="*/ 3 h 36"/>
                <a:gd name="T86" fmla="*/ 23 w 38"/>
                <a:gd name="T87" fmla="*/ 3 h 36"/>
                <a:gd name="T88" fmla="*/ 26 w 38"/>
                <a:gd name="T89" fmla="*/ 3 h 36"/>
                <a:gd name="T90" fmla="*/ 28 w 38"/>
                <a:gd name="T91" fmla="*/ 5 h 36"/>
                <a:gd name="T92" fmla="*/ 26 w 38"/>
                <a:gd name="T93" fmla="*/ 3 h 36"/>
                <a:gd name="T94" fmla="*/ 30 w 38"/>
                <a:gd name="T95" fmla="*/ 3 h 36"/>
                <a:gd name="T96" fmla="*/ 32 w 38"/>
                <a:gd name="T97" fmla="*/ 1 h 36"/>
                <a:gd name="T98" fmla="*/ 37 w 38"/>
                <a:gd name="T9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36">
                  <a:moveTo>
                    <a:pt x="37" y="1"/>
                  </a:moveTo>
                  <a:lnTo>
                    <a:pt x="37" y="3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7" y="10"/>
                  </a:lnTo>
                  <a:lnTo>
                    <a:pt x="37" y="12"/>
                  </a:lnTo>
                  <a:lnTo>
                    <a:pt x="38" y="12"/>
                  </a:lnTo>
                  <a:lnTo>
                    <a:pt x="37" y="13"/>
                  </a:lnTo>
                  <a:lnTo>
                    <a:pt x="33" y="15"/>
                  </a:lnTo>
                  <a:lnTo>
                    <a:pt x="32" y="17"/>
                  </a:lnTo>
                  <a:lnTo>
                    <a:pt x="30" y="19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8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3" y="36"/>
                  </a:lnTo>
                  <a:lnTo>
                    <a:pt x="25" y="36"/>
                  </a:lnTo>
                  <a:lnTo>
                    <a:pt x="26" y="36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3" y="36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9" y="32"/>
                  </a:lnTo>
                  <a:lnTo>
                    <a:pt x="9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7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245" y="403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2237" y="40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2259" y="4032"/>
              <a:ext cx="2" cy="8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7 h 8"/>
                <a:gd name="T4" fmla="*/ 0 w 2"/>
                <a:gd name="T5" fmla="*/ 5 h 8"/>
                <a:gd name="T6" fmla="*/ 0 w 2"/>
                <a:gd name="T7" fmla="*/ 3 h 8"/>
                <a:gd name="T8" fmla="*/ 0 w 2"/>
                <a:gd name="T9" fmla="*/ 1 h 8"/>
                <a:gd name="T10" fmla="*/ 0 w 2"/>
                <a:gd name="T11" fmla="*/ 0 h 8"/>
                <a:gd name="T12" fmla="*/ 2 w 2"/>
                <a:gd name="T13" fmla="*/ 1 h 8"/>
                <a:gd name="T14" fmla="*/ 2 w 2"/>
                <a:gd name="T15" fmla="*/ 3 h 8"/>
                <a:gd name="T16" fmla="*/ 2 w 2"/>
                <a:gd name="T17" fmla="*/ 5 h 8"/>
                <a:gd name="T18" fmla="*/ 2 w 2"/>
                <a:gd name="T19" fmla="*/ 7 h 8"/>
                <a:gd name="T20" fmla="*/ 0 w 2"/>
                <a:gd name="T21" fmla="*/ 7 h 8"/>
                <a:gd name="T22" fmla="*/ 0 w 2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8"/>
            <p:cNvSpPr>
              <a:spLocks/>
            </p:cNvSpPr>
            <p:nvPr/>
          </p:nvSpPr>
          <p:spPr bwMode="auto">
            <a:xfrm>
              <a:off x="2420" y="4028"/>
              <a:ext cx="7" cy="5"/>
            </a:xfrm>
            <a:custGeom>
              <a:avLst/>
              <a:gdLst>
                <a:gd name="T0" fmla="*/ 5 w 7"/>
                <a:gd name="T1" fmla="*/ 5 h 5"/>
                <a:gd name="T2" fmla="*/ 3 w 7"/>
                <a:gd name="T3" fmla="*/ 5 h 5"/>
                <a:gd name="T4" fmla="*/ 3 w 7"/>
                <a:gd name="T5" fmla="*/ 4 h 5"/>
                <a:gd name="T6" fmla="*/ 0 w 7"/>
                <a:gd name="T7" fmla="*/ 4 h 5"/>
                <a:gd name="T8" fmla="*/ 1 w 7"/>
                <a:gd name="T9" fmla="*/ 4 h 5"/>
                <a:gd name="T10" fmla="*/ 1 w 7"/>
                <a:gd name="T11" fmla="*/ 2 h 5"/>
                <a:gd name="T12" fmla="*/ 3 w 7"/>
                <a:gd name="T13" fmla="*/ 2 h 5"/>
                <a:gd name="T14" fmla="*/ 3 w 7"/>
                <a:gd name="T15" fmla="*/ 0 h 5"/>
                <a:gd name="T16" fmla="*/ 5 w 7"/>
                <a:gd name="T17" fmla="*/ 0 h 5"/>
                <a:gd name="T18" fmla="*/ 5 w 7"/>
                <a:gd name="T19" fmla="*/ 2 h 5"/>
                <a:gd name="T20" fmla="*/ 7 w 7"/>
                <a:gd name="T21" fmla="*/ 2 h 5"/>
                <a:gd name="T22" fmla="*/ 7 w 7"/>
                <a:gd name="T23" fmla="*/ 4 h 5"/>
                <a:gd name="T24" fmla="*/ 5 w 7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lnTo>
                    <a:pt x="3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5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2440" y="4018"/>
              <a:ext cx="2" cy="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40"/>
            <p:cNvSpPr>
              <a:spLocks noChangeArrowheads="1"/>
            </p:cNvSpPr>
            <p:nvPr/>
          </p:nvSpPr>
          <p:spPr bwMode="auto">
            <a:xfrm>
              <a:off x="2204" y="4014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2181" y="3959"/>
              <a:ext cx="6" cy="7"/>
            </a:xfrm>
            <a:custGeom>
              <a:avLst/>
              <a:gdLst>
                <a:gd name="T0" fmla="*/ 6 w 6"/>
                <a:gd name="T1" fmla="*/ 7 h 7"/>
                <a:gd name="T2" fmla="*/ 4 w 6"/>
                <a:gd name="T3" fmla="*/ 7 h 7"/>
                <a:gd name="T4" fmla="*/ 2 w 6"/>
                <a:gd name="T5" fmla="*/ 7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0 w 6"/>
                <a:gd name="T13" fmla="*/ 0 h 7"/>
                <a:gd name="T14" fmla="*/ 2 w 6"/>
                <a:gd name="T15" fmla="*/ 0 h 7"/>
                <a:gd name="T16" fmla="*/ 2 w 6"/>
                <a:gd name="T17" fmla="*/ 2 h 7"/>
                <a:gd name="T18" fmla="*/ 2 w 6"/>
                <a:gd name="T19" fmla="*/ 4 h 7"/>
                <a:gd name="T20" fmla="*/ 6 w 6"/>
                <a:gd name="T21" fmla="*/ 4 h 7"/>
                <a:gd name="T22" fmla="*/ 6 w 6"/>
                <a:gd name="T23" fmla="*/ 5 h 7"/>
                <a:gd name="T24" fmla="*/ 6 w 6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lnTo>
                    <a:pt x="4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7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>
              <a:off x="2171" y="3899"/>
              <a:ext cx="5" cy="5"/>
            </a:xfrm>
            <a:custGeom>
              <a:avLst/>
              <a:gdLst>
                <a:gd name="T0" fmla="*/ 4 w 5"/>
                <a:gd name="T1" fmla="*/ 5 h 5"/>
                <a:gd name="T2" fmla="*/ 2 w 5"/>
                <a:gd name="T3" fmla="*/ 5 h 5"/>
                <a:gd name="T4" fmla="*/ 2 w 5"/>
                <a:gd name="T5" fmla="*/ 3 h 5"/>
                <a:gd name="T6" fmla="*/ 0 w 5"/>
                <a:gd name="T7" fmla="*/ 2 h 5"/>
                <a:gd name="T8" fmla="*/ 2 w 5"/>
                <a:gd name="T9" fmla="*/ 0 h 5"/>
                <a:gd name="T10" fmla="*/ 4 w 5"/>
                <a:gd name="T11" fmla="*/ 0 h 5"/>
                <a:gd name="T12" fmla="*/ 4 w 5"/>
                <a:gd name="T13" fmla="*/ 2 h 5"/>
                <a:gd name="T14" fmla="*/ 5 w 5"/>
                <a:gd name="T15" fmla="*/ 2 h 5"/>
                <a:gd name="T16" fmla="*/ 5 w 5"/>
                <a:gd name="T17" fmla="*/ 3 h 5"/>
                <a:gd name="T18" fmla="*/ 4 w 5"/>
                <a:gd name="T19" fmla="*/ 3 h 5"/>
                <a:gd name="T20" fmla="*/ 4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/>
            </p:cNvSpPr>
            <p:nvPr/>
          </p:nvSpPr>
          <p:spPr bwMode="auto">
            <a:xfrm>
              <a:off x="2125" y="3813"/>
              <a:ext cx="13" cy="17"/>
            </a:xfrm>
            <a:custGeom>
              <a:avLst/>
              <a:gdLst>
                <a:gd name="T0" fmla="*/ 8 w 13"/>
                <a:gd name="T1" fmla="*/ 0 h 17"/>
                <a:gd name="T2" fmla="*/ 12 w 13"/>
                <a:gd name="T3" fmla="*/ 0 h 17"/>
                <a:gd name="T4" fmla="*/ 12 w 13"/>
                <a:gd name="T5" fmla="*/ 1 h 17"/>
                <a:gd name="T6" fmla="*/ 13 w 13"/>
                <a:gd name="T7" fmla="*/ 1 h 17"/>
                <a:gd name="T8" fmla="*/ 13 w 13"/>
                <a:gd name="T9" fmla="*/ 3 h 17"/>
                <a:gd name="T10" fmla="*/ 12 w 13"/>
                <a:gd name="T11" fmla="*/ 6 h 17"/>
                <a:gd name="T12" fmla="*/ 10 w 13"/>
                <a:gd name="T13" fmla="*/ 8 h 17"/>
                <a:gd name="T14" fmla="*/ 10 w 13"/>
                <a:gd name="T15" fmla="*/ 10 h 17"/>
                <a:gd name="T16" fmla="*/ 10 w 13"/>
                <a:gd name="T17" fmla="*/ 12 h 17"/>
                <a:gd name="T18" fmla="*/ 10 w 13"/>
                <a:gd name="T19" fmla="*/ 13 h 17"/>
                <a:gd name="T20" fmla="*/ 10 w 13"/>
                <a:gd name="T21" fmla="*/ 15 h 17"/>
                <a:gd name="T22" fmla="*/ 10 w 13"/>
                <a:gd name="T23" fmla="*/ 17 h 17"/>
                <a:gd name="T24" fmla="*/ 8 w 13"/>
                <a:gd name="T25" fmla="*/ 17 h 17"/>
                <a:gd name="T26" fmla="*/ 6 w 13"/>
                <a:gd name="T27" fmla="*/ 17 h 17"/>
                <a:gd name="T28" fmla="*/ 5 w 13"/>
                <a:gd name="T29" fmla="*/ 15 h 17"/>
                <a:gd name="T30" fmla="*/ 5 w 13"/>
                <a:gd name="T31" fmla="*/ 13 h 17"/>
                <a:gd name="T32" fmla="*/ 3 w 13"/>
                <a:gd name="T33" fmla="*/ 12 h 17"/>
                <a:gd name="T34" fmla="*/ 3 w 13"/>
                <a:gd name="T35" fmla="*/ 10 h 17"/>
                <a:gd name="T36" fmla="*/ 1 w 13"/>
                <a:gd name="T37" fmla="*/ 10 h 17"/>
                <a:gd name="T38" fmla="*/ 1 w 13"/>
                <a:gd name="T39" fmla="*/ 8 h 17"/>
                <a:gd name="T40" fmla="*/ 1 w 13"/>
                <a:gd name="T41" fmla="*/ 6 h 17"/>
                <a:gd name="T42" fmla="*/ 0 w 13"/>
                <a:gd name="T43" fmla="*/ 5 h 17"/>
                <a:gd name="T44" fmla="*/ 0 w 13"/>
                <a:gd name="T45" fmla="*/ 3 h 17"/>
                <a:gd name="T46" fmla="*/ 1 w 13"/>
                <a:gd name="T47" fmla="*/ 3 h 17"/>
                <a:gd name="T48" fmla="*/ 1 w 13"/>
                <a:gd name="T49" fmla="*/ 1 h 17"/>
                <a:gd name="T50" fmla="*/ 1 w 13"/>
                <a:gd name="T51" fmla="*/ 0 h 17"/>
                <a:gd name="T52" fmla="*/ 3 w 13"/>
                <a:gd name="T53" fmla="*/ 0 h 17"/>
                <a:gd name="T54" fmla="*/ 3 w 13"/>
                <a:gd name="T55" fmla="*/ 1 h 17"/>
                <a:gd name="T56" fmla="*/ 6 w 13"/>
                <a:gd name="T57" fmla="*/ 1 h 17"/>
                <a:gd name="T58" fmla="*/ 6 w 13"/>
                <a:gd name="T59" fmla="*/ 0 h 17"/>
                <a:gd name="T60" fmla="*/ 8 w 13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7">
                  <a:moveTo>
                    <a:pt x="8" y="0"/>
                  </a:moveTo>
                  <a:lnTo>
                    <a:pt x="12" y="0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2140" y="3811"/>
              <a:ext cx="22" cy="17"/>
            </a:xfrm>
            <a:custGeom>
              <a:avLst/>
              <a:gdLst>
                <a:gd name="T0" fmla="*/ 19 w 22"/>
                <a:gd name="T1" fmla="*/ 2 h 17"/>
                <a:gd name="T2" fmla="*/ 19 w 22"/>
                <a:gd name="T3" fmla="*/ 3 h 17"/>
                <a:gd name="T4" fmla="*/ 21 w 22"/>
                <a:gd name="T5" fmla="*/ 5 h 17"/>
                <a:gd name="T6" fmla="*/ 22 w 22"/>
                <a:gd name="T7" fmla="*/ 5 h 17"/>
                <a:gd name="T8" fmla="*/ 22 w 22"/>
                <a:gd name="T9" fmla="*/ 7 h 17"/>
                <a:gd name="T10" fmla="*/ 21 w 22"/>
                <a:gd name="T11" fmla="*/ 7 h 17"/>
                <a:gd name="T12" fmla="*/ 19 w 22"/>
                <a:gd name="T13" fmla="*/ 7 h 17"/>
                <a:gd name="T14" fmla="*/ 17 w 22"/>
                <a:gd name="T15" fmla="*/ 7 h 17"/>
                <a:gd name="T16" fmla="*/ 17 w 22"/>
                <a:gd name="T17" fmla="*/ 8 h 17"/>
                <a:gd name="T18" fmla="*/ 16 w 22"/>
                <a:gd name="T19" fmla="*/ 8 h 17"/>
                <a:gd name="T20" fmla="*/ 14 w 22"/>
                <a:gd name="T21" fmla="*/ 8 h 17"/>
                <a:gd name="T22" fmla="*/ 14 w 22"/>
                <a:gd name="T23" fmla="*/ 10 h 17"/>
                <a:gd name="T24" fmla="*/ 12 w 22"/>
                <a:gd name="T25" fmla="*/ 10 h 17"/>
                <a:gd name="T26" fmla="*/ 10 w 22"/>
                <a:gd name="T27" fmla="*/ 10 h 17"/>
                <a:gd name="T28" fmla="*/ 9 w 22"/>
                <a:gd name="T29" fmla="*/ 10 h 17"/>
                <a:gd name="T30" fmla="*/ 9 w 22"/>
                <a:gd name="T31" fmla="*/ 12 h 17"/>
                <a:gd name="T32" fmla="*/ 7 w 22"/>
                <a:gd name="T33" fmla="*/ 12 h 17"/>
                <a:gd name="T34" fmla="*/ 7 w 22"/>
                <a:gd name="T35" fmla="*/ 14 h 17"/>
                <a:gd name="T36" fmla="*/ 7 w 22"/>
                <a:gd name="T37" fmla="*/ 15 h 17"/>
                <a:gd name="T38" fmla="*/ 7 w 22"/>
                <a:gd name="T39" fmla="*/ 17 h 17"/>
                <a:gd name="T40" fmla="*/ 5 w 22"/>
                <a:gd name="T41" fmla="*/ 15 h 17"/>
                <a:gd name="T42" fmla="*/ 4 w 22"/>
                <a:gd name="T43" fmla="*/ 15 h 17"/>
                <a:gd name="T44" fmla="*/ 2 w 22"/>
                <a:gd name="T45" fmla="*/ 14 h 17"/>
                <a:gd name="T46" fmla="*/ 2 w 22"/>
                <a:gd name="T47" fmla="*/ 12 h 17"/>
                <a:gd name="T48" fmla="*/ 0 w 22"/>
                <a:gd name="T49" fmla="*/ 12 h 17"/>
                <a:gd name="T50" fmla="*/ 0 w 22"/>
                <a:gd name="T51" fmla="*/ 10 h 17"/>
                <a:gd name="T52" fmla="*/ 2 w 22"/>
                <a:gd name="T53" fmla="*/ 10 h 17"/>
                <a:gd name="T54" fmla="*/ 2 w 22"/>
                <a:gd name="T55" fmla="*/ 8 h 17"/>
                <a:gd name="T56" fmla="*/ 4 w 22"/>
                <a:gd name="T57" fmla="*/ 8 h 17"/>
                <a:gd name="T58" fmla="*/ 5 w 22"/>
                <a:gd name="T59" fmla="*/ 7 h 17"/>
                <a:gd name="T60" fmla="*/ 7 w 22"/>
                <a:gd name="T61" fmla="*/ 7 h 17"/>
                <a:gd name="T62" fmla="*/ 7 w 22"/>
                <a:gd name="T63" fmla="*/ 5 h 17"/>
                <a:gd name="T64" fmla="*/ 9 w 22"/>
                <a:gd name="T65" fmla="*/ 5 h 17"/>
                <a:gd name="T66" fmla="*/ 9 w 22"/>
                <a:gd name="T67" fmla="*/ 3 h 17"/>
                <a:gd name="T68" fmla="*/ 10 w 22"/>
                <a:gd name="T69" fmla="*/ 5 h 17"/>
                <a:gd name="T70" fmla="*/ 12 w 22"/>
                <a:gd name="T71" fmla="*/ 5 h 17"/>
                <a:gd name="T72" fmla="*/ 12 w 22"/>
                <a:gd name="T73" fmla="*/ 3 h 17"/>
                <a:gd name="T74" fmla="*/ 14 w 22"/>
                <a:gd name="T75" fmla="*/ 3 h 17"/>
                <a:gd name="T76" fmla="*/ 14 w 22"/>
                <a:gd name="T77" fmla="*/ 2 h 17"/>
                <a:gd name="T78" fmla="*/ 17 w 22"/>
                <a:gd name="T79" fmla="*/ 0 h 17"/>
                <a:gd name="T80" fmla="*/ 19 w 22"/>
                <a:gd name="T8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17">
                  <a:moveTo>
                    <a:pt x="19" y="2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7" y="17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8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19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/>
            <p:cNvSpPr>
              <a:spLocks/>
            </p:cNvSpPr>
            <p:nvPr/>
          </p:nvSpPr>
          <p:spPr bwMode="auto">
            <a:xfrm>
              <a:off x="2226" y="2853"/>
              <a:ext cx="921" cy="1210"/>
            </a:xfrm>
            <a:custGeom>
              <a:avLst/>
              <a:gdLst>
                <a:gd name="T0" fmla="*/ 532 w 921"/>
                <a:gd name="T1" fmla="*/ 12 h 1210"/>
                <a:gd name="T2" fmla="*/ 561 w 921"/>
                <a:gd name="T3" fmla="*/ 15 h 1210"/>
                <a:gd name="T4" fmla="*/ 580 w 921"/>
                <a:gd name="T5" fmla="*/ 31 h 1210"/>
                <a:gd name="T6" fmla="*/ 589 w 921"/>
                <a:gd name="T7" fmla="*/ 53 h 1210"/>
                <a:gd name="T8" fmla="*/ 598 w 921"/>
                <a:gd name="T9" fmla="*/ 83 h 1210"/>
                <a:gd name="T10" fmla="*/ 686 w 921"/>
                <a:gd name="T11" fmla="*/ 169 h 1210"/>
                <a:gd name="T12" fmla="*/ 617 w 921"/>
                <a:gd name="T13" fmla="*/ 264 h 1210"/>
                <a:gd name="T14" fmla="*/ 537 w 921"/>
                <a:gd name="T15" fmla="*/ 338 h 1210"/>
                <a:gd name="T16" fmla="*/ 504 w 921"/>
                <a:gd name="T17" fmla="*/ 440 h 1210"/>
                <a:gd name="T18" fmla="*/ 582 w 921"/>
                <a:gd name="T19" fmla="*/ 492 h 1210"/>
                <a:gd name="T20" fmla="*/ 679 w 921"/>
                <a:gd name="T21" fmla="*/ 504 h 1210"/>
                <a:gd name="T22" fmla="*/ 681 w 921"/>
                <a:gd name="T23" fmla="*/ 556 h 1210"/>
                <a:gd name="T24" fmla="*/ 658 w 921"/>
                <a:gd name="T25" fmla="*/ 620 h 1210"/>
                <a:gd name="T26" fmla="*/ 674 w 921"/>
                <a:gd name="T27" fmla="*/ 680 h 1210"/>
                <a:gd name="T28" fmla="*/ 772 w 921"/>
                <a:gd name="T29" fmla="*/ 723 h 1210"/>
                <a:gd name="T30" fmla="*/ 805 w 921"/>
                <a:gd name="T31" fmla="*/ 742 h 1210"/>
                <a:gd name="T32" fmla="*/ 869 w 921"/>
                <a:gd name="T33" fmla="*/ 897 h 1210"/>
                <a:gd name="T34" fmla="*/ 888 w 921"/>
                <a:gd name="T35" fmla="*/ 996 h 1210"/>
                <a:gd name="T36" fmla="*/ 908 w 921"/>
                <a:gd name="T37" fmla="*/ 1053 h 1210"/>
                <a:gd name="T38" fmla="*/ 865 w 921"/>
                <a:gd name="T39" fmla="*/ 1072 h 1210"/>
                <a:gd name="T40" fmla="*/ 814 w 921"/>
                <a:gd name="T41" fmla="*/ 1096 h 1210"/>
                <a:gd name="T42" fmla="*/ 779 w 921"/>
                <a:gd name="T43" fmla="*/ 1067 h 1210"/>
                <a:gd name="T44" fmla="*/ 755 w 921"/>
                <a:gd name="T45" fmla="*/ 1054 h 1210"/>
                <a:gd name="T46" fmla="*/ 677 w 921"/>
                <a:gd name="T47" fmla="*/ 1075 h 1210"/>
                <a:gd name="T48" fmla="*/ 643 w 921"/>
                <a:gd name="T49" fmla="*/ 1108 h 1210"/>
                <a:gd name="T50" fmla="*/ 567 w 921"/>
                <a:gd name="T51" fmla="*/ 1108 h 1210"/>
                <a:gd name="T52" fmla="*/ 511 w 921"/>
                <a:gd name="T53" fmla="*/ 1086 h 1210"/>
                <a:gd name="T54" fmla="*/ 439 w 921"/>
                <a:gd name="T55" fmla="*/ 1089 h 1210"/>
                <a:gd name="T56" fmla="*/ 368 w 921"/>
                <a:gd name="T57" fmla="*/ 1086 h 1210"/>
                <a:gd name="T58" fmla="*/ 332 w 921"/>
                <a:gd name="T59" fmla="*/ 1075 h 1210"/>
                <a:gd name="T60" fmla="*/ 320 w 921"/>
                <a:gd name="T61" fmla="*/ 1117 h 1210"/>
                <a:gd name="T62" fmla="*/ 225 w 921"/>
                <a:gd name="T63" fmla="*/ 1160 h 1210"/>
                <a:gd name="T64" fmla="*/ 223 w 921"/>
                <a:gd name="T65" fmla="*/ 1151 h 1210"/>
                <a:gd name="T66" fmla="*/ 201 w 921"/>
                <a:gd name="T67" fmla="*/ 1167 h 1210"/>
                <a:gd name="T68" fmla="*/ 176 w 921"/>
                <a:gd name="T69" fmla="*/ 1180 h 1210"/>
                <a:gd name="T70" fmla="*/ 163 w 921"/>
                <a:gd name="T71" fmla="*/ 1184 h 1210"/>
                <a:gd name="T72" fmla="*/ 154 w 921"/>
                <a:gd name="T73" fmla="*/ 1193 h 1210"/>
                <a:gd name="T74" fmla="*/ 138 w 921"/>
                <a:gd name="T75" fmla="*/ 1179 h 1210"/>
                <a:gd name="T76" fmla="*/ 138 w 921"/>
                <a:gd name="T77" fmla="*/ 1199 h 1210"/>
                <a:gd name="T78" fmla="*/ 125 w 921"/>
                <a:gd name="T79" fmla="*/ 1205 h 1210"/>
                <a:gd name="T80" fmla="*/ 109 w 921"/>
                <a:gd name="T81" fmla="*/ 1203 h 1210"/>
                <a:gd name="T82" fmla="*/ 111 w 921"/>
                <a:gd name="T83" fmla="*/ 1189 h 1210"/>
                <a:gd name="T84" fmla="*/ 111 w 921"/>
                <a:gd name="T85" fmla="*/ 1194 h 1210"/>
                <a:gd name="T86" fmla="*/ 94 w 921"/>
                <a:gd name="T87" fmla="*/ 1177 h 1210"/>
                <a:gd name="T88" fmla="*/ 102 w 921"/>
                <a:gd name="T89" fmla="*/ 1163 h 1210"/>
                <a:gd name="T90" fmla="*/ 90 w 921"/>
                <a:gd name="T91" fmla="*/ 1174 h 1210"/>
                <a:gd name="T92" fmla="*/ 85 w 921"/>
                <a:gd name="T93" fmla="*/ 1193 h 1210"/>
                <a:gd name="T94" fmla="*/ 69 w 921"/>
                <a:gd name="T95" fmla="*/ 1196 h 1210"/>
                <a:gd name="T96" fmla="*/ 57 w 921"/>
                <a:gd name="T97" fmla="*/ 1194 h 1210"/>
                <a:gd name="T98" fmla="*/ 47 w 921"/>
                <a:gd name="T99" fmla="*/ 1179 h 1210"/>
                <a:gd name="T100" fmla="*/ 63 w 921"/>
                <a:gd name="T101" fmla="*/ 1199 h 1210"/>
                <a:gd name="T102" fmla="*/ 47 w 921"/>
                <a:gd name="T103" fmla="*/ 1194 h 1210"/>
                <a:gd name="T104" fmla="*/ 33 w 921"/>
                <a:gd name="T105" fmla="*/ 1196 h 1210"/>
                <a:gd name="T106" fmla="*/ 35 w 921"/>
                <a:gd name="T107" fmla="*/ 1184 h 1210"/>
                <a:gd name="T108" fmla="*/ 31 w 921"/>
                <a:gd name="T109" fmla="*/ 1184 h 1210"/>
                <a:gd name="T110" fmla="*/ 26 w 921"/>
                <a:gd name="T111" fmla="*/ 1179 h 1210"/>
                <a:gd name="T112" fmla="*/ 21 w 921"/>
                <a:gd name="T113" fmla="*/ 1182 h 1210"/>
                <a:gd name="T114" fmla="*/ 12 w 921"/>
                <a:gd name="T115" fmla="*/ 1186 h 1210"/>
                <a:gd name="T116" fmla="*/ 6 w 921"/>
                <a:gd name="T117" fmla="*/ 1179 h 1210"/>
                <a:gd name="T118" fmla="*/ 4 w 921"/>
                <a:gd name="T119" fmla="*/ 117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1" h="1210">
                  <a:moveTo>
                    <a:pt x="513" y="0"/>
                  </a:moveTo>
                  <a:lnTo>
                    <a:pt x="515" y="0"/>
                  </a:lnTo>
                  <a:lnTo>
                    <a:pt x="517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7" y="3"/>
                  </a:lnTo>
                  <a:lnTo>
                    <a:pt x="529" y="3"/>
                  </a:lnTo>
                  <a:lnTo>
                    <a:pt x="530" y="3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2" y="9"/>
                  </a:lnTo>
                  <a:lnTo>
                    <a:pt x="532" y="10"/>
                  </a:lnTo>
                  <a:lnTo>
                    <a:pt x="532" y="12"/>
                  </a:lnTo>
                  <a:lnTo>
                    <a:pt x="534" y="12"/>
                  </a:lnTo>
                  <a:lnTo>
                    <a:pt x="536" y="12"/>
                  </a:lnTo>
                  <a:lnTo>
                    <a:pt x="537" y="12"/>
                  </a:lnTo>
                  <a:lnTo>
                    <a:pt x="539" y="12"/>
                  </a:lnTo>
                  <a:lnTo>
                    <a:pt x="541" y="12"/>
                  </a:lnTo>
                  <a:lnTo>
                    <a:pt x="542" y="12"/>
                  </a:lnTo>
                  <a:lnTo>
                    <a:pt x="544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5" y="14"/>
                  </a:lnTo>
                  <a:lnTo>
                    <a:pt x="556" y="14"/>
                  </a:lnTo>
                  <a:lnTo>
                    <a:pt x="558" y="14"/>
                  </a:lnTo>
                  <a:lnTo>
                    <a:pt x="560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5" y="15"/>
                  </a:lnTo>
                  <a:lnTo>
                    <a:pt x="567" y="17"/>
                  </a:lnTo>
                  <a:lnTo>
                    <a:pt x="568" y="17"/>
                  </a:lnTo>
                  <a:lnTo>
                    <a:pt x="570" y="19"/>
                  </a:lnTo>
                  <a:lnTo>
                    <a:pt x="570" y="21"/>
                  </a:lnTo>
                  <a:lnTo>
                    <a:pt x="570" y="22"/>
                  </a:lnTo>
                  <a:lnTo>
                    <a:pt x="570" y="24"/>
                  </a:lnTo>
                  <a:lnTo>
                    <a:pt x="570" y="26"/>
                  </a:lnTo>
                  <a:lnTo>
                    <a:pt x="570" y="27"/>
                  </a:lnTo>
                  <a:lnTo>
                    <a:pt x="572" y="27"/>
                  </a:lnTo>
                  <a:lnTo>
                    <a:pt x="572" y="29"/>
                  </a:lnTo>
                  <a:lnTo>
                    <a:pt x="574" y="31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9" y="31"/>
                  </a:lnTo>
                  <a:lnTo>
                    <a:pt x="580" y="31"/>
                  </a:lnTo>
                  <a:lnTo>
                    <a:pt x="582" y="33"/>
                  </a:lnTo>
                  <a:lnTo>
                    <a:pt x="584" y="33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40"/>
                  </a:lnTo>
                  <a:lnTo>
                    <a:pt x="587" y="41"/>
                  </a:lnTo>
                  <a:lnTo>
                    <a:pt x="587" y="43"/>
                  </a:lnTo>
                  <a:lnTo>
                    <a:pt x="587" y="45"/>
                  </a:lnTo>
                  <a:lnTo>
                    <a:pt x="587" y="46"/>
                  </a:lnTo>
                  <a:lnTo>
                    <a:pt x="587" y="48"/>
                  </a:lnTo>
                  <a:lnTo>
                    <a:pt x="587" y="50"/>
                  </a:lnTo>
                  <a:lnTo>
                    <a:pt x="586" y="50"/>
                  </a:lnTo>
                  <a:lnTo>
                    <a:pt x="586" y="52"/>
                  </a:lnTo>
                  <a:lnTo>
                    <a:pt x="587" y="53"/>
                  </a:lnTo>
                  <a:lnTo>
                    <a:pt x="589" y="53"/>
                  </a:lnTo>
                  <a:lnTo>
                    <a:pt x="591" y="55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3" y="60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3" y="65"/>
                  </a:lnTo>
                  <a:lnTo>
                    <a:pt x="593" y="67"/>
                  </a:lnTo>
                  <a:lnTo>
                    <a:pt x="593" y="69"/>
                  </a:lnTo>
                  <a:lnTo>
                    <a:pt x="594" y="69"/>
                  </a:lnTo>
                  <a:lnTo>
                    <a:pt x="594" y="71"/>
                  </a:lnTo>
                  <a:lnTo>
                    <a:pt x="594" y="72"/>
                  </a:lnTo>
                  <a:lnTo>
                    <a:pt x="596" y="72"/>
                  </a:lnTo>
                  <a:lnTo>
                    <a:pt x="596" y="74"/>
                  </a:lnTo>
                  <a:lnTo>
                    <a:pt x="598" y="79"/>
                  </a:lnTo>
                  <a:lnTo>
                    <a:pt x="598" y="83"/>
                  </a:lnTo>
                  <a:lnTo>
                    <a:pt x="608" y="107"/>
                  </a:lnTo>
                  <a:lnTo>
                    <a:pt x="612" y="110"/>
                  </a:lnTo>
                  <a:lnTo>
                    <a:pt x="618" y="121"/>
                  </a:lnTo>
                  <a:lnTo>
                    <a:pt x="620" y="124"/>
                  </a:lnTo>
                  <a:lnTo>
                    <a:pt x="624" y="129"/>
                  </a:lnTo>
                  <a:lnTo>
                    <a:pt x="629" y="133"/>
                  </a:lnTo>
                  <a:lnTo>
                    <a:pt x="632" y="138"/>
                  </a:lnTo>
                  <a:lnTo>
                    <a:pt x="634" y="140"/>
                  </a:lnTo>
                  <a:lnTo>
                    <a:pt x="639" y="143"/>
                  </a:lnTo>
                  <a:lnTo>
                    <a:pt x="644" y="147"/>
                  </a:lnTo>
                  <a:lnTo>
                    <a:pt x="651" y="150"/>
                  </a:lnTo>
                  <a:lnTo>
                    <a:pt x="656" y="152"/>
                  </a:lnTo>
                  <a:lnTo>
                    <a:pt x="662" y="153"/>
                  </a:lnTo>
                  <a:lnTo>
                    <a:pt x="665" y="155"/>
                  </a:lnTo>
                  <a:lnTo>
                    <a:pt x="689" y="164"/>
                  </a:lnTo>
                  <a:lnTo>
                    <a:pt x="687" y="166"/>
                  </a:lnTo>
                  <a:lnTo>
                    <a:pt x="686" y="169"/>
                  </a:lnTo>
                  <a:lnTo>
                    <a:pt x="679" y="174"/>
                  </a:lnTo>
                  <a:lnTo>
                    <a:pt x="672" y="181"/>
                  </a:lnTo>
                  <a:lnTo>
                    <a:pt x="668" y="185"/>
                  </a:lnTo>
                  <a:lnTo>
                    <a:pt x="667" y="188"/>
                  </a:lnTo>
                  <a:lnTo>
                    <a:pt x="665" y="193"/>
                  </a:lnTo>
                  <a:lnTo>
                    <a:pt x="663" y="195"/>
                  </a:lnTo>
                  <a:lnTo>
                    <a:pt x="660" y="205"/>
                  </a:lnTo>
                  <a:lnTo>
                    <a:pt x="656" y="214"/>
                  </a:lnTo>
                  <a:lnTo>
                    <a:pt x="651" y="226"/>
                  </a:lnTo>
                  <a:lnTo>
                    <a:pt x="648" y="235"/>
                  </a:lnTo>
                  <a:lnTo>
                    <a:pt x="643" y="247"/>
                  </a:lnTo>
                  <a:lnTo>
                    <a:pt x="637" y="248"/>
                  </a:lnTo>
                  <a:lnTo>
                    <a:pt x="634" y="252"/>
                  </a:lnTo>
                  <a:lnTo>
                    <a:pt x="627" y="255"/>
                  </a:lnTo>
                  <a:lnTo>
                    <a:pt x="624" y="257"/>
                  </a:lnTo>
                  <a:lnTo>
                    <a:pt x="618" y="262"/>
                  </a:lnTo>
                  <a:lnTo>
                    <a:pt x="617" y="264"/>
                  </a:lnTo>
                  <a:lnTo>
                    <a:pt x="608" y="279"/>
                  </a:lnTo>
                  <a:lnTo>
                    <a:pt x="605" y="283"/>
                  </a:lnTo>
                  <a:lnTo>
                    <a:pt x="603" y="285"/>
                  </a:lnTo>
                  <a:lnTo>
                    <a:pt x="601" y="286"/>
                  </a:lnTo>
                  <a:lnTo>
                    <a:pt x="599" y="286"/>
                  </a:lnTo>
                  <a:lnTo>
                    <a:pt x="598" y="288"/>
                  </a:lnTo>
                  <a:lnTo>
                    <a:pt x="589" y="298"/>
                  </a:lnTo>
                  <a:lnTo>
                    <a:pt x="584" y="302"/>
                  </a:lnTo>
                  <a:lnTo>
                    <a:pt x="579" y="307"/>
                  </a:lnTo>
                  <a:lnTo>
                    <a:pt x="572" y="311"/>
                  </a:lnTo>
                  <a:lnTo>
                    <a:pt x="563" y="314"/>
                  </a:lnTo>
                  <a:lnTo>
                    <a:pt x="560" y="317"/>
                  </a:lnTo>
                  <a:lnTo>
                    <a:pt x="553" y="323"/>
                  </a:lnTo>
                  <a:lnTo>
                    <a:pt x="546" y="330"/>
                  </a:lnTo>
                  <a:lnTo>
                    <a:pt x="544" y="333"/>
                  </a:lnTo>
                  <a:lnTo>
                    <a:pt x="539" y="336"/>
                  </a:lnTo>
                  <a:lnTo>
                    <a:pt x="537" y="338"/>
                  </a:lnTo>
                  <a:lnTo>
                    <a:pt x="532" y="340"/>
                  </a:lnTo>
                  <a:lnTo>
                    <a:pt x="530" y="343"/>
                  </a:lnTo>
                  <a:lnTo>
                    <a:pt x="527" y="349"/>
                  </a:lnTo>
                  <a:lnTo>
                    <a:pt x="523" y="355"/>
                  </a:lnTo>
                  <a:lnTo>
                    <a:pt x="520" y="364"/>
                  </a:lnTo>
                  <a:lnTo>
                    <a:pt x="517" y="373"/>
                  </a:lnTo>
                  <a:lnTo>
                    <a:pt x="513" y="381"/>
                  </a:lnTo>
                  <a:lnTo>
                    <a:pt x="511" y="386"/>
                  </a:lnTo>
                  <a:lnTo>
                    <a:pt x="511" y="388"/>
                  </a:lnTo>
                  <a:lnTo>
                    <a:pt x="510" y="399"/>
                  </a:lnTo>
                  <a:lnTo>
                    <a:pt x="510" y="402"/>
                  </a:lnTo>
                  <a:lnTo>
                    <a:pt x="508" y="409"/>
                  </a:lnTo>
                  <a:lnTo>
                    <a:pt x="508" y="423"/>
                  </a:lnTo>
                  <a:lnTo>
                    <a:pt x="504" y="431"/>
                  </a:lnTo>
                  <a:lnTo>
                    <a:pt x="504" y="437"/>
                  </a:lnTo>
                  <a:lnTo>
                    <a:pt x="504" y="438"/>
                  </a:lnTo>
                  <a:lnTo>
                    <a:pt x="504" y="440"/>
                  </a:lnTo>
                  <a:lnTo>
                    <a:pt x="506" y="445"/>
                  </a:lnTo>
                  <a:lnTo>
                    <a:pt x="508" y="450"/>
                  </a:lnTo>
                  <a:lnTo>
                    <a:pt x="510" y="450"/>
                  </a:lnTo>
                  <a:lnTo>
                    <a:pt x="510" y="452"/>
                  </a:lnTo>
                  <a:lnTo>
                    <a:pt x="510" y="454"/>
                  </a:lnTo>
                  <a:lnTo>
                    <a:pt x="511" y="454"/>
                  </a:lnTo>
                  <a:lnTo>
                    <a:pt x="523" y="459"/>
                  </a:lnTo>
                  <a:lnTo>
                    <a:pt x="534" y="464"/>
                  </a:lnTo>
                  <a:lnTo>
                    <a:pt x="549" y="471"/>
                  </a:lnTo>
                  <a:lnTo>
                    <a:pt x="556" y="475"/>
                  </a:lnTo>
                  <a:lnTo>
                    <a:pt x="560" y="475"/>
                  </a:lnTo>
                  <a:lnTo>
                    <a:pt x="565" y="476"/>
                  </a:lnTo>
                  <a:lnTo>
                    <a:pt x="565" y="478"/>
                  </a:lnTo>
                  <a:lnTo>
                    <a:pt x="567" y="478"/>
                  </a:lnTo>
                  <a:lnTo>
                    <a:pt x="574" y="485"/>
                  </a:lnTo>
                  <a:lnTo>
                    <a:pt x="580" y="490"/>
                  </a:lnTo>
                  <a:lnTo>
                    <a:pt x="582" y="492"/>
                  </a:lnTo>
                  <a:lnTo>
                    <a:pt x="591" y="494"/>
                  </a:lnTo>
                  <a:lnTo>
                    <a:pt x="608" y="495"/>
                  </a:lnTo>
                  <a:lnTo>
                    <a:pt x="617" y="495"/>
                  </a:lnTo>
                  <a:lnTo>
                    <a:pt x="618" y="495"/>
                  </a:lnTo>
                  <a:lnTo>
                    <a:pt x="620" y="495"/>
                  </a:lnTo>
                  <a:lnTo>
                    <a:pt x="632" y="494"/>
                  </a:lnTo>
                  <a:lnTo>
                    <a:pt x="637" y="492"/>
                  </a:lnTo>
                  <a:lnTo>
                    <a:pt x="650" y="490"/>
                  </a:lnTo>
                  <a:lnTo>
                    <a:pt x="655" y="492"/>
                  </a:lnTo>
                  <a:lnTo>
                    <a:pt x="662" y="494"/>
                  </a:lnTo>
                  <a:lnTo>
                    <a:pt x="665" y="494"/>
                  </a:lnTo>
                  <a:lnTo>
                    <a:pt x="667" y="495"/>
                  </a:lnTo>
                  <a:lnTo>
                    <a:pt x="670" y="499"/>
                  </a:lnTo>
                  <a:lnTo>
                    <a:pt x="672" y="499"/>
                  </a:lnTo>
                  <a:lnTo>
                    <a:pt x="675" y="500"/>
                  </a:lnTo>
                  <a:lnTo>
                    <a:pt x="679" y="502"/>
                  </a:lnTo>
                  <a:lnTo>
                    <a:pt x="679" y="504"/>
                  </a:lnTo>
                  <a:lnTo>
                    <a:pt x="679" y="506"/>
                  </a:lnTo>
                  <a:lnTo>
                    <a:pt x="681" y="507"/>
                  </a:lnTo>
                  <a:lnTo>
                    <a:pt x="681" y="512"/>
                  </a:lnTo>
                  <a:lnTo>
                    <a:pt x="681" y="514"/>
                  </a:lnTo>
                  <a:lnTo>
                    <a:pt x="681" y="516"/>
                  </a:lnTo>
                  <a:lnTo>
                    <a:pt x="682" y="518"/>
                  </a:lnTo>
                  <a:lnTo>
                    <a:pt x="682" y="519"/>
                  </a:lnTo>
                  <a:lnTo>
                    <a:pt x="682" y="521"/>
                  </a:lnTo>
                  <a:lnTo>
                    <a:pt x="682" y="523"/>
                  </a:lnTo>
                  <a:lnTo>
                    <a:pt x="682" y="525"/>
                  </a:lnTo>
                  <a:lnTo>
                    <a:pt x="681" y="528"/>
                  </a:lnTo>
                  <a:lnTo>
                    <a:pt x="681" y="531"/>
                  </a:lnTo>
                  <a:lnTo>
                    <a:pt x="681" y="535"/>
                  </a:lnTo>
                  <a:lnTo>
                    <a:pt x="681" y="540"/>
                  </a:lnTo>
                  <a:lnTo>
                    <a:pt x="682" y="545"/>
                  </a:lnTo>
                  <a:lnTo>
                    <a:pt x="682" y="549"/>
                  </a:lnTo>
                  <a:lnTo>
                    <a:pt x="681" y="556"/>
                  </a:lnTo>
                  <a:lnTo>
                    <a:pt x="679" y="559"/>
                  </a:lnTo>
                  <a:lnTo>
                    <a:pt x="679" y="563"/>
                  </a:lnTo>
                  <a:lnTo>
                    <a:pt x="677" y="568"/>
                  </a:lnTo>
                  <a:lnTo>
                    <a:pt x="677" y="573"/>
                  </a:lnTo>
                  <a:lnTo>
                    <a:pt x="679" y="580"/>
                  </a:lnTo>
                  <a:lnTo>
                    <a:pt x="679" y="585"/>
                  </a:lnTo>
                  <a:lnTo>
                    <a:pt x="677" y="588"/>
                  </a:lnTo>
                  <a:lnTo>
                    <a:pt x="675" y="594"/>
                  </a:lnTo>
                  <a:lnTo>
                    <a:pt x="674" y="597"/>
                  </a:lnTo>
                  <a:lnTo>
                    <a:pt x="670" y="604"/>
                  </a:lnTo>
                  <a:lnTo>
                    <a:pt x="670" y="606"/>
                  </a:lnTo>
                  <a:lnTo>
                    <a:pt x="667" y="609"/>
                  </a:lnTo>
                  <a:lnTo>
                    <a:pt x="665" y="611"/>
                  </a:lnTo>
                  <a:lnTo>
                    <a:pt x="665" y="613"/>
                  </a:lnTo>
                  <a:lnTo>
                    <a:pt x="662" y="614"/>
                  </a:lnTo>
                  <a:lnTo>
                    <a:pt x="660" y="618"/>
                  </a:lnTo>
                  <a:lnTo>
                    <a:pt x="658" y="620"/>
                  </a:lnTo>
                  <a:lnTo>
                    <a:pt x="656" y="623"/>
                  </a:lnTo>
                  <a:lnTo>
                    <a:pt x="656" y="625"/>
                  </a:lnTo>
                  <a:lnTo>
                    <a:pt x="656" y="630"/>
                  </a:lnTo>
                  <a:lnTo>
                    <a:pt x="656" y="632"/>
                  </a:lnTo>
                  <a:lnTo>
                    <a:pt x="658" y="633"/>
                  </a:lnTo>
                  <a:lnTo>
                    <a:pt x="658" y="637"/>
                  </a:lnTo>
                  <a:lnTo>
                    <a:pt x="658" y="638"/>
                  </a:lnTo>
                  <a:lnTo>
                    <a:pt x="658" y="640"/>
                  </a:lnTo>
                  <a:lnTo>
                    <a:pt x="660" y="642"/>
                  </a:lnTo>
                  <a:lnTo>
                    <a:pt x="658" y="642"/>
                  </a:lnTo>
                  <a:lnTo>
                    <a:pt x="660" y="644"/>
                  </a:lnTo>
                  <a:lnTo>
                    <a:pt x="658" y="644"/>
                  </a:lnTo>
                  <a:lnTo>
                    <a:pt x="660" y="656"/>
                  </a:lnTo>
                  <a:lnTo>
                    <a:pt x="660" y="659"/>
                  </a:lnTo>
                  <a:lnTo>
                    <a:pt x="665" y="666"/>
                  </a:lnTo>
                  <a:lnTo>
                    <a:pt x="670" y="673"/>
                  </a:lnTo>
                  <a:lnTo>
                    <a:pt x="674" y="680"/>
                  </a:lnTo>
                  <a:lnTo>
                    <a:pt x="679" y="687"/>
                  </a:lnTo>
                  <a:lnTo>
                    <a:pt x="686" y="690"/>
                  </a:lnTo>
                  <a:lnTo>
                    <a:pt x="691" y="695"/>
                  </a:lnTo>
                  <a:lnTo>
                    <a:pt x="700" y="706"/>
                  </a:lnTo>
                  <a:lnTo>
                    <a:pt x="701" y="714"/>
                  </a:lnTo>
                  <a:lnTo>
                    <a:pt x="703" y="716"/>
                  </a:lnTo>
                  <a:lnTo>
                    <a:pt x="717" y="721"/>
                  </a:lnTo>
                  <a:lnTo>
                    <a:pt x="725" y="725"/>
                  </a:lnTo>
                  <a:lnTo>
                    <a:pt x="732" y="727"/>
                  </a:lnTo>
                  <a:lnTo>
                    <a:pt x="736" y="725"/>
                  </a:lnTo>
                  <a:lnTo>
                    <a:pt x="746" y="725"/>
                  </a:lnTo>
                  <a:lnTo>
                    <a:pt x="750" y="723"/>
                  </a:lnTo>
                  <a:lnTo>
                    <a:pt x="753" y="723"/>
                  </a:lnTo>
                  <a:lnTo>
                    <a:pt x="760" y="723"/>
                  </a:lnTo>
                  <a:lnTo>
                    <a:pt x="763" y="723"/>
                  </a:lnTo>
                  <a:lnTo>
                    <a:pt x="769" y="723"/>
                  </a:lnTo>
                  <a:lnTo>
                    <a:pt x="772" y="723"/>
                  </a:lnTo>
                  <a:lnTo>
                    <a:pt x="776" y="721"/>
                  </a:lnTo>
                  <a:lnTo>
                    <a:pt x="786" y="716"/>
                  </a:lnTo>
                  <a:lnTo>
                    <a:pt x="789" y="716"/>
                  </a:lnTo>
                  <a:lnTo>
                    <a:pt x="791" y="716"/>
                  </a:lnTo>
                  <a:lnTo>
                    <a:pt x="793" y="716"/>
                  </a:lnTo>
                  <a:lnTo>
                    <a:pt x="796" y="716"/>
                  </a:lnTo>
                  <a:lnTo>
                    <a:pt x="800" y="716"/>
                  </a:lnTo>
                  <a:lnTo>
                    <a:pt x="803" y="720"/>
                  </a:lnTo>
                  <a:lnTo>
                    <a:pt x="807" y="727"/>
                  </a:lnTo>
                  <a:lnTo>
                    <a:pt x="807" y="728"/>
                  </a:lnTo>
                  <a:lnTo>
                    <a:pt x="807" y="730"/>
                  </a:lnTo>
                  <a:lnTo>
                    <a:pt x="807" y="732"/>
                  </a:lnTo>
                  <a:lnTo>
                    <a:pt x="807" y="733"/>
                  </a:lnTo>
                  <a:lnTo>
                    <a:pt x="807" y="735"/>
                  </a:lnTo>
                  <a:lnTo>
                    <a:pt x="805" y="735"/>
                  </a:lnTo>
                  <a:lnTo>
                    <a:pt x="805" y="737"/>
                  </a:lnTo>
                  <a:lnTo>
                    <a:pt x="805" y="742"/>
                  </a:lnTo>
                  <a:lnTo>
                    <a:pt x="805" y="747"/>
                  </a:lnTo>
                  <a:lnTo>
                    <a:pt x="805" y="763"/>
                  </a:lnTo>
                  <a:lnTo>
                    <a:pt x="807" y="764"/>
                  </a:lnTo>
                  <a:lnTo>
                    <a:pt x="807" y="770"/>
                  </a:lnTo>
                  <a:lnTo>
                    <a:pt x="807" y="780"/>
                  </a:lnTo>
                  <a:lnTo>
                    <a:pt x="805" y="780"/>
                  </a:lnTo>
                  <a:lnTo>
                    <a:pt x="807" y="782"/>
                  </a:lnTo>
                  <a:lnTo>
                    <a:pt x="805" y="790"/>
                  </a:lnTo>
                  <a:lnTo>
                    <a:pt x="803" y="797"/>
                  </a:lnTo>
                  <a:lnTo>
                    <a:pt x="812" y="804"/>
                  </a:lnTo>
                  <a:lnTo>
                    <a:pt x="822" y="813"/>
                  </a:lnTo>
                  <a:lnTo>
                    <a:pt x="826" y="827"/>
                  </a:lnTo>
                  <a:lnTo>
                    <a:pt x="836" y="837"/>
                  </a:lnTo>
                  <a:lnTo>
                    <a:pt x="848" y="847"/>
                  </a:lnTo>
                  <a:lnTo>
                    <a:pt x="860" y="859"/>
                  </a:lnTo>
                  <a:lnTo>
                    <a:pt x="865" y="880"/>
                  </a:lnTo>
                  <a:lnTo>
                    <a:pt x="869" y="897"/>
                  </a:lnTo>
                  <a:lnTo>
                    <a:pt x="874" y="913"/>
                  </a:lnTo>
                  <a:lnTo>
                    <a:pt x="874" y="915"/>
                  </a:lnTo>
                  <a:lnTo>
                    <a:pt x="876" y="918"/>
                  </a:lnTo>
                  <a:lnTo>
                    <a:pt x="886" y="930"/>
                  </a:lnTo>
                  <a:lnTo>
                    <a:pt x="891" y="939"/>
                  </a:lnTo>
                  <a:lnTo>
                    <a:pt x="893" y="944"/>
                  </a:lnTo>
                  <a:lnTo>
                    <a:pt x="896" y="946"/>
                  </a:lnTo>
                  <a:lnTo>
                    <a:pt x="896" y="947"/>
                  </a:lnTo>
                  <a:lnTo>
                    <a:pt x="898" y="951"/>
                  </a:lnTo>
                  <a:lnTo>
                    <a:pt x="907" y="968"/>
                  </a:lnTo>
                  <a:lnTo>
                    <a:pt x="914" y="977"/>
                  </a:lnTo>
                  <a:lnTo>
                    <a:pt x="910" y="982"/>
                  </a:lnTo>
                  <a:lnTo>
                    <a:pt x="908" y="984"/>
                  </a:lnTo>
                  <a:lnTo>
                    <a:pt x="903" y="987"/>
                  </a:lnTo>
                  <a:lnTo>
                    <a:pt x="902" y="987"/>
                  </a:lnTo>
                  <a:lnTo>
                    <a:pt x="895" y="989"/>
                  </a:lnTo>
                  <a:lnTo>
                    <a:pt x="888" y="996"/>
                  </a:lnTo>
                  <a:lnTo>
                    <a:pt x="886" y="1001"/>
                  </a:lnTo>
                  <a:lnTo>
                    <a:pt x="888" y="1008"/>
                  </a:lnTo>
                  <a:lnTo>
                    <a:pt x="888" y="1013"/>
                  </a:lnTo>
                  <a:lnTo>
                    <a:pt x="891" y="1016"/>
                  </a:lnTo>
                  <a:lnTo>
                    <a:pt x="889" y="1025"/>
                  </a:lnTo>
                  <a:lnTo>
                    <a:pt x="888" y="1034"/>
                  </a:lnTo>
                  <a:lnTo>
                    <a:pt x="889" y="1037"/>
                  </a:lnTo>
                  <a:lnTo>
                    <a:pt x="891" y="1039"/>
                  </a:lnTo>
                  <a:lnTo>
                    <a:pt x="898" y="1041"/>
                  </a:lnTo>
                  <a:lnTo>
                    <a:pt x="900" y="1041"/>
                  </a:lnTo>
                  <a:lnTo>
                    <a:pt x="907" y="1041"/>
                  </a:lnTo>
                  <a:lnTo>
                    <a:pt x="915" y="1041"/>
                  </a:lnTo>
                  <a:lnTo>
                    <a:pt x="921" y="1044"/>
                  </a:lnTo>
                  <a:lnTo>
                    <a:pt x="921" y="1049"/>
                  </a:lnTo>
                  <a:lnTo>
                    <a:pt x="917" y="1051"/>
                  </a:lnTo>
                  <a:lnTo>
                    <a:pt x="912" y="1053"/>
                  </a:lnTo>
                  <a:lnTo>
                    <a:pt x="908" y="1053"/>
                  </a:lnTo>
                  <a:lnTo>
                    <a:pt x="907" y="1054"/>
                  </a:lnTo>
                  <a:lnTo>
                    <a:pt x="907" y="1056"/>
                  </a:lnTo>
                  <a:lnTo>
                    <a:pt x="903" y="1058"/>
                  </a:lnTo>
                  <a:lnTo>
                    <a:pt x="900" y="1061"/>
                  </a:lnTo>
                  <a:lnTo>
                    <a:pt x="896" y="1063"/>
                  </a:lnTo>
                  <a:lnTo>
                    <a:pt x="895" y="1063"/>
                  </a:lnTo>
                  <a:lnTo>
                    <a:pt x="889" y="1061"/>
                  </a:lnTo>
                  <a:lnTo>
                    <a:pt x="888" y="1061"/>
                  </a:lnTo>
                  <a:lnTo>
                    <a:pt x="886" y="1060"/>
                  </a:lnTo>
                  <a:lnTo>
                    <a:pt x="884" y="1060"/>
                  </a:lnTo>
                  <a:lnTo>
                    <a:pt x="884" y="1061"/>
                  </a:lnTo>
                  <a:lnTo>
                    <a:pt x="881" y="1063"/>
                  </a:lnTo>
                  <a:lnTo>
                    <a:pt x="879" y="1065"/>
                  </a:lnTo>
                  <a:lnTo>
                    <a:pt x="874" y="1065"/>
                  </a:lnTo>
                  <a:lnTo>
                    <a:pt x="870" y="1068"/>
                  </a:lnTo>
                  <a:lnTo>
                    <a:pt x="869" y="1070"/>
                  </a:lnTo>
                  <a:lnTo>
                    <a:pt x="865" y="1072"/>
                  </a:lnTo>
                  <a:lnTo>
                    <a:pt x="860" y="1072"/>
                  </a:lnTo>
                  <a:lnTo>
                    <a:pt x="855" y="1075"/>
                  </a:lnTo>
                  <a:lnTo>
                    <a:pt x="853" y="1077"/>
                  </a:lnTo>
                  <a:lnTo>
                    <a:pt x="853" y="1079"/>
                  </a:lnTo>
                  <a:lnTo>
                    <a:pt x="855" y="1079"/>
                  </a:lnTo>
                  <a:lnTo>
                    <a:pt x="857" y="1082"/>
                  </a:lnTo>
                  <a:lnTo>
                    <a:pt x="860" y="1082"/>
                  </a:lnTo>
                  <a:lnTo>
                    <a:pt x="864" y="1084"/>
                  </a:lnTo>
                  <a:lnTo>
                    <a:pt x="864" y="1086"/>
                  </a:lnTo>
                  <a:lnTo>
                    <a:pt x="862" y="1087"/>
                  </a:lnTo>
                  <a:lnTo>
                    <a:pt x="853" y="1089"/>
                  </a:lnTo>
                  <a:lnTo>
                    <a:pt x="846" y="1092"/>
                  </a:lnTo>
                  <a:lnTo>
                    <a:pt x="838" y="1096"/>
                  </a:lnTo>
                  <a:lnTo>
                    <a:pt x="833" y="1096"/>
                  </a:lnTo>
                  <a:lnTo>
                    <a:pt x="831" y="1096"/>
                  </a:lnTo>
                  <a:lnTo>
                    <a:pt x="826" y="1096"/>
                  </a:lnTo>
                  <a:lnTo>
                    <a:pt x="814" y="1096"/>
                  </a:lnTo>
                  <a:lnTo>
                    <a:pt x="807" y="1096"/>
                  </a:lnTo>
                  <a:lnTo>
                    <a:pt x="803" y="1096"/>
                  </a:lnTo>
                  <a:lnTo>
                    <a:pt x="796" y="1092"/>
                  </a:lnTo>
                  <a:lnTo>
                    <a:pt x="793" y="1091"/>
                  </a:lnTo>
                  <a:lnTo>
                    <a:pt x="789" y="1091"/>
                  </a:lnTo>
                  <a:lnTo>
                    <a:pt x="782" y="1089"/>
                  </a:lnTo>
                  <a:lnTo>
                    <a:pt x="779" y="1087"/>
                  </a:lnTo>
                  <a:lnTo>
                    <a:pt x="779" y="1086"/>
                  </a:lnTo>
                  <a:lnTo>
                    <a:pt x="782" y="1079"/>
                  </a:lnTo>
                  <a:lnTo>
                    <a:pt x="781" y="1079"/>
                  </a:lnTo>
                  <a:lnTo>
                    <a:pt x="779" y="1079"/>
                  </a:lnTo>
                  <a:lnTo>
                    <a:pt x="781" y="1077"/>
                  </a:lnTo>
                  <a:lnTo>
                    <a:pt x="782" y="1075"/>
                  </a:lnTo>
                  <a:lnTo>
                    <a:pt x="782" y="1073"/>
                  </a:lnTo>
                  <a:lnTo>
                    <a:pt x="782" y="1072"/>
                  </a:lnTo>
                  <a:lnTo>
                    <a:pt x="781" y="1072"/>
                  </a:lnTo>
                  <a:lnTo>
                    <a:pt x="779" y="1067"/>
                  </a:lnTo>
                  <a:lnTo>
                    <a:pt x="779" y="1065"/>
                  </a:lnTo>
                  <a:lnTo>
                    <a:pt x="779" y="1063"/>
                  </a:lnTo>
                  <a:lnTo>
                    <a:pt x="781" y="1060"/>
                  </a:lnTo>
                  <a:lnTo>
                    <a:pt x="782" y="1060"/>
                  </a:lnTo>
                  <a:lnTo>
                    <a:pt x="784" y="1056"/>
                  </a:lnTo>
                  <a:lnTo>
                    <a:pt x="786" y="1056"/>
                  </a:lnTo>
                  <a:lnTo>
                    <a:pt x="786" y="1051"/>
                  </a:lnTo>
                  <a:lnTo>
                    <a:pt x="786" y="1048"/>
                  </a:lnTo>
                  <a:lnTo>
                    <a:pt x="782" y="1046"/>
                  </a:lnTo>
                  <a:lnTo>
                    <a:pt x="779" y="1046"/>
                  </a:lnTo>
                  <a:lnTo>
                    <a:pt x="776" y="1046"/>
                  </a:lnTo>
                  <a:lnTo>
                    <a:pt x="770" y="1048"/>
                  </a:lnTo>
                  <a:lnTo>
                    <a:pt x="769" y="1049"/>
                  </a:lnTo>
                  <a:lnTo>
                    <a:pt x="767" y="1049"/>
                  </a:lnTo>
                  <a:lnTo>
                    <a:pt x="762" y="1051"/>
                  </a:lnTo>
                  <a:lnTo>
                    <a:pt x="757" y="1054"/>
                  </a:lnTo>
                  <a:lnTo>
                    <a:pt x="755" y="1054"/>
                  </a:lnTo>
                  <a:lnTo>
                    <a:pt x="753" y="1054"/>
                  </a:lnTo>
                  <a:lnTo>
                    <a:pt x="748" y="1054"/>
                  </a:lnTo>
                  <a:lnTo>
                    <a:pt x="743" y="1056"/>
                  </a:lnTo>
                  <a:lnTo>
                    <a:pt x="741" y="1058"/>
                  </a:lnTo>
                  <a:lnTo>
                    <a:pt x="738" y="1060"/>
                  </a:lnTo>
                  <a:lnTo>
                    <a:pt x="729" y="1063"/>
                  </a:lnTo>
                  <a:lnTo>
                    <a:pt x="722" y="1065"/>
                  </a:lnTo>
                  <a:lnTo>
                    <a:pt x="717" y="1065"/>
                  </a:lnTo>
                  <a:lnTo>
                    <a:pt x="715" y="1065"/>
                  </a:lnTo>
                  <a:lnTo>
                    <a:pt x="712" y="1065"/>
                  </a:lnTo>
                  <a:lnTo>
                    <a:pt x="706" y="1068"/>
                  </a:lnTo>
                  <a:lnTo>
                    <a:pt x="705" y="1068"/>
                  </a:lnTo>
                  <a:lnTo>
                    <a:pt x="698" y="1070"/>
                  </a:lnTo>
                  <a:lnTo>
                    <a:pt x="693" y="1072"/>
                  </a:lnTo>
                  <a:lnTo>
                    <a:pt x="689" y="1073"/>
                  </a:lnTo>
                  <a:lnTo>
                    <a:pt x="682" y="1075"/>
                  </a:lnTo>
                  <a:lnTo>
                    <a:pt x="677" y="1075"/>
                  </a:lnTo>
                  <a:lnTo>
                    <a:pt x="674" y="1077"/>
                  </a:lnTo>
                  <a:lnTo>
                    <a:pt x="672" y="1077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5" y="1079"/>
                  </a:lnTo>
                  <a:lnTo>
                    <a:pt x="663" y="1082"/>
                  </a:lnTo>
                  <a:lnTo>
                    <a:pt x="662" y="1084"/>
                  </a:lnTo>
                  <a:lnTo>
                    <a:pt x="660" y="1084"/>
                  </a:lnTo>
                  <a:lnTo>
                    <a:pt x="660" y="1087"/>
                  </a:lnTo>
                  <a:lnTo>
                    <a:pt x="658" y="1089"/>
                  </a:lnTo>
                  <a:lnTo>
                    <a:pt x="656" y="1092"/>
                  </a:lnTo>
                  <a:lnTo>
                    <a:pt x="655" y="1094"/>
                  </a:lnTo>
                  <a:lnTo>
                    <a:pt x="653" y="1098"/>
                  </a:lnTo>
                  <a:lnTo>
                    <a:pt x="651" y="1101"/>
                  </a:lnTo>
                  <a:lnTo>
                    <a:pt x="650" y="1105"/>
                  </a:lnTo>
                  <a:lnTo>
                    <a:pt x="646" y="1106"/>
                  </a:lnTo>
                  <a:lnTo>
                    <a:pt x="643" y="1108"/>
                  </a:lnTo>
                  <a:lnTo>
                    <a:pt x="639" y="1110"/>
                  </a:lnTo>
                  <a:lnTo>
                    <a:pt x="636" y="1110"/>
                  </a:lnTo>
                  <a:lnTo>
                    <a:pt x="632" y="1110"/>
                  </a:lnTo>
                  <a:lnTo>
                    <a:pt x="631" y="1110"/>
                  </a:lnTo>
                  <a:lnTo>
                    <a:pt x="629" y="1110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12" y="1110"/>
                  </a:lnTo>
                  <a:lnTo>
                    <a:pt x="598" y="1110"/>
                  </a:lnTo>
                  <a:lnTo>
                    <a:pt x="594" y="1110"/>
                  </a:lnTo>
                  <a:lnTo>
                    <a:pt x="589" y="1110"/>
                  </a:lnTo>
                  <a:lnTo>
                    <a:pt x="584" y="1110"/>
                  </a:lnTo>
                  <a:lnTo>
                    <a:pt x="580" y="1110"/>
                  </a:lnTo>
                  <a:lnTo>
                    <a:pt x="579" y="1110"/>
                  </a:lnTo>
                  <a:lnTo>
                    <a:pt x="572" y="1108"/>
                  </a:lnTo>
                  <a:lnTo>
                    <a:pt x="567" y="1108"/>
                  </a:lnTo>
                  <a:lnTo>
                    <a:pt x="565" y="1108"/>
                  </a:lnTo>
                  <a:lnTo>
                    <a:pt x="561" y="1106"/>
                  </a:lnTo>
                  <a:lnTo>
                    <a:pt x="560" y="1103"/>
                  </a:lnTo>
                  <a:lnTo>
                    <a:pt x="556" y="1103"/>
                  </a:lnTo>
                  <a:lnTo>
                    <a:pt x="553" y="1098"/>
                  </a:lnTo>
                  <a:lnTo>
                    <a:pt x="549" y="1096"/>
                  </a:lnTo>
                  <a:lnTo>
                    <a:pt x="548" y="1094"/>
                  </a:lnTo>
                  <a:lnTo>
                    <a:pt x="539" y="1086"/>
                  </a:lnTo>
                  <a:lnTo>
                    <a:pt x="537" y="1086"/>
                  </a:lnTo>
                  <a:lnTo>
                    <a:pt x="534" y="1082"/>
                  </a:lnTo>
                  <a:lnTo>
                    <a:pt x="530" y="1080"/>
                  </a:lnTo>
                  <a:lnTo>
                    <a:pt x="527" y="1080"/>
                  </a:lnTo>
                  <a:lnTo>
                    <a:pt x="523" y="1082"/>
                  </a:lnTo>
                  <a:lnTo>
                    <a:pt x="520" y="1082"/>
                  </a:lnTo>
                  <a:lnTo>
                    <a:pt x="518" y="1082"/>
                  </a:lnTo>
                  <a:lnTo>
                    <a:pt x="517" y="1084"/>
                  </a:lnTo>
                  <a:lnTo>
                    <a:pt x="511" y="1086"/>
                  </a:lnTo>
                  <a:lnTo>
                    <a:pt x="508" y="1086"/>
                  </a:lnTo>
                  <a:lnTo>
                    <a:pt x="498" y="1084"/>
                  </a:lnTo>
                  <a:lnTo>
                    <a:pt x="494" y="1084"/>
                  </a:lnTo>
                  <a:lnTo>
                    <a:pt x="487" y="1084"/>
                  </a:lnTo>
                  <a:lnTo>
                    <a:pt x="480" y="1084"/>
                  </a:lnTo>
                  <a:lnTo>
                    <a:pt x="475" y="1086"/>
                  </a:lnTo>
                  <a:lnTo>
                    <a:pt x="470" y="1084"/>
                  </a:lnTo>
                  <a:lnTo>
                    <a:pt x="467" y="1084"/>
                  </a:lnTo>
                  <a:lnTo>
                    <a:pt x="463" y="1082"/>
                  </a:lnTo>
                  <a:lnTo>
                    <a:pt x="458" y="1082"/>
                  </a:lnTo>
                  <a:lnTo>
                    <a:pt x="454" y="1084"/>
                  </a:lnTo>
                  <a:lnTo>
                    <a:pt x="451" y="1086"/>
                  </a:lnTo>
                  <a:lnTo>
                    <a:pt x="449" y="1084"/>
                  </a:lnTo>
                  <a:lnTo>
                    <a:pt x="448" y="1086"/>
                  </a:lnTo>
                  <a:lnTo>
                    <a:pt x="444" y="1087"/>
                  </a:lnTo>
                  <a:lnTo>
                    <a:pt x="442" y="1087"/>
                  </a:lnTo>
                  <a:lnTo>
                    <a:pt x="439" y="1089"/>
                  </a:lnTo>
                  <a:lnTo>
                    <a:pt x="435" y="1092"/>
                  </a:lnTo>
                  <a:lnTo>
                    <a:pt x="432" y="1092"/>
                  </a:lnTo>
                  <a:lnTo>
                    <a:pt x="430" y="1092"/>
                  </a:lnTo>
                  <a:lnTo>
                    <a:pt x="422" y="1091"/>
                  </a:lnTo>
                  <a:lnTo>
                    <a:pt x="413" y="1087"/>
                  </a:lnTo>
                  <a:lnTo>
                    <a:pt x="411" y="1087"/>
                  </a:lnTo>
                  <a:lnTo>
                    <a:pt x="408" y="1086"/>
                  </a:lnTo>
                  <a:lnTo>
                    <a:pt x="406" y="1086"/>
                  </a:lnTo>
                  <a:lnTo>
                    <a:pt x="403" y="1086"/>
                  </a:lnTo>
                  <a:lnTo>
                    <a:pt x="399" y="1086"/>
                  </a:lnTo>
                  <a:lnTo>
                    <a:pt x="396" y="1089"/>
                  </a:lnTo>
                  <a:lnTo>
                    <a:pt x="387" y="1092"/>
                  </a:lnTo>
                  <a:lnTo>
                    <a:pt x="380" y="1094"/>
                  </a:lnTo>
                  <a:lnTo>
                    <a:pt x="375" y="1094"/>
                  </a:lnTo>
                  <a:lnTo>
                    <a:pt x="372" y="1089"/>
                  </a:lnTo>
                  <a:lnTo>
                    <a:pt x="370" y="1086"/>
                  </a:lnTo>
                  <a:lnTo>
                    <a:pt x="368" y="1086"/>
                  </a:lnTo>
                  <a:lnTo>
                    <a:pt x="366" y="1080"/>
                  </a:lnTo>
                  <a:lnTo>
                    <a:pt x="363" y="1079"/>
                  </a:lnTo>
                  <a:lnTo>
                    <a:pt x="361" y="1079"/>
                  </a:lnTo>
                  <a:lnTo>
                    <a:pt x="359" y="1079"/>
                  </a:lnTo>
                  <a:lnTo>
                    <a:pt x="356" y="1082"/>
                  </a:lnTo>
                  <a:lnTo>
                    <a:pt x="354" y="1084"/>
                  </a:lnTo>
                  <a:lnTo>
                    <a:pt x="351" y="1089"/>
                  </a:lnTo>
                  <a:lnTo>
                    <a:pt x="349" y="1096"/>
                  </a:lnTo>
                  <a:lnTo>
                    <a:pt x="347" y="1101"/>
                  </a:lnTo>
                  <a:lnTo>
                    <a:pt x="344" y="1101"/>
                  </a:lnTo>
                  <a:lnTo>
                    <a:pt x="344" y="1099"/>
                  </a:lnTo>
                  <a:lnTo>
                    <a:pt x="342" y="1096"/>
                  </a:lnTo>
                  <a:lnTo>
                    <a:pt x="340" y="1092"/>
                  </a:lnTo>
                  <a:lnTo>
                    <a:pt x="339" y="1087"/>
                  </a:lnTo>
                  <a:lnTo>
                    <a:pt x="339" y="1079"/>
                  </a:lnTo>
                  <a:lnTo>
                    <a:pt x="337" y="1075"/>
                  </a:lnTo>
                  <a:lnTo>
                    <a:pt x="332" y="1075"/>
                  </a:lnTo>
                  <a:lnTo>
                    <a:pt x="330" y="1075"/>
                  </a:lnTo>
                  <a:lnTo>
                    <a:pt x="328" y="1075"/>
                  </a:lnTo>
                  <a:lnTo>
                    <a:pt x="327" y="1077"/>
                  </a:lnTo>
                  <a:lnTo>
                    <a:pt x="323" y="1077"/>
                  </a:lnTo>
                  <a:lnTo>
                    <a:pt x="321" y="1080"/>
                  </a:lnTo>
                  <a:lnTo>
                    <a:pt x="321" y="1084"/>
                  </a:lnTo>
                  <a:lnTo>
                    <a:pt x="321" y="1087"/>
                  </a:lnTo>
                  <a:lnTo>
                    <a:pt x="321" y="1089"/>
                  </a:lnTo>
                  <a:lnTo>
                    <a:pt x="321" y="1091"/>
                  </a:lnTo>
                  <a:lnTo>
                    <a:pt x="320" y="1092"/>
                  </a:lnTo>
                  <a:lnTo>
                    <a:pt x="321" y="1094"/>
                  </a:lnTo>
                  <a:lnTo>
                    <a:pt x="321" y="1106"/>
                  </a:lnTo>
                  <a:lnTo>
                    <a:pt x="321" y="1108"/>
                  </a:lnTo>
                  <a:lnTo>
                    <a:pt x="320" y="1111"/>
                  </a:lnTo>
                  <a:lnTo>
                    <a:pt x="321" y="1113"/>
                  </a:lnTo>
                  <a:lnTo>
                    <a:pt x="320" y="1115"/>
                  </a:lnTo>
                  <a:lnTo>
                    <a:pt x="320" y="1117"/>
                  </a:lnTo>
                  <a:lnTo>
                    <a:pt x="321" y="1120"/>
                  </a:lnTo>
                  <a:lnTo>
                    <a:pt x="321" y="1122"/>
                  </a:lnTo>
                  <a:lnTo>
                    <a:pt x="320" y="1125"/>
                  </a:lnTo>
                  <a:lnTo>
                    <a:pt x="320" y="1132"/>
                  </a:lnTo>
                  <a:lnTo>
                    <a:pt x="320" y="1137"/>
                  </a:lnTo>
                  <a:lnTo>
                    <a:pt x="320" y="1139"/>
                  </a:lnTo>
                  <a:lnTo>
                    <a:pt x="318" y="1151"/>
                  </a:lnTo>
                  <a:lnTo>
                    <a:pt x="316" y="1160"/>
                  </a:lnTo>
                  <a:lnTo>
                    <a:pt x="302" y="1160"/>
                  </a:lnTo>
                  <a:lnTo>
                    <a:pt x="289" y="1160"/>
                  </a:lnTo>
                  <a:lnTo>
                    <a:pt x="278" y="1160"/>
                  </a:lnTo>
                  <a:lnTo>
                    <a:pt x="268" y="1160"/>
                  </a:lnTo>
                  <a:lnTo>
                    <a:pt x="258" y="1160"/>
                  </a:lnTo>
                  <a:lnTo>
                    <a:pt x="247" y="1160"/>
                  </a:lnTo>
                  <a:lnTo>
                    <a:pt x="237" y="1160"/>
                  </a:lnTo>
                  <a:lnTo>
                    <a:pt x="227" y="1160"/>
                  </a:lnTo>
                  <a:lnTo>
                    <a:pt x="225" y="1160"/>
                  </a:lnTo>
                  <a:lnTo>
                    <a:pt x="223" y="1160"/>
                  </a:lnTo>
                  <a:lnTo>
                    <a:pt x="221" y="1160"/>
                  </a:lnTo>
                  <a:lnTo>
                    <a:pt x="220" y="1161"/>
                  </a:lnTo>
                  <a:lnTo>
                    <a:pt x="221" y="1165"/>
                  </a:lnTo>
                  <a:lnTo>
                    <a:pt x="221" y="1167"/>
                  </a:lnTo>
                  <a:lnTo>
                    <a:pt x="220" y="1167"/>
                  </a:lnTo>
                  <a:lnTo>
                    <a:pt x="218" y="1167"/>
                  </a:lnTo>
                  <a:lnTo>
                    <a:pt x="218" y="1165"/>
                  </a:lnTo>
                  <a:lnTo>
                    <a:pt x="218" y="1163"/>
                  </a:lnTo>
                  <a:lnTo>
                    <a:pt x="218" y="1160"/>
                  </a:lnTo>
                  <a:lnTo>
                    <a:pt x="216" y="1158"/>
                  </a:lnTo>
                  <a:lnTo>
                    <a:pt x="218" y="1158"/>
                  </a:lnTo>
                  <a:lnTo>
                    <a:pt x="218" y="1156"/>
                  </a:lnTo>
                  <a:lnTo>
                    <a:pt x="220" y="1156"/>
                  </a:lnTo>
                  <a:lnTo>
                    <a:pt x="221" y="1155"/>
                  </a:lnTo>
                  <a:lnTo>
                    <a:pt x="223" y="1155"/>
                  </a:lnTo>
                  <a:lnTo>
                    <a:pt x="223" y="1151"/>
                  </a:lnTo>
                  <a:lnTo>
                    <a:pt x="220" y="1153"/>
                  </a:lnTo>
                  <a:lnTo>
                    <a:pt x="218" y="1153"/>
                  </a:lnTo>
                  <a:lnTo>
                    <a:pt x="216" y="1155"/>
                  </a:lnTo>
                  <a:lnTo>
                    <a:pt x="213" y="1156"/>
                  </a:lnTo>
                  <a:lnTo>
                    <a:pt x="213" y="1158"/>
                  </a:lnTo>
                  <a:lnTo>
                    <a:pt x="211" y="1158"/>
                  </a:lnTo>
                  <a:lnTo>
                    <a:pt x="211" y="1160"/>
                  </a:lnTo>
                  <a:lnTo>
                    <a:pt x="211" y="1161"/>
                  </a:lnTo>
                  <a:lnTo>
                    <a:pt x="209" y="1163"/>
                  </a:lnTo>
                  <a:lnTo>
                    <a:pt x="209" y="1165"/>
                  </a:lnTo>
                  <a:lnTo>
                    <a:pt x="209" y="1168"/>
                  </a:lnTo>
                  <a:lnTo>
                    <a:pt x="209" y="1167"/>
                  </a:lnTo>
                  <a:lnTo>
                    <a:pt x="208" y="1167"/>
                  </a:lnTo>
                  <a:lnTo>
                    <a:pt x="206" y="1167"/>
                  </a:lnTo>
                  <a:lnTo>
                    <a:pt x="206" y="1168"/>
                  </a:lnTo>
                  <a:lnTo>
                    <a:pt x="202" y="1168"/>
                  </a:lnTo>
                  <a:lnTo>
                    <a:pt x="201" y="1167"/>
                  </a:lnTo>
                  <a:lnTo>
                    <a:pt x="201" y="1165"/>
                  </a:lnTo>
                  <a:lnTo>
                    <a:pt x="199" y="1165"/>
                  </a:lnTo>
                  <a:lnTo>
                    <a:pt x="197" y="1167"/>
                  </a:lnTo>
                  <a:lnTo>
                    <a:pt x="195" y="1167"/>
                  </a:lnTo>
                  <a:lnTo>
                    <a:pt x="194" y="1167"/>
                  </a:lnTo>
                  <a:lnTo>
                    <a:pt x="194" y="1168"/>
                  </a:lnTo>
                  <a:lnTo>
                    <a:pt x="192" y="1170"/>
                  </a:lnTo>
                  <a:lnTo>
                    <a:pt x="192" y="1172"/>
                  </a:lnTo>
                  <a:lnTo>
                    <a:pt x="190" y="1174"/>
                  </a:lnTo>
                  <a:lnTo>
                    <a:pt x="190" y="1175"/>
                  </a:lnTo>
                  <a:lnTo>
                    <a:pt x="189" y="1175"/>
                  </a:lnTo>
                  <a:lnTo>
                    <a:pt x="185" y="1177"/>
                  </a:lnTo>
                  <a:lnTo>
                    <a:pt x="183" y="1177"/>
                  </a:lnTo>
                  <a:lnTo>
                    <a:pt x="182" y="1179"/>
                  </a:lnTo>
                  <a:lnTo>
                    <a:pt x="180" y="1179"/>
                  </a:lnTo>
                  <a:lnTo>
                    <a:pt x="178" y="1180"/>
                  </a:lnTo>
                  <a:lnTo>
                    <a:pt x="176" y="1180"/>
                  </a:lnTo>
                  <a:lnTo>
                    <a:pt x="175" y="1180"/>
                  </a:lnTo>
                  <a:lnTo>
                    <a:pt x="176" y="1182"/>
                  </a:lnTo>
                  <a:lnTo>
                    <a:pt x="176" y="1184"/>
                  </a:lnTo>
                  <a:lnTo>
                    <a:pt x="176" y="1186"/>
                  </a:lnTo>
                  <a:lnTo>
                    <a:pt x="176" y="1187"/>
                  </a:lnTo>
                  <a:lnTo>
                    <a:pt x="175" y="1189"/>
                  </a:lnTo>
                  <a:lnTo>
                    <a:pt x="173" y="1189"/>
                  </a:lnTo>
                  <a:lnTo>
                    <a:pt x="173" y="1191"/>
                  </a:lnTo>
                  <a:lnTo>
                    <a:pt x="171" y="1191"/>
                  </a:lnTo>
                  <a:lnTo>
                    <a:pt x="170" y="1191"/>
                  </a:lnTo>
                  <a:lnTo>
                    <a:pt x="166" y="1191"/>
                  </a:lnTo>
                  <a:lnTo>
                    <a:pt x="164" y="1191"/>
                  </a:lnTo>
                  <a:lnTo>
                    <a:pt x="164" y="1189"/>
                  </a:lnTo>
                  <a:lnTo>
                    <a:pt x="163" y="1189"/>
                  </a:lnTo>
                  <a:lnTo>
                    <a:pt x="163" y="1187"/>
                  </a:lnTo>
                  <a:lnTo>
                    <a:pt x="163" y="1186"/>
                  </a:lnTo>
                  <a:lnTo>
                    <a:pt x="163" y="1184"/>
                  </a:lnTo>
                  <a:lnTo>
                    <a:pt x="163" y="1187"/>
                  </a:lnTo>
                  <a:lnTo>
                    <a:pt x="163" y="1189"/>
                  </a:lnTo>
                  <a:lnTo>
                    <a:pt x="163" y="1191"/>
                  </a:lnTo>
                  <a:lnTo>
                    <a:pt x="161" y="1191"/>
                  </a:lnTo>
                  <a:lnTo>
                    <a:pt x="159" y="1191"/>
                  </a:lnTo>
                  <a:lnTo>
                    <a:pt x="157" y="1191"/>
                  </a:lnTo>
                  <a:lnTo>
                    <a:pt x="157" y="1189"/>
                  </a:lnTo>
                  <a:lnTo>
                    <a:pt x="156" y="1189"/>
                  </a:lnTo>
                  <a:lnTo>
                    <a:pt x="154" y="1189"/>
                  </a:lnTo>
                  <a:lnTo>
                    <a:pt x="154" y="1187"/>
                  </a:lnTo>
                  <a:lnTo>
                    <a:pt x="154" y="1186"/>
                  </a:lnTo>
                  <a:lnTo>
                    <a:pt x="154" y="1187"/>
                  </a:lnTo>
                  <a:lnTo>
                    <a:pt x="154" y="1189"/>
                  </a:lnTo>
                  <a:lnTo>
                    <a:pt x="156" y="1191"/>
                  </a:lnTo>
                  <a:lnTo>
                    <a:pt x="157" y="1191"/>
                  </a:lnTo>
                  <a:lnTo>
                    <a:pt x="156" y="1191"/>
                  </a:lnTo>
                  <a:lnTo>
                    <a:pt x="154" y="1193"/>
                  </a:lnTo>
                  <a:lnTo>
                    <a:pt x="152" y="1193"/>
                  </a:lnTo>
                  <a:lnTo>
                    <a:pt x="151" y="1193"/>
                  </a:lnTo>
                  <a:lnTo>
                    <a:pt x="147" y="1194"/>
                  </a:lnTo>
                  <a:lnTo>
                    <a:pt x="145" y="1194"/>
                  </a:lnTo>
                  <a:lnTo>
                    <a:pt x="145" y="1193"/>
                  </a:lnTo>
                  <a:lnTo>
                    <a:pt x="144" y="1191"/>
                  </a:lnTo>
                  <a:lnTo>
                    <a:pt x="142" y="1189"/>
                  </a:lnTo>
                  <a:lnTo>
                    <a:pt x="140" y="1189"/>
                  </a:lnTo>
                  <a:lnTo>
                    <a:pt x="140" y="1187"/>
                  </a:lnTo>
                  <a:lnTo>
                    <a:pt x="140" y="1186"/>
                  </a:lnTo>
                  <a:lnTo>
                    <a:pt x="140" y="1184"/>
                  </a:lnTo>
                  <a:lnTo>
                    <a:pt x="138" y="1184"/>
                  </a:lnTo>
                  <a:lnTo>
                    <a:pt x="138" y="1182"/>
                  </a:lnTo>
                  <a:lnTo>
                    <a:pt x="140" y="1182"/>
                  </a:lnTo>
                  <a:lnTo>
                    <a:pt x="140" y="1180"/>
                  </a:lnTo>
                  <a:lnTo>
                    <a:pt x="138" y="1180"/>
                  </a:lnTo>
                  <a:lnTo>
                    <a:pt x="138" y="1179"/>
                  </a:lnTo>
                  <a:lnTo>
                    <a:pt x="140" y="1179"/>
                  </a:lnTo>
                  <a:lnTo>
                    <a:pt x="138" y="1175"/>
                  </a:lnTo>
                  <a:lnTo>
                    <a:pt x="137" y="1175"/>
                  </a:lnTo>
                  <a:lnTo>
                    <a:pt x="135" y="1175"/>
                  </a:lnTo>
                  <a:lnTo>
                    <a:pt x="135" y="1177"/>
                  </a:lnTo>
                  <a:lnTo>
                    <a:pt x="135" y="1179"/>
                  </a:lnTo>
                  <a:lnTo>
                    <a:pt x="135" y="1182"/>
                  </a:lnTo>
                  <a:lnTo>
                    <a:pt x="135" y="1184"/>
                  </a:lnTo>
                  <a:lnTo>
                    <a:pt x="135" y="1186"/>
                  </a:lnTo>
                  <a:lnTo>
                    <a:pt x="135" y="1187"/>
                  </a:lnTo>
                  <a:lnTo>
                    <a:pt x="137" y="1189"/>
                  </a:lnTo>
                  <a:lnTo>
                    <a:pt x="137" y="1191"/>
                  </a:lnTo>
                  <a:lnTo>
                    <a:pt x="137" y="1193"/>
                  </a:lnTo>
                  <a:lnTo>
                    <a:pt x="138" y="1194"/>
                  </a:lnTo>
                  <a:lnTo>
                    <a:pt x="138" y="1196"/>
                  </a:lnTo>
                  <a:lnTo>
                    <a:pt x="138" y="1198"/>
                  </a:lnTo>
                  <a:lnTo>
                    <a:pt x="138" y="1199"/>
                  </a:lnTo>
                  <a:lnTo>
                    <a:pt x="138" y="1201"/>
                  </a:lnTo>
                  <a:lnTo>
                    <a:pt x="138" y="1203"/>
                  </a:lnTo>
                  <a:lnTo>
                    <a:pt x="137" y="1205"/>
                  </a:lnTo>
                  <a:lnTo>
                    <a:pt x="137" y="1206"/>
                  </a:lnTo>
                  <a:lnTo>
                    <a:pt x="138" y="1208"/>
                  </a:lnTo>
                  <a:lnTo>
                    <a:pt x="137" y="1208"/>
                  </a:lnTo>
                  <a:lnTo>
                    <a:pt x="137" y="1210"/>
                  </a:lnTo>
                  <a:lnTo>
                    <a:pt x="133" y="1210"/>
                  </a:lnTo>
                  <a:lnTo>
                    <a:pt x="132" y="1210"/>
                  </a:lnTo>
                  <a:lnTo>
                    <a:pt x="130" y="1210"/>
                  </a:lnTo>
                  <a:lnTo>
                    <a:pt x="128" y="1210"/>
                  </a:lnTo>
                  <a:lnTo>
                    <a:pt x="126" y="1210"/>
                  </a:lnTo>
                  <a:lnTo>
                    <a:pt x="126" y="1208"/>
                  </a:lnTo>
                  <a:lnTo>
                    <a:pt x="125" y="1208"/>
                  </a:lnTo>
                  <a:lnTo>
                    <a:pt x="125" y="1206"/>
                  </a:lnTo>
                  <a:lnTo>
                    <a:pt x="126" y="1205"/>
                  </a:lnTo>
                  <a:lnTo>
                    <a:pt x="125" y="1205"/>
                  </a:lnTo>
                  <a:lnTo>
                    <a:pt x="125" y="1206"/>
                  </a:lnTo>
                  <a:lnTo>
                    <a:pt x="125" y="1208"/>
                  </a:lnTo>
                  <a:lnTo>
                    <a:pt x="125" y="1210"/>
                  </a:lnTo>
                  <a:lnTo>
                    <a:pt x="126" y="1210"/>
                  </a:lnTo>
                  <a:lnTo>
                    <a:pt x="125" y="1210"/>
                  </a:lnTo>
                  <a:lnTo>
                    <a:pt x="123" y="1210"/>
                  </a:lnTo>
                  <a:lnTo>
                    <a:pt x="121" y="1210"/>
                  </a:lnTo>
                  <a:lnTo>
                    <a:pt x="119" y="1210"/>
                  </a:lnTo>
                  <a:lnTo>
                    <a:pt x="118" y="1210"/>
                  </a:lnTo>
                  <a:lnTo>
                    <a:pt x="116" y="1210"/>
                  </a:lnTo>
                  <a:lnTo>
                    <a:pt x="116" y="1208"/>
                  </a:lnTo>
                  <a:lnTo>
                    <a:pt x="114" y="1208"/>
                  </a:lnTo>
                  <a:lnTo>
                    <a:pt x="113" y="1208"/>
                  </a:lnTo>
                  <a:lnTo>
                    <a:pt x="111" y="1206"/>
                  </a:lnTo>
                  <a:lnTo>
                    <a:pt x="109" y="1206"/>
                  </a:lnTo>
                  <a:lnTo>
                    <a:pt x="109" y="1205"/>
                  </a:lnTo>
                  <a:lnTo>
                    <a:pt x="109" y="1203"/>
                  </a:lnTo>
                  <a:lnTo>
                    <a:pt x="109" y="1201"/>
                  </a:lnTo>
                  <a:lnTo>
                    <a:pt x="111" y="1201"/>
                  </a:lnTo>
                  <a:lnTo>
                    <a:pt x="109" y="1203"/>
                  </a:lnTo>
                  <a:lnTo>
                    <a:pt x="111" y="1203"/>
                  </a:lnTo>
                  <a:lnTo>
                    <a:pt x="113" y="1201"/>
                  </a:lnTo>
                  <a:lnTo>
                    <a:pt x="114" y="1199"/>
                  </a:lnTo>
                  <a:lnTo>
                    <a:pt x="116" y="1199"/>
                  </a:lnTo>
                  <a:lnTo>
                    <a:pt x="116" y="1198"/>
                  </a:lnTo>
                  <a:lnTo>
                    <a:pt x="114" y="1196"/>
                  </a:lnTo>
                  <a:lnTo>
                    <a:pt x="114" y="1194"/>
                  </a:lnTo>
                  <a:lnTo>
                    <a:pt x="113" y="1194"/>
                  </a:lnTo>
                  <a:lnTo>
                    <a:pt x="111" y="1193"/>
                  </a:lnTo>
                  <a:lnTo>
                    <a:pt x="109" y="1191"/>
                  </a:lnTo>
                  <a:lnTo>
                    <a:pt x="107" y="1191"/>
                  </a:lnTo>
                  <a:lnTo>
                    <a:pt x="107" y="1189"/>
                  </a:lnTo>
                  <a:lnTo>
                    <a:pt x="109" y="1189"/>
                  </a:lnTo>
                  <a:lnTo>
                    <a:pt x="111" y="1189"/>
                  </a:lnTo>
                  <a:lnTo>
                    <a:pt x="111" y="1187"/>
                  </a:lnTo>
                  <a:lnTo>
                    <a:pt x="113" y="1187"/>
                  </a:lnTo>
                  <a:lnTo>
                    <a:pt x="114" y="1187"/>
                  </a:lnTo>
                  <a:lnTo>
                    <a:pt x="116" y="1187"/>
                  </a:lnTo>
                  <a:lnTo>
                    <a:pt x="114" y="1187"/>
                  </a:lnTo>
                  <a:lnTo>
                    <a:pt x="114" y="1186"/>
                  </a:lnTo>
                  <a:lnTo>
                    <a:pt x="113" y="1186"/>
                  </a:lnTo>
                  <a:lnTo>
                    <a:pt x="111" y="1187"/>
                  </a:lnTo>
                  <a:lnTo>
                    <a:pt x="109" y="1187"/>
                  </a:lnTo>
                  <a:lnTo>
                    <a:pt x="107" y="1187"/>
                  </a:lnTo>
                  <a:lnTo>
                    <a:pt x="107" y="1189"/>
                  </a:lnTo>
                  <a:lnTo>
                    <a:pt x="106" y="1187"/>
                  </a:lnTo>
                  <a:lnTo>
                    <a:pt x="106" y="1189"/>
                  </a:lnTo>
                  <a:lnTo>
                    <a:pt x="107" y="1189"/>
                  </a:lnTo>
                  <a:lnTo>
                    <a:pt x="107" y="1193"/>
                  </a:lnTo>
                  <a:lnTo>
                    <a:pt x="109" y="1194"/>
                  </a:lnTo>
                  <a:lnTo>
                    <a:pt x="111" y="1194"/>
                  </a:lnTo>
                  <a:lnTo>
                    <a:pt x="111" y="1196"/>
                  </a:lnTo>
                  <a:lnTo>
                    <a:pt x="109" y="1196"/>
                  </a:lnTo>
                  <a:lnTo>
                    <a:pt x="106" y="1194"/>
                  </a:lnTo>
                  <a:lnTo>
                    <a:pt x="104" y="1193"/>
                  </a:lnTo>
                  <a:lnTo>
                    <a:pt x="102" y="1191"/>
                  </a:lnTo>
                  <a:lnTo>
                    <a:pt x="101" y="1191"/>
                  </a:lnTo>
                  <a:lnTo>
                    <a:pt x="99" y="1189"/>
                  </a:lnTo>
                  <a:lnTo>
                    <a:pt x="97" y="1187"/>
                  </a:lnTo>
                  <a:lnTo>
                    <a:pt x="95" y="1187"/>
                  </a:lnTo>
                  <a:lnTo>
                    <a:pt x="94" y="1186"/>
                  </a:lnTo>
                  <a:lnTo>
                    <a:pt x="94" y="1184"/>
                  </a:lnTo>
                  <a:lnTo>
                    <a:pt x="92" y="1184"/>
                  </a:lnTo>
                  <a:lnTo>
                    <a:pt x="92" y="1182"/>
                  </a:lnTo>
                  <a:lnTo>
                    <a:pt x="92" y="1180"/>
                  </a:lnTo>
                  <a:lnTo>
                    <a:pt x="92" y="1179"/>
                  </a:lnTo>
                  <a:lnTo>
                    <a:pt x="94" y="1179"/>
                  </a:lnTo>
                  <a:lnTo>
                    <a:pt x="94" y="1177"/>
                  </a:lnTo>
                  <a:lnTo>
                    <a:pt x="94" y="1175"/>
                  </a:lnTo>
                  <a:lnTo>
                    <a:pt x="94" y="1174"/>
                  </a:lnTo>
                  <a:lnTo>
                    <a:pt x="95" y="1172"/>
                  </a:lnTo>
                  <a:lnTo>
                    <a:pt x="99" y="1172"/>
                  </a:lnTo>
                  <a:lnTo>
                    <a:pt x="101" y="1172"/>
                  </a:lnTo>
                  <a:lnTo>
                    <a:pt x="102" y="1174"/>
                  </a:lnTo>
                  <a:lnTo>
                    <a:pt x="102" y="1172"/>
                  </a:lnTo>
                  <a:lnTo>
                    <a:pt x="101" y="1172"/>
                  </a:lnTo>
                  <a:lnTo>
                    <a:pt x="97" y="1172"/>
                  </a:lnTo>
                  <a:lnTo>
                    <a:pt x="95" y="1172"/>
                  </a:lnTo>
                  <a:lnTo>
                    <a:pt x="95" y="1170"/>
                  </a:lnTo>
                  <a:lnTo>
                    <a:pt x="95" y="1168"/>
                  </a:lnTo>
                  <a:lnTo>
                    <a:pt x="95" y="1167"/>
                  </a:lnTo>
                  <a:lnTo>
                    <a:pt x="97" y="1165"/>
                  </a:lnTo>
                  <a:lnTo>
                    <a:pt x="99" y="1165"/>
                  </a:lnTo>
                  <a:lnTo>
                    <a:pt x="101" y="1163"/>
                  </a:lnTo>
                  <a:lnTo>
                    <a:pt x="102" y="1163"/>
                  </a:lnTo>
                  <a:lnTo>
                    <a:pt x="104" y="1161"/>
                  </a:lnTo>
                  <a:lnTo>
                    <a:pt x="104" y="1160"/>
                  </a:lnTo>
                  <a:lnTo>
                    <a:pt x="106" y="1158"/>
                  </a:lnTo>
                  <a:lnTo>
                    <a:pt x="104" y="1158"/>
                  </a:lnTo>
                  <a:lnTo>
                    <a:pt x="102" y="1158"/>
                  </a:lnTo>
                  <a:lnTo>
                    <a:pt x="101" y="1158"/>
                  </a:lnTo>
                  <a:lnTo>
                    <a:pt x="99" y="1160"/>
                  </a:lnTo>
                  <a:lnTo>
                    <a:pt x="97" y="1161"/>
                  </a:lnTo>
                  <a:lnTo>
                    <a:pt x="95" y="1161"/>
                  </a:lnTo>
                  <a:lnTo>
                    <a:pt x="94" y="1163"/>
                  </a:lnTo>
                  <a:lnTo>
                    <a:pt x="92" y="1165"/>
                  </a:lnTo>
                  <a:lnTo>
                    <a:pt x="92" y="1167"/>
                  </a:lnTo>
                  <a:lnTo>
                    <a:pt x="92" y="1168"/>
                  </a:lnTo>
                  <a:lnTo>
                    <a:pt x="90" y="1168"/>
                  </a:lnTo>
                  <a:lnTo>
                    <a:pt x="90" y="1170"/>
                  </a:lnTo>
                  <a:lnTo>
                    <a:pt x="90" y="1172"/>
                  </a:lnTo>
                  <a:lnTo>
                    <a:pt x="90" y="1174"/>
                  </a:lnTo>
                  <a:lnTo>
                    <a:pt x="88" y="1174"/>
                  </a:lnTo>
                  <a:lnTo>
                    <a:pt x="88" y="1175"/>
                  </a:lnTo>
                  <a:lnTo>
                    <a:pt x="88" y="1177"/>
                  </a:lnTo>
                  <a:lnTo>
                    <a:pt x="87" y="1179"/>
                  </a:lnTo>
                  <a:lnTo>
                    <a:pt x="87" y="1180"/>
                  </a:lnTo>
                  <a:lnTo>
                    <a:pt x="85" y="1180"/>
                  </a:lnTo>
                  <a:lnTo>
                    <a:pt x="83" y="1180"/>
                  </a:lnTo>
                  <a:lnTo>
                    <a:pt x="85" y="1180"/>
                  </a:lnTo>
                  <a:lnTo>
                    <a:pt x="87" y="1180"/>
                  </a:lnTo>
                  <a:lnTo>
                    <a:pt x="85" y="1182"/>
                  </a:lnTo>
                  <a:lnTo>
                    <a:pt x="85" y="1184"/>
                  </a:lnTo>
                  <a:lnTo>
                    <a:pt x="85" y="1186"/>
                  </a:lnTo>
                  <a:lnTo>
                    <a:pt x="85" y="1187"/>
                  </a:lnTo>
                  <a:lnTo>
                    <a:pt x="85" y="1189"/>
                  </a:lnTo>
                  <a:lnTo>
                    <a:pt x="83" y="1191"/>
                  </a:lnTo>
                  <a:lnTo>
                    <a:pt x="85" y="1191"/>
                  </a:lnTo>
                  <a:lnTo>
                    <a:pt x="85" y="1193"/>
                  </a:lnTo>
                  <a:lnTo>
                    <a:pt x="87" y="1193"/>
                  </a:lnTo>
                  <a:lnTo>
                    <a:pt x="87" y="1194"/>
                  </a:lnTo>
                  <a:lnTo>
                    <a:pt x="87" y="1196"/>
                  </a:lnTo>
                  <a:lnTo>
                    <a:pt x="85" y="1198"/>
                  </a:lnTo>
                  <a:lnTo>
                    <a:pt x="83" y="1198"/>
                  </a:lnTo>
                  <a:lnTo>
                    <a:pt x="83" y="1199"/>
                  </a:lnTo>
                  <a:lnTo>
                    <a:pt x="82" y="1199"/>
                  </a:lnTo>
                  <a:lnTo>
                    <a:pt x="80" y="1199"/>
                  </a:lnTo>
                  <a:lnTo>
                    <a:pt x="78" y="1199"/>
                  </a:lnTo>
                  <a:lnTo>
                    <a:pt x="76" y="1199"/>
                  </a:lnTo>
                  <a:lnTo>
                    <a:pt x="75" y="1199"/>
                  </a:lnTo>
                  <a:lnTo>
                    <a:pt x="75" y="1198"/>
                  </a:lnTo>
                  <a:lnTo>
                    <a:pt x="76" y="1198"/>
                  </a:lnTo>
                  <a:lnTo>
                    <a:pt x="75" y="1198"/>
                  </a:lnTo>
                  <a:lnTo>
                    <a:pt x="73" y="1198"/>
                  </a:lnTo>
                  <a:lnTo>
                    <a:pt x="71" y="1196"/>
                  </a:lnTo>
                  <a:lnTo>
                    <a:pt x="69" y="1196"/>
                  </a:lnTo>
                  <a:lnTo>
                    <a:pt x="68" y="1196"/>
                  </a:lnTo>
                  <a:lnTo>
                    <a:pt x="66" y="1196"/>
                  </a:lnTo>
                  <a:lnTo>
                    <a:pt x="64" y="1196"/>
                  </a:lnTo>
                  <a:lnTo>
                    <a:pt x="64" y="1194"/>
                  </a:lnTo>
                  <a:lnTo>
                    <a:pt x="63" y="1196"/>
                  </a:lnTo>
                  <a:lnTo>
                    <a:pt x="63" y="1194"/>
                  </a:lnTo>
                  <a:lnTo>
                    <a:pt x="64" y="1193"/>
                  </a:lnTo>
                  <a:lnTo>
                    <a:pt x="63" y="1194"/>
                  </a:lnTo>
                  <a:lnTo>
                    <a:pt x="61" y="1194"/>
                  </a:lnTo>
                  <a:lnTo>
                    <a:pt x="61" y="1193"/>
                  </a:lnTo>
                  <a:lnTo>
                    <a:pt x="63" y="1193"/>
                  </a:lnTo>
                  <a:lnTo>
                    <a:pt x="63" y="1191"/>
                  </a:lnTo>
                  <a:lnTo>
                    <a:pt x="63" y="1193"/>
                  </a:lnTo>
                  <a:lnTo>
                    <a:pt x="61" y="1193"/>
                  </a:lnTo>
                  <a:lnTo>
                    <a:pt x="61" y="1194"/>
                  </a:lnTo>
                  <a:lnTo>
                    <a:pt x="59" y="1194"/>
                  </a:lnTo>
                  <a:lnTo>
                    <a:pt x="57" y="1194"/>
                  </a:lnTo>
                  <a:lnTo>
                    <a:pt x="56" y="1191"/>
                  </a:lnTo>
                  <a:lnTo>
                    <a:pt x="54" y="1191"/>
                  </a:lnTo>
                  <a:lnTo>
                    <a:pt x="52" y="1187"/>
                  </a:lnTo>
                  <a:lnTo>
                    <a:pt x="52" y="1186"/>
                  </a:lnTo>
                  <a:lnTo>
                    <a:pt x="52" y="1184"/>
                  </a:lnTo>
                  <a:lnTo>
                    <a:pt x="54" y="1184"/>
                  </a:lnTo>
                  <a:lnTo>
                    <a:pt x="56" y="1184"/>
                  </a:lnTo>
                  <a:lnTo>
                    <a:pt x="57" y="1184"/>
                  </a:lnTo>
                  <a:lnTo>
                    <a:pt x="57" y="1182"/>
                  </a:lnTo>
                  <a:lnTo>
                    <a:pt x="54" y="1182"/>
                  </a:lnTo>
                  <a:lnTo>
                    <a:pt x="52" y="1182"/>
                  </a:lnTo>
                  <a:lnTo>
                    <a:pt x="52" y="1184"/>
                  </a:lnTo>
                  <a:lnTo>
                    <a:pt x="50" y="1182"/>
                  </a:lnTo>
                  <a:lnTo>
                    <a:pt x="50" y="1180"/>
                  </a:lnTo>
                  <a:lnTo>
                    <a:pt x="49" y="1180"/>
                  </a:lnTo>
                  <a:lnTo>
                    <a:pt x="49" y="1179"/>
                  </a:lnTo>
                  <a:lnTo>
                    <a:pt x="47" y="1179"/>
                  </a:lnTo>
                  <a:lnTo>
                    <a:pt x="47" y="1180"/>
                  </a:lnTo>
                  <a:lnTo>
                    <a:pt x="49" y="1180"/>
                  </a:lnTo>
                  <a:lnTo>
                    <a:pt x="49" y="1182"/>
                  </a:lnTo>
                  <a:lnTo>
                    <a:pt x="50" y="1182"/>
                  </a:lnTo>
                  <a:lnTo>
                    <a:pt x="50" y="1184"/>
                  </a:lnTo>
                  <a:lnTo>
                    <a:pt x="52" y="1186"/>
                  </a:lnTo>
                  <a:lnTo>
                    <a:pt x="52" y="1187"/>
                  </a:lnTo>
                  <a:lnTo>
                    <a:pt x="52" y="1189"/>
                  </a:lnTo>
                  <a:lnTo>
                    <a:pt x="52" y="1191"/>
                  </a:lnTo>
                  <a:lnTo>
                    <a:pt x="54" y="1191"/>
                  </a:lnTo>
                  <a:lnTo>
                    <a:pt x="54" y="1193"/>
                  </a:lnTo>
                  <a:lnTo>
                    <a:pt x="56" y="1194"/>
                  </a:lnTo>
                  <a:lnTo>
                    <a:pt x="57" y="1196"/>
                  </a:lnTo>
                  <a:lnTo>
                    <a:pt x="59" y="1198"/>
                  </a:lnTo>
                  <a:lnTo>
                    <a:pt x="61" y="1198"/>
                  </a:lnTo>
                  <a:lnTo>
                    <a:pt x="63" y="1198"/>
                  </a:lnTo>
                  <a:lnTo>
                    <a:pt x="63" y="1199"/>
                  </a:lnTo>
                  <a:lnTo>
                    <a:pt x="64" y="1199"/>
                  </a:lnTo>
                  <a:lnTo>
                    <a:pt x="66" y="1201"/>
                  </a:lnTo>
                  <a:lnTo>
                    <a:pt x="64" y="1203"/>
                  </a:lnTo>
                  <a:lnTo>
                    <a:pt x="63" y="1203"/>
                  </a:lnTo>
                  <a:lnTo>
                    <a:pt x="59" y="1203"/>
                  </a:lnTo>
                  <a:lnTo>
                    <a:pt x="57" y="1203"/>
                  </a:lnTo>
                  <a:lnTo>
                    <a:pt x="56" y="1203"/>
                  </a:lnTo>
                  <a:lnTo>
                    <a:pt x="54" y="1203"/>
                  </a:lnTo>
                  <a:lnTo>
                    <a:pt x="52" y="1203"/>
                  </a:lnTo>
                  <a:lnTo>
                    <a:pt x="50" y="1203"/>
                  </a:lnTo>
                  <a:lnTo>
                    <a:pt x="49" y="1203"/>
                  </a:lnTo>
                  <a:lnTo>
                    <a:pt x="49" y="1201"/>
                  </a:lnTo>
                  <a:lnTo>
                    <a:pt x="47" y="1201"/>
                  </a:lnTo>
                  <a:lnTo>
                    <a:pt x="47" y="1199"/>
                  </a:lnTo>
                  <a:lnTo>
                    <a:pt x="47" y="1198"/>
                  </a:lnTo>
                  <a:lnTo>
                    <a:pt x="47" y="1196"/>
                  </a:lnTo>
                  <a:lnTo>
                    <a:pt x="47" y="1194"/>
                  </a:lnTo>
                  <a:lnTo>
                    <a:pt x="47" y="1196"/>
                  </a:lnTo>
                  <a:lnTo>
                    <a:pt x="45" y="1198"/>
                  </a:lnTo>
                  <a:lnTo>
                    <a:pt x="47" y="1199"/>
                  </a:lnTo>
                  <a:lnTo>
                    <a:pt x="45" y="1199"/>
                  </a:lnTo>
                  <a:lnTo>
                    <a:pt x="47" y="1201"/>
                  </a:lnTo>
                  <a:lnTo>
                    <a:pt x="47" y="1203"/>
                  </a:lnTo>
                  <a:lnTo>
                    <a:pt x="45" y="1203"/>
                  </a:lnTo>
                  <a:lnTo>
                    <a:pt x="44" y="1203"/>
                  </a:lnTo>
                  <a:lnTo>
                    <a:pt x="40" y="1203"/>
                  </a:lnTo>
                  <a:lnTo>
                    <a:pt x="38" y="1203"/>
                  </a:lnTo>
                  <a:lnTo>
                    <a:pt x="38" y="1201"/>
                  </a:lnTo>
                  <a:lnTo>
                    <a:pt x="37" y="1201"/>
                  </a:lnTo>
                  <a:lnTo>
                    <a:pt x="35" y="1201"/>
                  </a:lnTo>
                  <a:lnTo>
                    <a:pt x="35" y="1199"/>
                  </a:lnTo>
                  <a:lnTo>
                    <a:pt x="33" y="1199"/>
                  </a:lnTo>
                  <a:lnTo>
                    <a:pt x="33" y="1198"/>
                  </a:lnTo>
                  <a:lnTo>
                    <a:pt x="33" y="1196"/>
                  </a:lnTo>
                  <a:lnTo>
                    <a:pt x="33" y="1194"/>
                  </a:lnTo>
                  <a:lnTo>
                    <a:pt x="33" y="1193"/>
                  </a:lnTo>
                  <a:lnTo>
                    <a:pt x="35" y="1194"/>
                  </a:lnTo>
                  <a:lnTo>
                    <a:pt x="35" y="1196"/>
                  </a:lnTo>
                  <a:lnTo>
                    <a:pt x="35" y="1194"/>
                  </a:lnTo>
                  <a:lnTo>
                    <a:pt x="37" y="1194"/>
                  </a:lnTo>
                  <a:lnTo>
                    <a:pt x="37" y="1193"/>
                  </a:lnTo>
                  <a:lnTo>
                    <a:pt x="37" y="1194"/>
                  </a:lnTo>
                  <a:lnTo>
                    <a:pt x="35" y="1194"/>
                  </a:lnTo>
                  <a:lnTo>
                    <a:pt x="35" y="1193"/>
                  </a:lnTo>
                  <a:lnTo>
                    <a:pt x="35" y="1191"/>
                  </a:lnTo>
                  <a:lnTo>
                    <a:pt x="33" y="1191"/>
                  </a:lnTo>
                  <a:lnTo>
                    <a:pt x="33" y="1189"/>
                  </a:lnTo>
                  <a:lnTo>
                    <a:pt x="35" y="1189"/>
                  </a:lnTo>
                  <a:lnTo>
                    <a:pt x="35" y="1187"/>
                  </a:lnTo>
                  <a:lnTo>
                    <a:pt x="35" y="1186"/>
                  </a:lnTo>
                  <a:lnTo>
                    <a:pt x="35" y="1184"/>
                  </a:lnTo>
                  <a:lnTo>
                    <a:pt x="35" y="1182"/>
                  </a:lnTo>
                  <a:lnTo>
                    <a:pt x="35" y="1179"/>
                  </a:lnTo>
                  <a:lnTo>
                    <a:pt x="35" y="1177"/>
                  </a:lnTo>
                  <a:lnTo>
                    <a:pt x="33" y="1177"/>
                  </a:lnTo>
                  <a:lnTo>
                    <a:pt x="33" y="1175"/>
                  </a:lnTo>
                  <a:lnTo>
                    <a:pt x="35" y="1175"/>
                  </a:lnTo>
                  <a:lnTo>
                    <a:pt x="35" y="1174"/>
                  </a:lnTo>
                  <a:lnTo>
                    <a:pt x="37" y="1174"/>
                  </a:lnTo>
                  <a:lnTo>
                    <a:pt x="35" y="1174"/>
                  </a:lnTo>
                  <a:lnTo>
                    <a:pt x="33" y="1175"/>
                  </a:lnTo>
                  <a:lnTo>
                    <a:pt x="33" y="1177"/>
                  </a:lnTo>
                  <a:lnTo>
                    <a:pt x="33" y="1179"/>
                  </a:lnTo>
                  <a:lnTo>
                    <a:pt x="31" y="1179"/>
                  </a:lnTo>
                  <a:lnTo>
                    <a:pt x="31" y="1180"/>
                  </a:lnTo>
                  <a:lnTo>
                    <a:pt x="33" y="1182"/>
                  </a:lnTo>
                  <a:lnTo>
                    <a:pt x="33" y="1184"/>
                  </a:lnTo>
                  <a:lnTo>
                    <a:pt x="31" y="1184"/>
                  </a:lnTo>
                  <a:lnTo>
                    <a:pt x="31" y="1186"/>
                  </a:lnTo>
                  <a:lnTo>
                    <a:pt x="33" y="1187"/>
                  </a:lnTo>
                  <a:lnTo>
                    <a:pt x="33" y="1189"/>
                  </a:lnTo>
                  <a:lnTo>
                    <a:pt x="31" y="1191"/>
                  </a:lnTo>
                  <a:lnTo>
                    <a:pt x="30" y="1191"/>
                  </a:lnTo>
                  <a:lnTo>
                    <a:pt x="30" y="1189"/>
                  </a:lnTo>
                  <a:lnTo>
                    <a:pt x="28" y="1189"/>
                  </a:lnTo>
                  <a:lnTo>
                    <a:pt x="26" y="1189"/>
                  </a:lnTo>
                  <a:lnTo>
                    <a:pt x="26" y="1187"/>
                  </a:lnTo>
                  <a:lnTo>
                    <a:pt x="25" y="1187"/>
                  </a:lnTo>
                  <a:lnTo>
                    <a:pt x="25" y="1186"/>
                  </a:lnTo>
                  <a:lnTo>
                    <a:pt x="26" y="1186"/>
                  </a:lnTo>
                  <a:lnTo>
                    <a:pt x="28" y="1184"/>
                  </a:lnTo>
                  <a:lnTo>
                    <a:pt x="28" y="1182"/>
                  </a:lnTo>
                  <a:lnTo>
                    <a:pt x="28" y="1180"/>
                  </a:lnTo>
                  <a:lnTo>
                    <a:pt x="26" y="1180"/>
                  </a:lnTo>
                  <a:lnTo>
                    <a:pt x="26" y="1179"/>
                  </a:lnTo>
                  <a:lnTo>
                    <a:pt x="26" y="1177"/>
                  </a:lnTo>
                  <a:lnTo>
                    <a:pt x="26" y="1179"/>
                  </a:lnTo>
                  <a:lnTo>
                    <a:pt x="26" y="1180"/>
                  </a:lnTo>
                  <a:lnTo>
                    <a:pt x="26" y="1182"/>
                  </a:lnTo>
                  <a:lnTo>
                    <a:pt x="28" y="1182"/>
                  </a:lnTo>
                  <a:lnTo>
                    <a:pt x="28" y="1184"/>
                  </a:lnTo>
                  <a:lnTo>
                    <a:pt x="26" y="1184"/>
                  </a:lnTo>
                  <a:lnTo>
                    <a:pt x="25" y="1184"/>
                  </a:lnTo>
                  <a:lnTo>
                    <a:pt x="25" y="1186"/>
                  </a:lnTo>
                  <a:lnTo>
                    <a:pt x="25" y="1187"/>
                  </a:lnTo>
                  <a:lnTo>
                    <a:pt x="25" y="1189"/>
                  </a:lnTo>
                  <a:lnTo>
                    <a:pt x="25" y="1191"/>
                  </a:lnTo>
                  <a:lnTo>
                    <a:pt x="23" y="1189"/>
                  </a:lnTo>
                  <a:lnTo>
                    <a:pt x="21" y="1189"/>
                  </a:lnTo>
                  <a:lnTo>
                    <a:pt x="21" y="1186"/>
                  </a:lnTo>
                  <a:lnTo>
                    <a:pt x="21" y="1184"/>
                  </a:lnTo>
                  <a:lnTo>
                    <a:pt x="21" y="1182"/>
                  </a:lnTo>
                  <a:lnTo>
                    <a:pt x="21" y="1180"/>
                  </a:lnTo>
                  <a:lnTo>
                    <a:pt x="19" y="1180"/>
                  </a:lnTo>
                  <a:lnTo>
                    <a:pt x="21" y="1182"/>
                  </a:lnTo>
                  <a:lnTo>
                    <a:pt x="21" y="1184"/>
                  </a:lnTo>
                  <a:lnTo>
                    <a:pt x="19" y="1184"/>
                  </a:lnTo>
                  <a:lnTo>
                    <a:pt x="19" y="1182"/>
                  </a:lnTo>
                  <a:lnTo>
                    <a:pt x="19" y="1184"/>
                  </a:lnTo>
                  <a:lnTo>
                    <a:pt x="18" y="1184"/>
                  </a:lnTo>
                  <a:lnTo>
                    <a:pt x="16" y="1184"/>
                  </a:lnTo>
                  <a:lnTo>
                    <a:pt x="18" y="1186"/>
                  </a:lnTo>
                  <a:lnTo>
                    <a:pt x="19" y="1186"/>
                  </a:lnTo>
                  <a:lnTo>
                    <a:pt x="21" y="1186"/>
                  </a:lnTo>
                  <a:lnTo>
                    <a:pt x="21" y="1187"/>
                  </a:lnTo>
                  <a:lnTo>
                    <a:pt x="19" y="1187"/>
                  </a:lnTo>
                  <a:lnTo>
                    <a:pt x="18" y="1187"/>
                  </a:lnTo>
                  <a:lnTo>
                    <a:pt x="16" y="1186"/>
                  </a:lnTo>
                  <a:lnTo>
                    <a:pt x="12" y="1186"/>
                  </a:lnTo>
                  <a:lnTo>
                    <a:pt x="12" y="1184"/>
                  </a:lnTo>
                  <a:lnTo>
                    <a:pt x="12" y="1180"/>
                  </a:lnTo>
                  <a:lnTo>
                    <a:pt x="11" y="1180"/>
                  </a:lnTo>
                  <a:lnTo>
                    <a:pt x="11" y="1179"/>
                  </a:lnTo>
                  <a:lnTo>
                    <a:pt x="9" y="1177"/>
                  </a:lnTo>
                  <a:lnTo>
                    <a:pt x="9" y="1179"/>
                  </a:lnTo>
                  <a:lnTo>
                    <a:pt x="11" y="1179"/>
                  </a:lnTo>
                  <a:lnTo>
                    <a:pt x="11" y="1180"/>
                  </a:lnTo>
                  <a:lnTo>
                    <a:pt x="11" y="1182"/>
                  </a:lnTo>
                  <a:lnTo>
                    <a:pt x="9" y="1182"/>
                  </a:lnTo>
                  <a:lnTo>
                    <a:pt x="9" y="1180"/>
                  </a:lnTo>
                  <a:lnTo>
                    <a:pt x="7" y="1180"/>
                  </a:lnTo>
                  <a:lnTo>
                    <a:pt x="7" y="1179"/>
                  </a:lnTo>
                  <a:lnTo>
                    <a:pt x="7" y="1177"/>
                  </a:lnTo>
                  <a:lnTo>
                    <a:pt x="7" y="1179"/>
                  </a:lnTo>
                  <a:lnTo>
                    <a:pt x="6" y="1180"/>
                  </a:lnTo>
                  <a:lnTo>
                    <a:pt x="6" y="1179"/>
                  </a:lnTo>
                  <a:lnTo>
                    <a:pt x="4" y="1179"/>
                  </a:lnTo>
                  <a:lnTo>
                    <a:pt x="4" y="1177"/>
                  </a:lnTo>
                  <a:lnTo>
                    <a:pt x="2" y="1177"/>
                  </a:lnTo>
                  <a:lnTo>
                    <a:pt x="2" y="1174"/>
                  </a:lnTo>
                  <a:lnTo>
                    <a:pt x="4" y="1174"/>
                  </a:lnTo>
                  <a:lnTo>
                    <a:pt x="6" y="1174"/>
                  </a:lnTo>
                  <a:lnTo>
                    <a:pt x="6" y="1172"/>
                  </a:lnTo>
                  <a:lnTo>
                    <a:pt x="7" y="1170"/>
                  </a:lnTo>
                  <a:lnTo>
                    <a:pt x="9" y="1170"/>
                  </a:lnTo>
                  <a:lnTo>
                    <a:pt x="11" y="1167"/>
                  </a:lnTo>
                  <a:lnTo>
                    <a:pt x="11" y="1165"/>
                  </a:lnTo>
                  <a:lnTo>
                    <a:pt x="11" y="1163"/>
                  </a:lnTo>
                  <a:lnTo>
                    <a:pt x="11" y="1167"/>
                  </a:lnTo>
                  <a:lnTo>
                    <a:pt x="9" y="1168"/>
                  </a:lnTo>
                  <a:lnTo>
                    <a:pt x="6" y="1170"/>
                  </a:lnTo>
                  <a:lnTo>
                    <a:pt x="6" y="1172"/>
                  </a:lnTo>
                  <a:lnTo>
                    <a:pt x="4" y="1174"/>
                  </a:lnTo>
                  <a:lnTo>
                    <a:pt x="2" y="1174"/>
                  </a:lnTo>
                  <a:lnTo>
                    <a:pt x="0" y="1172"/>
                  </a:lnTo>
                  <a:lnTo>
                    <a:pt x="0" y="1174"/>
                  </a:lnTo>
                  <a:lnTo>
                    <a:pt x="2" y="117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/>
            <p:cNvSpPr>
              <a:spLocks/>
            </p:cNvSpPr>
            <p:nvPr/>
          </p:nvSpPr>
          <p:spPr bwMode="auto">
            <a:xfrm>
              <a:off x="2009" y="3714"/>
              <a:ext cx="221" cy="314"/>
            </a:xfrm>
            <a:custGeom>
              <a:avLst/>
              <a:gdLst>
                <a:gd name="T0" fmla="*/ 214 w 221"/>
                <a:gd name="T1" fmla="*/ 304 h 314"/>
                <a:gd name="T2" fmla="*/ 219 w 221"/>
                <a:gd name="T3" fmla="*/ 297 h 314"/>
                <a:gd name="T4" fmla="*/ 202 w 221"/>
                <a:gd name="T5" fmla="*/ 302 h 314"/>
                <a:gd name="T6" fmla="*/ 205 w 221"/>
                <a:gd name="T7" fmla="*/ 288 h 314"/>
                <a:gd name="T8" fmla="*/ 205 w 221"/>
                <a:gd name="T9" fmla="*/ 287 h 314"/>
                <a:gd name="T10" fmla="*/ 193 w 221"/>
                <a:gd name="T11" fmla="*/ 278 h 314"/>
                <a:gd name="T12" fmla="*/ 210 w 221"/>
                <a:gd name="T13" fmla="*/ 276 h 314"/>
                <a:gd name="T14" fmla="*/ 197 w 221"/>
                <a:gd name="T15" fmla="*/ 268 h 314"/>
                <a:gd name="T16" fmla="*/ 195 w 221"/>
                <a:gd name="T17" fmla="*/ 273 h 314"/>
                <a:gd name="T18" fmla="*/ 190 w 221"/>
                <a:gd name="T19" fmla="*/ 273 h 314"/>
                <a:gd name="T20" fmla="*/ 176 w 221"/>
                <a:gd name="T21" fmla="*/ 256 h 314"/>
                <a:gd name="T22" fmla="*/ 181 w 221"/>
                <a:gd name="T23" fmla="*/ 256 h 314"/>
                <a:gd name="T24" fmla="*/ 169 w 221"/>
                <a:gd name="T25" fmla="*/ 238 h 314"/>
                <a:gd name="T26" fmla="*/ 178 w 221"/>
                <a:gd name="T27" fmla="*/ 238 h 314"/>
                <a:gd name="T28" fmla="*/ 183 w 221"/>
                <a:gd name="T29" fmla="*/ 238 h 314"/>
                <a:gd name="T30" fmla="*/ 178 w 221"/>
                <a:gd name="T31" fmla="*/ 226 h 314"/>
                <a:gd name="T32" fmla="*/ 164 w 221"/>
                <a:gd name="T33" fmla="*/ 223 h 314"/>
                <a:gd name="T34" fmla="*/ 169 w 221"/>
                <a:gd name="T35" fmla="*/ 216 h 314"/>
                <a:gd name="T36" fmla="*/ 164 w 221"/>
                <a:gd name="T37" fmla="*/ 207 h 314"/>
                <a:gd name="T38" fmla="*/ 183 w 221"/>
                <a:gd name="T39" fmla="*/ 206 h 314"/>
                <a:gd name="T40" fmla="*/ 181 w 221"/>
                <a:gd name="T41" fmla="*/ 204 h 314"/>
                <a:gd name="T42" fmla="*/ 181 w 221"/>
                <a:gd name="T43" fmla="*/ 200 h 314"/>
                <a:gd name="T44" fmla="*/ 160 w 221"/>
                <a:gd name="T45" fmla="*/ 195 h 314"/>
                <a:gd name="T46" fmla="*/ 167 w 221"/>
                <a:gd name="T47" fmla="*/ 187 h 314"/>
                <a:gd name="T48" fmla="*/ 172 w 221"/>
                <a:gd name="T49" fmla="*/ 185 h 314"/>
                <a:gd name="T50" fmla="*/ 166 w 221"/>
                <a:gd name="T51" fmla="*/ 176 h 314"/>
                <a:gd name="T52" fmla="*/ 171 w 221"/>
                <a:gd name="T53" fmla="*/ 176 h 314"/>
                <a:gd name="T54" fmla="*/ 169 w 221"/>
                <a:gd name="T55" fmla="*/ 173 h 314"/>
                <a:gd name="T56" fmla="*/ 155 w 221"/>
                <a:gd name="T57" fmla="*/ 185 h 314"/>
                <a:gd name="T58" fmla="*/ 152 w 221"/>
                <a:gd name="T59" fmla="*/ 171 h 314"/>
                <a:gd name="T60" fmla="*/ 159 w 221"/>
                <a:gd name="T61" fmla="*/ 159 h 314"/>
                <a:gd name="T62" fmla="*/ 155 w 221"/>
                <a:gd name="T63" fmla="*/ 161 h 314"/>
                <a:gd name="T64" fmla="*/ 148 w 221"/>
                <a:gd name="T65" fmla="*/ 155 h 314"/>
                <a:gd name="T66" fmla="*/ 150 w 221"/>
                <a:gd name="T67" fmla="*/ 143 h 314"/>
                <a:gd name="T68" fmla="*/ 166 w 221"/>
                <a:gd name="T69" fmla="*/ 142 h 314"/>
                <a:gd name="T70" fmla="*/ 171 w 221"/>
                <a:gd name="T71" fmla="*/ 131 h 314"/>
                <a:gd name="T72" fmla="*/ 162 w 221"/>
                <a:gd name="T73" fmla="*/ 133 h 314"/>
                <a:gd name="T74" fmla="*/ 143 w 221"/>
                <a:gd name="T75" fmla="*/ 131 h 314"/>
                <a:gd name="T76" fmla="*/ 133 w 221"/>
                <a:gd name="T77" fmla="*/ 124 h 314"/>
                <a:gd name="T78" fmla="*/ 148 w 221"/>
                <a:gd name="T79" fmla="*/ 121 h 314"/>
                <a:gd name="T80" fmla="*/ 145 w 221"/>
                <a:gd name="T81" fmla="*/ 107 h 314"/>
                <a:gd name="T82" fmla="*/ 157 w 221"/>
                <a:gd name="T83" fmla="*/ 107 h 314"/>
                <a:gd name="T84" fmla="*/ 159 w 221"/>
                <a:gd name="T85" fmla="*/ 102 h 314"/>
                <a:gd name="T86" fmla="*/ 152 w 221"/>
                <a:gd name="T87" fmla="*/ 97 h 314"/>
                <a:gd name="T88" fmla="*/ 128 w 221"/>
                <a:gd name="T89" fmla="*/ 95 h 314"/>
                <a:gd name="T90" fmla="*/ 150 w 221"/>
                <a:gd name="T91" fmla="*/ 92 h 314"/>
                <a:gd name="T92" fmla="*/ 126 w 221"/>
                <a:gd name="T93" fmla="*/ 90 h 314"/>
                <a:gd name="T94" fmla="*/ 112 w 221"/>
                <a:gd name="T95" fmla="*/ 90 h 314"/>
                <a:gd name="T96" fmla="*/ 112 w 221"/>
                <a:gd name="T97" fmla="*/ 97 h 314"/>
                <a:gd name="T98" fmla="*/ 91 w 221"/>
                <a:gd name="T99" fmla="*/ 85 h 314"/>
                <a:gd name="T100" fmla="*/ 84 w 221"/>
                <a:gd name="T101" fmla="*/ 76 h 314"/>
                <a:gd name="T102" fmla="*/ 81 w 221"/>
                <a:gd name="T103" fmla="*/ 86 h 314"/>
                <a:gd name="T104" fmla="*/ 64 w 221"/>
                <a:gd name="T105" fmla="*/ 76 h 314"/>
                <a:gd name="T106" fmla="*/ 46 w 221"/>
                <a:gd name="T107" fmla="*/ 73 h 314"/>
                <a:gd name="T108" fmla="*/ 22 w 221"/>
                <a:gd name="T109" fmla="*/ 76 h 314"/>
                <a:gd name="T110" fmla="*/ 2 w 221"/>
                <a:gd name="T111" fmla="*/ 74 h 314"/>
                <a:gd name="T112" fmla="*/ 24 w 221"/>
                <a:gd name="T113" fmla="*/ 54 h 314"/>
                <a:gd name="T114" fmla="*/ 48 w 221"/>
                <a:gd name="T115" fmla="*/ 38 h 314"/>
                <a:gd name="T116" fmla="*/ 74 w 221"/>
                <a:gd name="T117" fmla="*/ 31 h 314"/>
                <a:gd name="T118" fmla="*/ 97 w 221"/>
                <a:gd name="T119" fmla="*/ 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314">
                  <a:moveTo>
                    <a:pt x="219" y="313"/>
                  </a:moveTo>
                  <a:lnTo>
                    <a:pt x="219" y="314"/>
                  </a:lnTo>
                  <a:lnTo>
                    <a:pt x="217" y="314"/>
                  </a:lnTo>
                  <a:lnTo>
                    <a:pt x="216" y="314"/>
                  </a:lnTo>
                  <a:lnTo>
                    <a:pt x="214" y="314"/>
                  </a:lnTo>
                  <a:lnTo>
                    <a:pt x="212" y="314"/>
                  </a:lnTo>
                  <a:lnTo>
                    <a:pt x="210" y="313"/>
                  </a:lnTo>
                  <a:lnTo>
                    <a:pt x="209" y="311"/>
                  </a:lnTo>
                  <a:lnTo>
                    <a:pt x="207" y="309"/>
                  </a:lnTo>
                  <a:lnTo>
                    <a:pt x="207" y="307"/>
                  </a:lnTo>
                  <a:lnTo>
                    <a:pt x="205" y="306"/>
                  </a:lnTo>
                  <a:lnTo>
                    <a:pt x="207" y="306"/>
                  </a:lnTo>
                  <a:lnTo>
                    <a:pt x="209" y="306"/>
                  </a:lnTo>
                  <a:lnTo>
                    <a:pt x="209" y="304"/>
                  </a:lnTo>
                  <a:lnTo>
                    <a:pt x="210" y="304"/>
                  </a:lnTo>
                  <a:lnTo>
                    <a:pt x="212" y="304"/>
                  </a:lnTo>
                  <a:lnTo>
                    <a:pt x="214" y="304"/>
                  </a:lnTo>
                  <a:lnTo>
                    <a:pt x="212" y="304"/>
                  </a:lnTo>
                  <a:lnTo>
                    <a:pt x="212" y="302"/>
                  </a:lnTo>
                  <a:lnTo>
                    <a:pt x="210" y="302"/>
                  </a:lnTo>
                  <a:lnTo>
                    <a:pt x="209" y="304"/>
                  </a:lnTo>
                  <a:lnTo>
                    <a:pt x="207" y="306"/>
                  </a:lnTo>
                  <a:lnTo>
                    <a:pt x="205" y="304"/>
                  </a:lnTo>
                  <a:lnTo>
                    <a:pt x="207" y="302"/>
                  </a:lnTo>
                  <a:lnTo>
                    <a:pt x="207" y="300"/>
                  </a:lnTo>
                  <a:lnTo>
                    <a:pt x="209" y="300"/>
                  </a:lnTo>
                  <a:lnTo>
                    <a:pt x="210" y="299"/>
                  </a:lnTo>
                  <a:lnTo>
                    <a:pt x="212" y="299"/>
                  </a:lnTo>
                  <a:lnTo>
                    <a:pt x="214" y="299"/>
                  </a:lnTo>
                  <a:lnTo>
                    <a:pt x="216" y="297"/>
                  </a:lnTo>
                  <a:lnTo>
                    <a:pt x="217" y="297"/>
                  </a:lnTo>
                  <a:lnTo>
                    <a:pt x="219" y="297"/>
                  </a:lnTo>
                  <a:lnTo>
                    <a:pt x="221" y="297"/>
                  </a:lnTo>
                  <a:lnTo>
                    <a:pt x="219" y="297"/>
                  </a:lnTo>
                  <a:lnTo>
                    <a:pt x="217" y="297"/>
                  </a:lnTo>
                  <a:lnTo>
                    <a:pt x="216" y="297"/>
                  </a:lnTo>
                  <a:lnTo>
                    <a:pt x="212" y="297"/>
                  </a:lnTo>
                  <a:lnTo>
                    <a:pt x="212" y="299"/>
                  </a:lnTo>
                  <a:lnTo>
                    <a:pt x="209" y="299"/>
                  </a:lnTo>
                  <a:lnTo>
                    <a:pt x="207" y="299"/>
                  </a:lnTo>
                  <a:lnTo>
                    <a:pt x="207" y="300"/>
                  </a:lnTo>
                  <a:lnTo>
                    <a:pt x="207" y="299"/>
                  </a:lnTo>
                  <a:lnTo>
                    <a:pt x="205" y="299"/>
                  </a:lnTo>
                  <a:lnTo>
                    <a:pt x="207" y="300"/>
                  </a:lnTo>
                  <a:lnTo>
                    <a:pt x="205" y="302"/>
                  </a:lnTo>
                  <a:lnTo>
                    <a:pt x="204" y="300"/>
                  </a:lnTo>
                  <a:lnTo>
                    <a:pt x="204" y="302"/>
                  </a:lnTo>
                  <a:lnTo>
                    <a:pt x="205" y="302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2" y="302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8" y="304"/>
                  </a:lnTo>
                  <a:lnTo>
                    <a:pt x="198" y="302"/>
                  </a:lnTo>
                  <a:lnTo>
                    <a:pt x="197" y="302"/>
                  </a:lnTo>
                  <a:lnTo>
                    <a:pt x="198" y="300"/>
                  </a:lnTo>
                  <a:lnTo>
                    <a:pt x="200" y="300"/>
                  </a:lnTo>
                  <a:lnTo>
                    <a:pt x="198" y="300"/>
                  </a:lnTo>
                  <a:lnTo>
                    <a:pt x="198" y="299"/>
                  </a:lnTo>
                  <a:lnTo>
                    <a:pt x="200" y="299"/>
                  </a:lnTo>
                  <a:lnTo>
                    <a:pt x="202" y="297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0"/>
                  </a:lnTo>
                  <a:lnTo>
                    <a:pt x="205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7" y="285"/>
                  </a:lnTo>
                  <a:lnTo>
                    <a:pt x="207" y="283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5" y="280"/>
                  </a:lnTo>
                  <a:lnTo>
                    <a:pt x="205" y="278"/>
                  </a:lnTo>
                  <a:lnTo>
                    <a:pt x="205" y="280"/>
                  </a:lnTo>
                  <a:lnTo>
                    <a:pt x="207" y="278"/>
                  </a:lnTo>
                  <a:lnTo>
                    <a:pt x="205" y="278"/>
                  </a:lnTo>
                  <a:lnTo>
                    <a:pt x="204" y="278"/>
                  </a:lnTo>
                  <a:lnTo>
                    <a:pt x="204" y="281"/>
                  </a:lnTo>
                  <a:lnTo>
                    <a:pt x="205" y="281"/>
                  </a:lnTo>
                  <a:lnTo>
                    <a:pt x="205" y="283"/>
                  </a:lnTo>
                  <a:lnTo>
                    <a:pt x="205" y="285"/>
                  </a:lnTo>
                  <a:lnTo>
                    <a:pt x="205" y="287"/>
                  </a:lnTo>
                  <a:lnTo>
                    <a:pt x="205" y="288"/>
                  </a:lnTo>
                  <a:lnTo>
                    <a:pt x="204" y="288"/>
                  </a:lnTo>
                  <a:lnTo>
                    <a:pt x="204" y="290"/>
                  </a:lnTo>
                  <a:lnTo>
                    <a:pt x="202" y="290"/>
                  </a:lnTo>
                  <a:lnTo>
                    <a:pt x="202" y="288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198" y="288"/>
                  </a:lnTo>
                  <a:lnTo>
                    <a:pt x="197" y="288"/>
                  </a:lnTo>
                  <a:lnTo>
                    <a:pt x="195" y="285"/>
                  </a:lnTo>
                  <a:lnTo>
                    <a:pt x="193" y="283"/>
                  </a:lnTo>
                  <a:lnTo>
                    <a:pt x="193" y="281"/>
                  </a:lnTo>
                  <a:lnTo>
                    <a:pt x="191" y="280"/>
                  </a:lnTo>
                  <a:lnTo>
                    <a:pt x="190" y="278"/>
                  </a:lnTo>
                  <a:lnTo>
                    <a:pt x="190" y="276"/>
                  </a:lnTo>
                  <a:lnTo>
                    <a:pt x="191" y="278"/>
                  </a:lnTo>
                  <a:lnTo>
                    <a:pt x="193" y="278"/>
                  </a:lnTo>
                  <a:lnTo>
                    <a:pt x="195" y="276"/>
                  </a:lnTo>
                  <a:lnTo>
                    <a:pt x="197" y="276"/>
                  </a:lnTo>
                  <a:lnTo>
                    <a:pt x="198" y="276"/>
                  </a:lnTo>
                  <a:lnTo>
                    <a:pt x="200" y="276"/>
                  </a:lnTo>
                  <a:lnTo>
                    <a:pt x="202" y="276"/>
                  </a:lnTo>
                  <a:lnTo>
                    <a:pt x="205" y="276"/>
                  </a:lnTo>
                  <a:lnTo>
                    <a:pt x="207" y="276"/>
                  </a:lnTo>
                  <a:lnTo>
                    <a:pt x="207" y="278"/>
                  </a:lnTo>
                  <a:lnTo>
                    <a:pt x="209" y="278"/>
                  </a:lnTo>
                  <a:lnTo>
                    <a:pt x="209" y="280"/>
                  </a:lnTo>
                  <a:lnTo>
                    <a:pt x="210" y="281"/>
                  </a:lnTo>
                  <a:lnTo>
                    <a:pt x="212" y="283"/>
                  </a:lnTo>
                  <a:lnTo>
                    <a:pt x="214" y="281"/>
                  </a:lnTo>
                  <a:lnTo>
                    <a:pt x="212" y="280"/>
                  </a:lnTo>
                  <a:lnTo>
                    <a:pt x="209" y="278"/>
                  </a:lnTo>
                  <a:lnTo>
                    <a:pt x="209" y="276"/>
                  </a:lnTo>
                  <a:lnTo>
                    <a:pt x="210" y="276"/>
                  </a:lnTo>
                  <a:lnTo>
                    <a:pt x="210" y="275"/>
                  </a:lnTo>
                  <a:lnTo>
                    <a:pt x="210" y="276"/>
                  </a:lnTo>
                  <a:lnTo>
                    <a:pt x="209" y="276"/>
                  </a:lnTo>
                  <a:lnTo>
                    <a:pt x="207" y="275"/>
                  </a:lnTo>
                  <a:lnTo>
                    <a:pt x="205" y="273"/>
                  </a:lnTo>
                  <a:lnTo>
                    <a:pt x="204" y="273"/>
                  </a:lnTo>
                  <a:lnTo>
                    <a:pt x="204" y="275"/>
                  </a:lnTo>
                  <a:lnTo>
                    <a:pt x="202" y="275"/>
                  </a:lnTo>
                  <a:lnTo>
                    <a:pt x="200" y="275"/>
                  </a:lnTo>
                  <a:lnTo>
                    <a:pt x="198" y="275"/>
                  </a:lnTo>
                  <a:lnTo>
                    <a:pt x="198" y="271"/>
                  </a:lnTo>
                  <a:lnTo>
                    <a:pt x="197" y="271"/>
                  </a:lnTo>
                  <a:lnTo>
                    <a:pt x="197" y="269"/>
                  </a:lnTo>
                  <a:lnTo>
                    <a:pt x="197" y="271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8" y="266"/>
                  </a:lnTo>
                  <a:lnTo>
                    <a:pt x="198" y="264"/>
                  </a:lnTo>
                  <a:lnTo>
                    <a:pt x="200" y="262"/>
                  </a:lnTo>
                  <a:lnTo>
                    <a:pt x="202" y="261"/>
                  </a:lnTo>
                  <a:lnTo>
                    <a:pt x="200" y="259"/>
                  </a:lnTo>
                  <a:lnTo>
                    <a:pt x="200" y="261"/>
                  </a:lnTo>
                  <a:lnTo>
                    <a:pt x="198" y="261"/>
                  </a:lnTo>
                  <a:lnTo>
                    <a:pt x="198" y="262"/>
                  </a:lnTo>
                  <a:lnTo>
                    <a:pt x="197" y="264"/>
                  </a:lnTo>
                  <a:lnTo>
                    <a:pt x="197" y="266"/>
                  </a:lnTo>
                  <a:lnTo>
                    <a:pt x="195" y="268"/>
                  </a:lnTo>
                  <a:lnTo>
                    <a:pt x="193" y="268"/>
                  </a:lnTo>
                  <a:lnTo>
                    <a:pt x="193" y="269"/>
                  </a:lnTo>
                  <a:lnTo>
                    <a:pt x="193" y="271"/>
                  </a:lnTo>
                  <a:lnTo>
                    <a:pt x="195" y="271"/>
                  </a:lnTo>
                  <a:lnTo>
                    <a:pt x="195" y="273"/>
                  </a:lnTo>
                  <a:lnTo>
                    <a:pt x="197" y="271"/>
                  </a:lnTo>
                  <a:lnTo>
                    <a:pt x="197" y="273"/>
                  </a:lnTo>
                  <a:lnTo>
                    <a:pt x="195" y="273"/>
                  </a:lnTo>
                  <a:lnTo>
                    <a:pt x="195" y="275"/>
                  </a:lnTo>
                  <a:lnTo>
                    <a:pt x="195" y="276"/>
                  </a:lnTo>
                  <a:lnTo>
                    <a:pt x="193" y="278"/>
                  </a:lnTo>
                  <a:lnTo>
                    <a:pt x="191" y="278"/>
                  </a:lnTo>
                  <a:lnTo>
                    <a:pt x="191" y="276"/>
                  </a:lnTo>
                  <a:lnTo>
                    <a:pt x="190" y="276"/>
                  </a:lnTo>
                  <a:lnTo>
                    <a:pt x="190" y="275"/>
                  </a:lnTo>
                  <a:lnTo>
                    <a:pt x="191" y="275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3"/>
                  </a:lnTo>
                  <a:lnTo>
                    <a:pt x="186" y="271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5" y="271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1" y="268"/>
                  </a:lnTo>
                  <a:lnTo>
                    <a:pt x="181" y="266"/>
                  </a:lnTo>
                  <a:lnTo>
                    <a:pt x="179" y="264"/>
                  </a:lnTo>
                  <a:lnTo>
                    <a:pt x="179" y="262"/>
                  </a:lnTo>
                  <a:lnTo>
                    <a:pt x="178" y="262"/>
                  </a:lnTo>
                  <a:lnTo>
                    <a:pt x="178" y="261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6" y="256"/>
                  </a:lnTo>
                  <a:lnTo>
                    <a:pt x="176" y="254"/>
                  </a:lnTo>
                  <a:lnTo>
                    <a:pt x="178" y="254"/>
                  </a:lnTo>
                  <a:lnTo>
                    <a:pt x="178" y="256"/>
                  </a:lnTo>
                  <a:lnTo>
                    <a:pt x="179" y="257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6" y="257"/>
                  </a:lnTo>
                  <a:lnTo>
                    <a:pt x="186" y="259"/>
                  </a:lnTo>
                  <a:lnTo>
                    <a:pt x="188" y="259"/>
                  </a:lnTo>
                  <a:lnTo>
                    <a:pt x="190" y="259"/>
                  </a:lnTo>
                  <a:lnTo>
                    <a:pt x="190" y="257"/>
                  </a:lnTo>
                  <a:lnTo>
                    <a:pt x="188" y="257"/>
                  </a:lnTo>
                  <a:lnTo>
                    <a:pt x="186" y="257"/>
                  </a:lnTo>
                  <a:lnTo>
                    <a:pt x="185" y="257"/>
                  </a:lnTo>
                  <a:lnTo>
                    <a:pt x="183" y="256"/>
                  </a:lnTo>
                  <a:lnTo>
                    <a:pt x="181" y="256"/>
                  </a:lnTo>
                  <a:lnTo>
                    <a:pt x="179" y="256"/>
                  </a:lnTo>
                  <a:lnTo>
                    <a:pt x="178" y="254"/>
                  </a:lnTo>
                  <a:lnTo>
                    <a:pt x="179" y="252"/>
                  </a:lnTo>
                  <a:lnTo>
                    <a:pt x="179" y="250"/>
                  </a:lnTo>
                  <a:lnTo>
                    <a:pt x="178" y="250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78" y="249"/>
                  </a:lnTo>
                  <a:lnTo>
                    <a:pt x="176" y="249"/>
                  </a:lnTo>
                  <a:lnTo>
                    <a:pt x="174" y="249"/>
                  </a:lnTo>
                  <a:lnTo>
                    <a:pt x="174" y="247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2" y="242"/>
                  </a:lnTo>
                  <a:lnTo>
                    <a:pt x="169" y="240"/>
                  </a:lnTo>
                  <a:lnTo>
                    <a:pt x="169" y="238"/>
                  </a:lnTo>
                  <a:lnTo>
                    <a:pt x="167" y="238"/>
                  </a:lnTo>
                  <a:lnTo>
                    <a:pt x="167" y="237"/>
                  </a:lnTo>
                  <a:lnTo>
                    <a:pt x="167" y="235"/>
                  </a:lnTo>
                  <a:lnTo>
                    <a:pt x="167" y="233"/>
                  </a:lnTo>
                  <a:lnTo>
                    <a:pt x="167" y="231"/>
                  </a:lnTo>
                  <a:lnTo>
                    <a:pt x="169" y="231"/>
                  </a:lnTo>
                  <a:lnTo>
                    <a:pt x="171" y="231"/>
                  </a:lnTo>
                  <a:lnTo>
                    <a:pt x="171" y="233"/>
                  </a:lnTo>
                  <a:lnTo>
                    <a:pt x="171" y="235"/>
                  </a:lnTo>
                  <a:lnTo>
                    <a:pt x="171" y="237"/>
                  </a:lnTo>
                  <a:lnTo>
                    <a:pt x="171" y="238"/>
                  </a:lnTo>
                  <a:lnTo>
                    <a:pt x="172" y="238"/>
                  </a:lnTo>
                  <a:lnTo>
                    <a:pt x="174" y="238"/>
                  </a:lnTo>
                  <a:lnTo>
                    <a:pt x="172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6" y="235"/>
                  </a:lnTo>
                  <a:lnTo>
                    <a:pt x="174" y="235"/>
                  </a:lnTo>
                  <a:lnTo>
                    <a:pt x="174" y="233"/>
                  </a:lnTo>
                  <a:lnTo>
                    <a:pt x="174" y="231"/>
                  </a:lnTo>
                  <a:lnTo>
                    <a:pt x="176" y="231"/>
                  </a:lnTo>
                  <a:lnTo>
                    <a:pt x="178" y="230"/>
                  </a:lnTo>
                  <a:lnTo>
                    <a:pt x="178" y="231"/>
                  </a:lnTo>
                  <a:lnTo>
                    <a:pt x="179" y="233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1" y="238"/>
                  </a:lnTo>
                  <a:lnTo>
                    <a:pt x="181" y="240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3" y="238"/>
                  </a:lnTo>
                  <a:lnTo>
                    <a:pt x="185" y="237"/>
                  </a:lnTo>
                  <a:lnTo>
                    <a:pt x="185" y="235"/>
                  </a:lnTo>
                  <a:lnTo>
                    <a:pt x="183" y="233"/>
                  </a:lnTo>
                  <a:lnTo>
                    <a:pt x="181" y="233"/>
                  </a:lnTo>
                  <a:lnTo>
                    <a:pt x="179" y="231"/>
                  </a:lnTo>
                  <a:lnTo>
                    <a:pt x="179" y="230"/>
                  </a:lnTo>
                  <a:lnTo>
                    <a:pt x="181" y="230"/>
                  </a:lnTo>
                  <a:lnTo>
                    <a:pt x="183" y="230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90" y="230"/>
                  </a:lnTo>
                  <a:lnTo>
                    <a:pt x="188" y="230"/>
                  </a:lnTo>
                  <a:lnTo>
                    <a:pt x="185" y="230"/>
                  </a:lnTo>
                  <a:lnTo>
                    <a:pt x="183" y="230"/>
                  </a:lnTo>
                  <a:lnTo>
                    <a:pt x="181" y="228"/>
                  </a:lnTo>
                  <a:lnTo>
                    <a:pt x="179" y="228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8" y="225"/>
                  </a:lnTo>
                  <a:lnTo>
                    <a:pt x="178" y="223"/>
                  </a:lnTo>
                  <a:lnTo>
                    <a:pt x="178" y="225"/>
                  </a:lnTo>
                  <a:lnTo>
                    <a:pt x="176" y="225"/>
                  </a:lnTo>
                  <a:lnTo>
                    <a:pt x="174" y="226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30"/>
                  </a:lnTo>
                  <a:lnTo>
                    <a:pt x="171" y="230"/>
                  </a:lnTo>
                  <a:lnTo>
                    <a:pt x="169" y="228"/>
                  </a:lnTo>
                  <a:lnTo>
                    <a:pt x="166" y="226"/>
                  </a:lnTo>
                  <a:lnTo>
                    <a:pt x="166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2" y="218"/>
                  </a:lnTo>
                  <a:lnTo>
                    <a:pt x="164" y="218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8"/>
                  </a:lnTo>
                  <a:lnTo>
                    <a:pt x="167" y="218"/>
                  </a:lnTo>
                  <a:lnTo>
                    <a:pt x="169" y="219"/>
                  </a:lnTo>
                  <a:lnTo>
                    <a:pt x="169" y="221"/>
                  </a:lnTo>
                  <a:lnTo>
                    <a:pt x="169" y="223"/>
                  </a:lnTo>
                  <a:lnTo>
                    <a:pt x="171" y="221"/>
                  </a:lnTo>
                  <a:lnTo>
                    <a:pt x="169" y="221"/>
                  </a:lnTo>
                  <a:lnTo>
                    <a:pt x="169" y="219"/>
                  </a:lnTo>
                  <a:lnTo>
                    <a:pt x="169" y="218"/>
                  </a:lnTo>
                  <a:lnTo>
                    <a:pt x="169" y="216"/>
                  </a:lnTo>
                  <a:lnTo>
                    <a:pt x="169" y="214"/>
                  </a:lnTo>
                  <a:lnTo>
                    <a:pt x="169" y="212"/>
                  </a:lnTo>
                  <a:lnTo>
                    <a:pt x="169" y="211"/>
                  </a:lnTo>
                  <a:lnTo>
                    <a:pt x="167" y="211"/>
                  </a:lnTo>
                  <a:lnTo>
                    <a:pt x="167" y="212"/>
                  </a:lnTo>
                  <a:lnTo>
                    <a:pt x="166" y="211"/>
                  </a:lnTo>
                  <a:lnTo>
                    <a:pt x="166" y="212"/>
                  </a:lnTo>
                  <a:lnTo>
                    <a:pt x="164" y="212"/>
                  </a:lnTo>
                  <a:lnTo>
                    <a:pt x="164" y="214"/>
                  </a:lnTo>
                  <a:lnTo>
                    <a:pt x="164" y="216"/>
                  </a:lnTo>
                  <a:lnTo>
                    <a:pt x="162" y="216"/>
                  </a:lnTo>
                  <a:lnTo>
                    <a:pt x="160" y="214"/>
                  </a:lnTo>
                  <a:lnTo>
                    <a:pt x="160" y="212"/>
                  </a:lnTo>
                  <a:lnTo>
                    <a:pt x="160" y="211"/>
                  </a:lnTo>
                  <a:lnTo>
                    <a:pt x="162" y="209"/>
                  </a:lnTo>
                  <a:lnTo>
                    <a:pt x="162" y="207"/>
                  </a:lnTo>
                  <a:lnTo>
                    <a:pt x="164" y="207"/>
                  </a:lnTo>
                  <a:lnTo>
                    <a:pt x="162" y="207"/>
                  </a:lnTo>
                  <a:lnTo>
                    <a:pt x="164" y="209"/>
                  </a:lnTo>
                  <a:lnTo>
                    <a:pt x="164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7" y="206"/>
                  </a:lnTo>
                  <a:lnTo>
                    <a:pt x="167" y="204"/>
                  </a:lnTo>
                  <a:lnTo>
                    <a:pt x="169" y="204"/>
                  </a:lnTo>
                  <a:lnTo>
                    <a:pt x="171" y="204"/>
                  </a:lnTo>
                  <a:lnTo>
                    <a:pt x="171" y="202"/>
                  </a:lnTo>
                  <a:lnTo>
                    <a:pt x="172" y="202"/>
                  </a:lnTo>
                  <a:lnTo>
                    <a:pt x="174" y="204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3" y="206"/>
                  </a:lnTo>
                  <a:lnTo>
                    <a:pt x="185" y="206"/>
                  </a:lnTo>
                  <a:lnTo>
                    <a:pt x="185" y="207"/>
                  </a:lnTo>
                  <a:lnTo>
                    <a:pt x="186" y="207"/>
                  </a:lnTo>
                  <a:lnTo>
                    <a:pt x="188" y="209"/>
                  </a:lnTo>
                  <a:lnTo>
                    <a:pt x="190" y="209"/>
                  </a:lnTo>
                  <a:lnTo>
                    <a:pt x="191" y="209"/>
                  </a:lnTo>
                  <a:lnTo>
                    <a:pt x="193" y="211"/>
                  </a:lnTo>
                  <a:lnTo>
                    <a:pt x="195" y="211"/>
                  </a:lnTo>
                  <a:lnTo>
                    <a:pt x="195" y="209"/>
                  </a:lnTo>
                  <a:lnTo>
                    <a:pt x="193" y="209"/>
                  </a:lnTo>
                  <a:lnTo>
                    <a:pt x="191" y="209"/>
                  </a:lnTo>
                  <a:lnTo>
                    <a:pt x="191" y="207"/>
                  </a:lnTo>
                  <a:lnTo>
                    <a:pt x="188" y="207"/>
                  </a:lnTo>
                  <a:lnTo>
                    <a:pt x="186" y="206"/>
                  </a:lnTo>
                  <a:lnTo>
                    <a:pt x="185" y="206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2"/>
                  </a:lnTo>
                  <a:lnTo>
                    <a:pt x="183" y="200"/>
                  </a:lnTo>
                  <a:lnTo>
                    <a:pt x="181" y="200"/>
                  </a:lnTo>
                  <a:lnTo>
                    <a:pt x="181" y="199"/>
                  </a:lnTo>
                  <a:lnTo>
                    <a:pt x="179" y="197"/>
                  </a:lnTo>
                  <a:lnTo>
                    <a:pt x="181" y="197"/>
                  </a:lnTo>
                  <a:lnTo>
                    <a:pt x="181" y="193"/>
                  </a:lnTo>
                  <a:lnTo>
                    <a:pt x="183" y="193"/>
                  </a:lnTo>
                  <a:lnTo>
                    <a:pt x="183" y="192"/>
                  </a:lnTo>
                  <a:lnTo>
                    <a:pt x="185" y="192"/>
                  </a:lnTo>
                  <a:lnTo>
                    <a:pt x="183" y="192"/>
                  </a:lnTo>
                  <a:lnTo>
                    <a:pt x="181" y="192"/>
                  </a:lnTo>
                  <a:lnTo>
                    <a:pt x="181" y="193"/>
                  </a:lnTo>
                  <a:lnTo>
                    <a:pt x="179" y="195"/>
                  </a:lnTo>
                  <a:lnTo>
                    <a:pt x="179" y="197"/>
                  </a:lnTo>
                  <a:lnTo>
                    <a:pt x="179" y="199"/>
                  </a:lnTo>
                  <a:lnTo>
                    <a:pt x="181" y="200"/>
                  </a:lnTo>
                  <a:lnTo>
                    <a:pt x="181" y="202"/>
                  </a:lnTo>
                  <a:lnTo>
                    <a:pt x="179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4" y="200"/>
                  </a:lnTo>
                  <a:lnTo>
                    <a:pt x="172" y="200"/>
                  </a:lnTo>
                  <a:lnTo>
                    <a:pt x="171" y="200"/>
                  </a:lnTo>
                  <a:lnTo>
                    <a:pt x="169" y="200"/>
                  </a:lnTo>
                  <a:lnTo>
                    <a:pt x="167" y="200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0" y="200"/>
                  </a:lnTo>
                  <a:lnTo>
                    <a:pt x="160" y="199"/>
                  </a:lnTo>
                  <a:lnTo>
                    <a:pt x="160" y="197"/>
                  </a:lnTo>
                  <a:lnTo>
                    <a:pt x="160" y="195"/>
                  </a:lnTo>
                  <a:lnTo>
                    <a:pt x="160" y="193"/>
                  </a:lnTo>
                  <a:lnTo>
                    <a:pt x="160" y="192"/>
                  </a:lnTo>
                  <a:lnTo>
                    <a:pt x="160" y="190"/>
                  </a:lnTo>
                  <a:lnTo>
                    <a:pt x="162" y="190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6" y="193"/>
                  </a:lnTo>
                  <a:lnTo>
                    <a:pt x="167" y="193"/>
                  </a:lnTo>
                  <a:lnTo>
                    <a:pt x="166" y="193"/>
                  </a:lnTo>
                  <a:lnTo>
                    <a:pt x="166" y="192"/>
                  </a:lnTo>
                  <a:lnTo>
                    <a:pt x="166" y="190"/>
                  </a:lnTo>
                  <a:lnTo>
                    <a:pt x="166" y="188"/>
                  </a:lnTo>
                  <a:lnTo>
                    <a:pt x="169" y="188"/>
                  </a:lnTo>
                  <a:lnTo>
                    <a:pt x="169" y="187"/>
                  </a:lnTo>
                  <a:lnTo>
                    <a:pt x="167" y="187"/>
                  </a:lnTo>
                  <a:lnTo>
                    <a:pt x="166" y="187"/>
                  </a:lnTo>
                  <a:lnTo>
                    <a:pt x="166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1" y="185"/>
                  </a:lnTo>
                  <a:lnTo>
                    <a:pt x="172" y="185"/>
                  </a:lnTo>
                  <a:lnTo>
                    <a:pt x="174" y="185"/>
                  </a:lnTo>
                  <a:lnTo>
                    <a:pt x="176" y="187"/>
                  </a:lnTo>
                  <a:lnTo>
                    <a:pt x="178" y="187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1" y="187"/>
                  </a:lnTo>
                  <a:lnTo>
                    <a:pt x="179" y="187"/>
                  </a:lnTo>
                  <a:lnTo>
                    <a:pt x="178" y="187"/>
                  </a:lnTo>
                  <a:lnTo>
                    <a:pt x="176" y="185"/>
                  </a:lnTo>
                  <a:lnTo>
                    <a:pt x="174" y="185"/>
                  </a:lnTo>
                  <a:lnTo>
                    <a:pt x="172" y="185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69" y="185"/>
                  </a:lnTo>
                  <a:lnTo>
                    <a:pt x="167" y="185"/>
                  </a:lnTo>
                  <a:lnTo>
                    <a:pt x="166" y="185"/>
                  </a:lnTo>
                  <a:lnTo>
                    <a:pt x="166" y="183"/>
                  </a:lnTo>
                  <a:lnTo>
                    <a:pt x="167" y="181"/>
                  </a:lnTo>
                  <a:lnTo>
                    <a:pt x="169" y="181"/>
                  </a:lnTo>
                  <a:lnTo>
                    <a:pt x="171" y="181"/>
                  </a:lnTo>
                  <a:lnTo>
                    <a:pt x="172" y="181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7" y="181"/>
                  </a:lnTo>
                  <a:lnTo>
                    <a:pt x="166" y="181"/>
                  </a:lnTo>
                  <a:lnTo>
                    <a:pt x="164" y="180"/>
                  </a:lnTo>
                  <a:lnTo>
                    <a:pt x="164" y="178"/>
                  </a:lnTo>
                  <a:lnTo>
                    <a:pt x="166" y="176"/>
                  </a:lnTo>
                  <a:lnTo>
                    <a:pt x="167" y="176"/>
                  </a:lnTo>
                  <a:lnTo>
                    <a:pt x="169" y="178"/>
                  </a:lnTo>
                  <a:lnTo>
                    <a:pt x="171" y="176"/>
                  </a:lnTo>
                  <a:lnTo>
                    <a:pt x="172" y="174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76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76" y="174"/>
                  </a:lnTo>
                  <a:lnTo>
                    <a:pt x="176" y="176"/>
                  </a:lnTo>
                  <a:lnTo>
                    <a:pt x="174" y="176"/>
                  </a:lnTo>
                  <a:lnTo>
                    <a:pt x="174" y="174"/>
                  </a:lnTo>
                  <a:lnTo>
                    <a:pt x="172" y="174"/>
                  </a:lnTo>
                  <a:lnTo>
                    <a:pt x="171" y="174"/>
                  </a:lnTo>
                  <a:lnTo>
                    <a:pt x="171" y="176"/>
                  </a:lnTo>
                  <a:lnTo>
                    <a:pt x="169" y="176"/>
                  </a:lnTo>
                  <a:lnTo>
                    <a:pt x="167" y="174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1" y="174"/>
                  </a:lnTo>
                  <a:lnTo>
                    <a:pt x="172" y="174"/>
                  </a:lnTo>
                  <a:lnTo>
                    <a:pt x="172" y="173"/>
                  </a:lnTo>
                  <a:lnTo>
                    <a:pt x="172" y="171"/>
                  </a:lnTo>
                  <a:lnTo>
                    <a:pt x="172" y="169"/>
                  </a:lnTo>
                  <a:lnTo>
                    <a:pt x="172" y="168"/>
                  </a:lnTo>
                  <a:lnTo>
                    <a:pt x="171" y="168"/>
                  </a:lnTo>
                  <a:lnTo>
                    <a:pt x="171" y="169"/>
                  </a:lnTo>
                  <a:lnTo>
                    <a:pt x="171" y="171"/>
                  </a:lnTo>
                  <a:lnTo>
                    <a:pt x="172" y="171"/>
                  </a:lnTo>
                  <a:lnTo>
                    <a:pt x="172" y="173"/>
                  </a:lnTo>
                  <a:lnTo>
                    <a:pt x="171" y="173"/>
                  </a:lnTo>
                  <a:lnTo>
                    <a:pt x="169" y="173"/>
                  </a:lnTo>
                  <a:lnTo>
                    <a:pt x="167" y="171"/>
                  </a:lnTo>
                  <a:lnTo>
                    <a:pt x="167" y="169"/>
                  </a:lnTo>
                  <a:lnTo>
                    <a:pt x="166" y="169"/>
                  </a:lnTo>
                  <a:lnTo>
                    <a:pt x="167" y="171"/>
                  </a:lnTo>
                  <a:lnTo>
                    <a:pt x="166" y="173"/>
                  </a:lnTo>
                  <a:lnTo>
                    <a:pt x="164" y="174"/>
                  </a:lnTo>
                  <a:lnTo>
                    <a:pt x="164" y="176"/>
                  </a:lnTo>
                  <a:lnTo>
                    <a:pt x="162" y="178"/>
                  </a:lnTo>
                  <a:lnTo>
                    <a:pt x="162" y="180"/>
                  </a:lnTo>
                  <a:lnTo>
                    <a:pt x="160" y="180"/>
                  </a:lnTo>
                  <a:lnTo>
                    <a:pt x="160" y="181"/>
                  </a:lnTo>
                  <a:lnTo>
                    <a:pt x="160" y="183"/>
                  </a:lnTo>
                  <a:lnTo>
                    <a:pt x="160" y="185"/>
                  </a:lnTo>
                  <a:lnTo>
                    <a:pt x="159" y="185"/>
                  </a:lnTo>
                  <a:lnTo>
                    <a:pt x="159" y="187"/>
                  </a:lnTo>
                  <a:lnTo>
                    <a:pt x="157" y="185"/>
                  </a:lnTo>
                  <a:lnTo>
                    <a:pt x="155" y="185"/>
                  </a:lnTo>
                  <a:lnTo>
                    <a:pt x="155" y="183"/>
                  </a:lnTo>
                  <a:lnTo>
                    <a:pt x="153" y="183"/>
                  </a:lnTo>
                  <a:lnTo>
                    <a:pt x="153" y="181"/>
                  </a:lnTo>
                  <a:lnTo>
                    <a:pt x="153" y="180"/>
                  </a:lnTo>
                  <a:lnTo>
                    <a:pt x="153" y="178"/>
                  </a:lnTo>
                  <a:lnTo>
                    <a:pt x="153" y="176"/>
                  </a:lnTo>
                  <a:lnTo>
                    <a:pt x="152" y="176"/>
                  </a:lnTo>
                  <a:lnTo>
                    <a:pt x="152" y="174"/>
                  </a:lnTo>
                  <a:lnTo>
                    <a:pt x="153" y="173"/>
                  </a:lnTo>
                  <a:lnTo>
                    <a:pt x="153" y="171"/>
                  </a:lnTo>
                  <a:lnTo>
                    <a:pt x="152" y="169"/>
                  </a:lnTo>
                  <a:lnTo>
                    <a:pt x="153" y="168"/>
                  </a:lnTo>
                  <a:lnTo>
                    <a:pt x="155" y="169"/>
                  </a:lnTo>
                  <a:lnTo>
                    <a:pt x="153" y="168"/>
                  </a:lnTo>
                  <a:lnTo>
                    <a:pt x="152" y="168"/>
                  </a:lnTo>
                  <a:lnTo>
                    <a:pt x="152" y="169"/>
                  </a:lnTo>
                  <a:lnTo>
                    <a:pt x="152" y="171"/>
                  </a:lnTo>
                  <a:lnTo>
                    <a:pt x="152" y="173"/>
                  </a:lnTo>
                  <a:lnTo>
                    <a:pt x="150" y="169"/>
                  </a:lnTo>
                  <a:lnTo>
                    <a:pt x="150" y="168"/>
                  </a:lnTo>
                  <a:lnTo>
                    <a:pt x="150" y="166"/>
                  </a:lnTo>
                  <a:lnTo>
                    <a:pt x="150" y="164"/>
                  </a:lnTo>
                  <a:lnTo>
                    <a:pt x="152" y="166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5" y="161"/>
                  </a:lnTo>
                  <a:lnTo>
                    <a:pt x="155" y="157"/>
                  </a:lnTo>
                  <a:lnTo>
                    <a:pt x="157" y="157"/>
                  </a:lnTo>
                  <a:lnTo>
                    <a:pt x="157" y="159"/>
                  </a:lnTo>
                  <a:lnTo>
                    <a:pt x="159" y="159"/>
                  </a:lnTo>
                  <a:lnTo>
                    <a:pt x="159" y="161"/>
                  </a:lnTo>
                  <a:lnTo>
                    <a:pt x="159" y="162"/>
                  </a:lnTo>
                  <a:lnTo>
                    <a:pt x="160" y="162"/>
                  </a:lnTo>
                  <a:lnTo>
                    <a:pt x="160" y="161"/>
                  </a:lnTo>
                  <a:lnTo>
                    <a:pt x="160" y="159"/>
                  </a:lnTo>
                  <a:lnTo>
                    <a:pt x="162" y="157"/>
                  </a:lnTo>
                  <a:lnTo>
                    <a:pt x="162" y="155"/>
                  </a:lnTo>
                  <a:lnTo>
                    <a:pt x="160" y="157"/>
                  </a:lnTo>
                  <a:lnTo>
                    <a:pt x="160" y="159"/>
                  </a:lnTo>
                  <a:lnTo>
                    <a:pt x="159" y="159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3" y="161"/>
                  </a:lnTo>
                  <a:lnTo>
                    <a:pt x="155" y="161"/>
                  </a:lnTo>
                  <a:lnTo>
                    <a:pt x="155" y="162"/>
                  </a:lnTo>
                  <a:lnTo>
                    <a:pt x="155" y="164"/>
                  </a:lnTo>
                  <a:lnTo>
                    <a:pt x="153" y="164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2" y="161"/>
                  </a:lnTo>
                  <a:lnTo>
                    <a:pt x="152" y="159"/>
                  </a:lnTo>
                  <a:lnTo>
                    <a:pt x="152" y="157"/>
                  </a:lnTo>
                  <a:lnTo>
                    <a:pt x="150" y="157"/>
                  </a:lnTo>
                  <a:lnTo>
                    <a:pt x="150" y="155"/>
                  </a:lnTo>
                  <a:lnTo>
                    <a:pt x="150" y="154"/>
                  </a:lnTo>
                  <a:lnTo>
                    <a:pt x="148" y="154"/>
                  </a:lnTo>
                  <a:lnTo>
                    <a:pt x="148" y="155"/>
                  </a:lnTo>
                  <a:lnTo>
                    <a:pt x="150" y="155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7" y="157"/>
                  </a:lnTo>
                  <a:lnTo>
                    <a:pt x="145" y="155"/>
                  </a:lnTo>
                  <a:lnTo>
                    <a:pt x="143" y="154"/>
                  </a:lnTo>
                  <a:lnTo>
                    <a:pt x="143" y="152"/>
                  </a:lnTo>
                  <a:lnTo>
                    <a:pt x="140" y="149"/>
                  </a:lnTo>
                  <a:lnTo>
                    <a:pt x="138" y="147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40" y="142"/>
                  </a:lnTo>
                  <a:lnTo>
                    <a:pt x="141" y="142"/>
                  </a:lnTo>
                  <a:lnTo>
                    <a:pt x="143" y="143"/>
                  </a:lnTo>
                  <a:lnTo>
                    <a:pt x="145" y="143"/>
                  </a:lnTo>
                  <a:lnTo>
                    <a:pt x="147" y="143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50" y="145"/>
                  </a:lnTo>
                  <a:lnTo>
                    <a:pt x="150" y="143"/>
                  </a:lnTo>
                  <a:lnTo>
                    <a:pt x="152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7" y="143"/>
                  </a:lnTo>
                  <a:lnTo>
                    <a:pt x="159" y="143"/>
                  </a:lnTo>
                  <a:lnTo>
                    <a:pt x="160" y="143"/>
                  </a:lnTo>
                  <a:lnTo>
                    <a:pt x="162" y="143"/>
                  </a:lnTo>
                  <a:lnTo>
                    <a:pt x="164" y="143"/>
                  </a:lnTo>
                  <a:lnTo>
                    <a:pt x="164" y="145"/>
                  </a:lnTo>
                  <a:lnTo>
                    <a:pt x="164" y="143"/>
                  </a:lnTo>
                  <a:lnTo>
                    <a:pt x="166" y="142"/>
                  </a:lnTo>
                  <a:lnTo>
                    <a:pt x="167" y="143"/>
                  </a:lnTo>
                  <a:lnTo>
                    <a:pt x="167" y="145"/>
                  </a:lnTo>
                  <a:lnTo>
                    <a:pt x="169" y="145"/>
                  </a:lnTo>
                  <a:lnTo>
                    <a:pt x="167" y="143"/>
                  </a:lnTo>
                  <a:lnTo>
                    <a:pt x="167" y="142"/>
                  </a:lnTo>
                  <a:lnTo>
                    <a:pt x="166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6" y="142"/>
                  </a:lnTo>
                  <a:lnTo>
                    <a:pt x="164" y="143"/>
                  </a:lnTo>
                  <a:lnTo>
                    <a:pt x="162" y="143"/>
                  </a:lnTo>
                  <a:lnTo>
                    <a:pt x="162" y="142"/>
                  </a:lnTo>
                  <a:lnTo>
                    <a:pt x="162" y="140"/>
                  </a:lnTo>
                  <a:lnTo>
                    <a:pt x="162" y="138"/>
                  </a:lnTo>
                  <a:lnTo>
                    <a:pt x="162" y="136"/>
                  </a:lnTo>
                  <a:lnTo>
                    <a:pt x="162" y="135"/>
                  </a:lnTo>
                  <a:lnTo>
                    <a:pt x="162" y="133"/>
                  </a:lnTo>
                  <a:lnTo>
                    <a:pt x="164" y="133"/>
                  </a:lnTo>
                  <a:lnTo>
                    <a:pt x="166" y="131"/>
                  </a:lnTo>
                  <a:lnTo>
                    <a:pt x="166" y="130"/>
                  </a:lnTo>
                  <a:lnTo>
                    <a:pt x="167" y="130"/>
                  </a:lnTo>
                  <a:lnTo>
                    <a:pt x="169" y="130"/>
                  </a:lnTo>
                  <a:lnTo>
                    <a:pt x="171" y="131"/>
                  </a:lnTo>
                  <a:lnTo>
                    <a:pt x="171" y="133"/>
                  </a:lnTo>
                  <a:lnTo>
                    <a:pt x="172" y="133"/>
                  </a:lnTo>
                  <a:lnTo>
                    <a:pt x="172" y="131"/>
                  </a:lnTo>
                  <a:lnTo>
                    <a:pt x="172" y="130"/>
                  </a:lnTo>
                  <a:lnTo>
                    <a:pt x="174" y="130"/>
                  </a:lnTo>
                  <a:lnTo>
                    <a:pt x="172" y="130"/>
                  </a:lnTo>
                  <a:lnTo>
                    <a:pt x="171" y="130"/>
                  </a:lnTo>
                  <a:lnTo>
                    <a:pt x="169" y="130"/>
                  </a:lnTo>
                  <a:lnTo>
                    <a:pt x="169" y="128"/>
                  </a:lnTo>
                  <a:lnTo>
                    <a:pt x="167" y="128"/>
                  </a:lnTo>
                  <a:lnTo>
                    <a:pt x="167" y="130"/>
                  </a:lnTo>
                  <a:lnTo>
                    <a:pt x="166" y="130"/>
                  </a:lnTo>
                  <a:lnTo>
                    <a:pt x="164" y="131"/>
                  </a:lnTo>
                  <a:lnTo>
                    <a:pt x="162" y="131"/>
                  </a:lnTo>
                  <a:lnTo>
                    <a:pt x="160" y="131"/>
                  </a:lnTo>
                  <a:lnTo>
                    <a:pt x="162" y="131"/>
                  </a:lnTo>
                  <a:lnTo>
                    <a:pt x="162" y="133"/>
                  </a:lnTo>
                  <a:lnTo>
                    <a:pt x="160" y="133"/>
                  </a:lnTo>
                  <a:lnTo>
                    <a:pt x="160" y="135"/>
                  </a:lnTo>
                  <a:lnTo>
                    <a:pt x="160" y="138"/>
                  </a:lnTo>
                  <a:lnTo>
                    <a:pt x="160" y="140"/>
                  </a:lnTo>
                  <a:lnTo>
                    <a:pt x="159" y="140"/>
                  </a:lnTo>
                  <a:lnTo>
                    <a:pt x="157" y="140"/>
                  </a:lnTo>
                  <a:lnTo>
                    <a:pt x="155" y="140"/>
                  </a:lnTo>
                  <a:lnTo>
                    <a:pt x="153" y="140"/>
                  </a:lnTo>
                  <a:lnTo>
                    <a:pt x="153" y="142"/>
                  </a:lnTo>
                  <a:lnTo>
                    <a:pt x="152" y="142"/>
                  </a:lnTo>
                  <a:lnTo>
                    <a:pt x="152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38"/>
                  </a:lnTo>
                  <a:lnTo>
                    <a:pt x="145" y="135"/>
                  </a:lnTo>
                  <a:lnTo>
                    <a:pt x="143" y="133"/>
                  </a:lnTo>
                  <a:lnTo>
                    <a:pt x="143" y="131"/>
                  </a:lnTo>
                  <a:lnTo>
                    <a:pt x="145" y="130"/>
                  </a:lnTo>
                  <a:lnTo>
                    <a:pt x="143" y="131"/>
                  </a:lnTo>
                  <a:lnTo>
                    <a:pt x="141" y="133"/>
                  </a:lnTo>
                  <a:lnTo>
                    <a:pt x="141" y="135"/>
                  </a:lnTo>
                  <a:lnTo>
                    <a:pt x="140" y="135"/>
                  </a:lnTo>
                  <a:lnTo>
                    <a:pt x="138" y="136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1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29" y="131"/>
                  </a:lnTo>
                  <a:lnTo>
                    <a:pt x="129" y="130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31" y="124"/>
                  </a:lnTo>
                  <a:lnTo>
                    <a:pt x="133" y="124"/>
                  </a:lnTo>
                  <a:lnTo>
                    <a:pt x="135" y="124"/>
                  </a:lnTo>
                  <a:lnTo>
                    <a:pt x="133" y="124"/>
                  </a:lnTo>
                  <a:lnTo>
                    <a:pt x="131" y="124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3" y="121"/>
                  </a:lnTo>
                  <a:lnTo>
                    <a:pt x="133" y="119"/>
                  </a:lnTo>
                  <a:lnTo>
                    <a:pt x="135" y="119"/>
                  </a:lnTo>
                  <a:lnTo>
                    <a:pt x="138" y="118"/>
                  </a:lnTo>
                  <a:lnTo>
                    <a:pt x="140" y="118"/>
                  </a:lnTo>
                  <a:lnTo>
                    <a:pt x="141" y="118"/>
                  </a:lnTo>
                  <a:lnTo>
                    <a:pt x="141" y="119"/>
                  </a:lnTo>
                  <a:lnTo>
                    <a:pt x="143" y="119"/>
                  </a:lnTo>
                  <a:lnTo>
                    <a:pt x="143" y="121"/>
                  </a:lnTo>
                  <a:lnTo>
                    <a:pt x="145" y="121"/>
                  </a:lnTo>
                  <a:lnTo>
                    <a:pt x="147" y="121"/>
                  </a:lnTo>
                  <a:lnTo>
                    <a:pt x="148" y="121"/>
                  </a:lnTo>
                  <a:lnTo>
                    <a:pt x="148" y="119"/>
                  </a:lnTo>
                  <a:lnTo>
                    <a:pt x="147" y="119"/>
                  </a:lnTo>
                  <a:lnTo>
                    <a:pt x="145" y="11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0" y="116"/>
                  </a:lnTo>
                  <a:lnTo>
                    <a:pt x="138" y="116"/>
                  </a:lnTo>
                  <a:lnTo>
                    <a:pt x="136" y="118"/>
                  </a:lnTo>
                  <a:lnTo>
                    <a:pt x="135" y="116"/>
                  </a:lnTo>
                  <a:lnTo>
                    <a:pt x="136" y="116"/>
                  </a:lnTo>
                  <a:lnTo>
                    <a:pt x="138" y="114"/>
                  </a:lnTo>
                  <a:lnTo>
                    <a:pt x="140" y="112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41" y="107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5"/>
                  </a:lnTo>
                  <a:lnTo>
                    <a:pt x="147" y="105"/>
                  </a:lnTo>
                  <a:lnTo>
                    <a:pt x="147" y="107"/>
                  </a:lnTo>
                  <a:lnTo>
                    <a:pt x="147" y="109"/>
                  </a:lnTo>
                  <a:lnTo>
                    <a:pt x="148" y="109"/>
                  </a:lnTo>
                  <a:lnTo>
                    <a:pt x="148" y="111"/>
                  </a:lnTo>
                  <a:lnTo>
                    <a:pt x="148" y="112"/>
                  </a:lnTo>
                  <a:lnTo>
                    <a:pt x="150" y="112"/>
                  </a:lnTo>
                  <a:lnTo>
                    <a:pt x="152" y="112"/>
                  </a:lnTo>
                  <a:lnTo>
                    <a:pt x="153" y="112"/>
                  </a:lnTo>
                  <a:lnTo>
                    <a:pt x="155" y="111"/>
                  </a:lnTo>
                  <a:lnTo>
                    <a:pt x="157" y="109"/>
                  </a:lnTo>
                  <a:lnTo>
                    <a:pt x="157" y="107"/>
                  </a:lnTo>
                  <a:lnTo>
                    <a:pt x="159" y="105"/>
                  </a:lnTo>
                  <a:lnTo>
                    <a:pt x="160" y="104"/>
                  </a:lnTo>
                  <a:lnTo>
                    <a:pt x="157" y="105"/>
                  </a:lnTo>
                  <a:lnTo>
                    <a:pt x="157" y="107"/>
                  </a:lnTo>
                  <a:lnTo>
                    <a:pt x="155" y="107"/>
                  </a:lnTo>
                  <a:lnTo>
                    <a:pt x="155" y="109"/>
                  </a:lnTo>
                  <a:lnTo>
                    <a:pt x="153" y="111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5"/>
                  </a:lnTo>
                  <a:lnTo>
                    <a:pt x="148" y="104"/>
                  </a:lnTo>
                  <a:lnTo>
                    <a:pt x="150" y="104"/>
                  </a:lnTo>
                  <a:lnTo>
                    <a:pt x="150" y="105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55" y="102"/>
                  </a:lnTo>
                  <a:lnTo>
                    <a:pt x="157" y="102"/>
                  </a:lnTo>
                  <a:lnTo>
                    <a:pt x="159" y="102"/>
                  </a:lnTo>
                  <a:lnTo>
                    <a:pt x="159" y="100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2" y="95"/>
                  </a:lnTo>
                  <a:lnTo>
                    <a:pt x="164" y="95"/>
                  </a:lnTo>
                  <a:lnTo>
                    <a:pt x="164" y="93"/>
                  </a:lnTo>
                  <a:lnTo>
                    <a:pt x="162" y="95"/>
                  </a:lnTo>
                  <a:lnTo>
                    <a:pt x="160" y="95"/>
                  </a:lnTo>
                  <a:lnTo>
                    <a:pt x="159" y="97"/>
                  </a:lnTo>
                  <a:lnTo>
                    <a:pt x="157" y="99"/>
                  </a:lnTo>
                  <a:lnTo>
                    <a:pt x="157" y="102"/>
                  </a:lnTo>
                  <a:lnTo>
                    <a:pt x="155" y="102"/>
                  </a:lnTo>
                  <a:lnTo>
                    <a:pt x="153" y="102"/>
                  </a:lnTo>
                  <a:lnTo>
                    <a:pt x="153" y="100"/>
                  </a:lnTo>
                  <a:lnTo>
                    <a:pt x="153" y="99"/>
                  </a:lnTo>
                  <a:lnTo>
                    <a:pt x="152" y="99"/>
                  </a:lnTo>
                  <a:lnTo>
                    <a:pt x="152" y="97"/>
                  </a:lnTo>
                  <a:lnTo>
                    <a:pt x="150" y="95"/>
                  </a:lnTo>
                  <a:lnTo>
                    <a:pt x="148" y="93"/>
                  </a:lnTo>
                  <a:lnTo>
                    <a:pt x="147" y="93"/>
                  </a:lnTo>
                  <a:lnTo>
                    <a:pt x="145" y="93"/>
                  </a:lnTo>
                  <a:lnTo>
                    <a:pt x="143" y="95"/>
                  </a:lnTo>
                  <a:lnTo>
                    <a:pt x="141" y="97"/>
                  </a:lnTo>
                  <a:lnTo>
                    <a:pt x="140" y="97"/>
                  </a:lnTo>
                  <a:lnTo>
                    <a:pt x="138" y="97"/>
                  </a:lnTo>
                  <a:lnTo>
                    <a:pt x="138" y="99"/>
                  </a:lnTo>
                  <a:lnTo>
                    <a:pt x="136" y="100"/>
                  </a:lnTo>
                  <a:lnTo>
                    <a:pt x="135" y="100"/>
                  </a:lnTo>
                  <a:lnTo>
                    <a:pt x="133" y="100"/>
                  </a:lnTo>
                  <a:lnTo>
                    <a:pt x="131" y="100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8" y="99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3" y="93"/>
                  </a:lnTo>
                  <a:lnTo>
                    <a:pt x="135" y="93"/>
                  </a:lnTo>
                  <a:lnTo>
                    <a:pt x="136" y="93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1" y="88"/>
                  </a:lnTo>
                  <a:lnTo>
                    <a:pt x="143" y="88"/>
                  </a:lnTo>
                  <a:lnTo>
                    <a:pt x="145" y="90"/>
                  </a:lnTo>
                  <a:lnTo>
                    <a:pt x="147" y="92"/>
                  </a:lnTo>
                  <a:lnTo>
                    <a:pt x="148" y="92"/>
                  </a:lnTo>
                  <a:lnTo>
                    <a:pt x="150" y="92"/>
                  </a:lnTo>
                  <a:lnTo>
                    <a:pt x="150" y="93"/>
                  </a:lnTo>
                  <a:lnTo>
                    <a:pt x="152" y="92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7" y="90"/>
                  </a:lnTo>
                  <a:lnTo>
                    <a:pt x="145" y="90"/>
                  </a:lnTo>
                  <a:lnTo>
                    <a:pt x="143" y="88"/>
                  </a:lnTo>
                  <a:lnTo>
                    <a:pt x="141" y="88"/>
                  </a:lnTo>
                  <a:lnTo>
                    <a:pt x="141" y="86"/>
                  </a:lnTo>
                  <a:lnTo>
                    <a:pt x="141" y="85"/>
                  </a:lnTo>
                  <a:lnTo>
                    <a:pt x="140" y="88"/>
                  </a:lnTo>
                  <a:lnTo>
                    <a:pt x="138" y="90"/>
                  </a:lnTo>
                  <a:lnTo>
                    <a:pt x="136" y="90"/>
                  </a:lnTo>
                  <a:lnTo>
                    <a:pt x="136" y="92"/>
                  </a:lnTo>
                  <a:lnTo>
                    <a:pt x="135" y="92"/>
                  </a:lnTo>
                  <a:lnTo>
                    <a:pt x="133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29" y="90"/>
                  </a:lnTo>
                  <a:lnTo>
                    <a:pt x="126" y="90"/>
                  </a:lnTo>
                  <a:lnTo>
                    <a:pt x="124" y="92"/>
                  </a:lnTo>
                  <a:lnTo>
                    <a:pt x="124" y="93"/>
                  </a:lnTo>
                  <a:lnTo>
                    <a:pt x="122" y="93"/>
                  </a:lnTo>
                  <a:lnTo>
                    <a:pt x="121" y="93"/>
                  </a:lnTo>
                  <a:lnTo>
                    <a:pt x="119" y="93"/>
                  </a:lnTo>
                  <a:lnTo>
                    <a:pt x="119" y="92"/>
                  </a:lnTo>
                  <a:lnTo>
                    <a:pt x="117" y="92"/>
                  </a:lnTo>
                  <a:lnTo>
                    <a:pt x="116" y="90"/>
                  </a:lnTo>
                  <a:lnTo>
                    <a:pt x="117" y="88"/>
                  </a:lnTo>
                  <a:lnTo>
                    <a:pt x="119" y="88"/>
                  </a:lnTo>
                  <a:lnTo>
                    <a:pt x="121" y="88"/>
                  </a:lnTo>
                  <a:lnTo>
                    <a:pt x="119" y="86"/>
                  </a:lnTo>
                  <a:lnTo>
                    <a:pt x="119" y="88"/>
                  </a:lnTo>
                  <a:lnTo>
                    <a:pt x="117" y="88"/>
                  </a:lnTo>
                  <a:lnTo>
                    <a:pt x="116" y="88"/>
                  </a:lnTo>
                  <a:lnTo>
                    <a:pt x="114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10" y="88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9" y="86"/>
                  </a:lnTo>
                  <a:lnTo>
                    <a:pt x="109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2" y="90"/>
                  </a:lnTo>
                  <a:lnTo>
                    <a:pt x="112" y="92"/>
                  </a:lnTo>
                  <a:lnTo>
                    <a:pt x="110" y="92"/>
                  </a:lnTo>
                  <a:lnTo>
                    <a:pt x="109" y="92"/>
                  </a:lnTo>
                  <a:lnTo>
                    <a:pt x="109" y="93"/>
                  </a:lnTo>
                  <a:lnTo>
                    <a:pt x="110" y="93"/>
                  </a:lnTo>
                  <a:lnTo>
                    <a:pt x="110" y="95"/>
                  </a:lnTo>
                  <a:lnTo>
                    <a:pt x="112" y="95"/>
                  </a:lnTo>
                  <a:lnTo>
                    <a:pt x="112" y="97"/>
                  </a:lnTo>
                  <a:lnTo>
                    <a:pt x="112" y="95"/>
                  </a:lnTo>
                  <a:lnTo>
                    <a:pt x="114" y="97"/>
                  </a:lnTo>
                  <a:lnTo>
                    <a:pt x="112" y="97"/>
                  </a:lnTo>
                  <a:lnTo>
                    <a:pt x="110" y="97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7" y="95"/>
                  </a:lnTo>
                  <a:lnTo>
                    <a:pt x="105" y="95"/>
                  </a:lnTo>
                  <a:lnTo>
                    <a:pt x="103" y="95"/>
                  </a:lnTo>
                  <a:lnTo>
                    <a:pt x="103" y="93"/>
                  </a:lnTo>
                  <a:lnTo>
                    <a:pt x="102" y="93"/>
                  </a:lnTo>
                  <a:lnTo>
                    <a:pt x="102" y="92"/>
                  </a:lnTo>
                  <a:lnTo>
                    <a:pt x="100" y="90"/>
                  </a:lnTo>
                  <a:lnTo>
                    <a:pt x="98" y="88"/>
                  </a:lnTo>
                  <a:lnTo>
                    <a:pt x="97" y="86"/>
                  </a:lnTo>
                  <a:lnTo>
                    <a:pt x="95" y="85"/>
                  </a:lnTo>
                  <a:lnTo>
                    <a:pt x="91" y="85"/>
                  </a:lnTo>
                  <a:lnTo>
                    <a:pt x="90" y="85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8"/>
                  </a:lnTo>
                  <a:lnTo>
                    <a:pt x="84" y="88"/>
                  </a:lnTo>
                  <a:lnTo>
                    <a:pt x="84" y="86"/>
                  </a:lnTo>
                  <a:lnTo>
                    <a:pt x="83" y="86"/>
                  </a:lnTo>
                  <a:lnTo>
                    <a:pt x="83" y="85"/>
                  </a:lnTo>
                  <a:lnTo>
                    <a:pt x="83" y="83"/>
                  </a:lnTo>
                  <a:lnTo>
                    <a:pt x="81" y="83"/>
                  </a:lnTo>
                  <a:lnTo>
                    <a:pt x="83" y="83"/>
                  </a:lnTo>
                  <a:lnTo>
                    <a:pt x="83" y="81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4" y="76"/>
                  </a:lnTo>
                  <a:lnTo>
                    <a:pt x="84" y="78"/>
                  </a:lnTo>
                  <a:lnTo>
                    <a:pt x="83" y="78"/>
                  </a:lnTo>
                  <a:lnTo>
                    <a:pt x="83" y="80"/>
                  </a:lnTo>
                  <a:lnTo>
                    <a:pt x="83" y="81"/>
                  </a:lnTo>
                  <a:lnTo>
                    <a:pt x="81" y="81"/>
                  </a:lnTo>
                  <a:lnTo>
                    <a:pt x="81" y="80"/>
                  </a:lnTo>
                  <a:lnTo>
                    <a:pt x="79" y="80"/>
                  </a:lnTo>
                  <a:lnTo>
                    <a:pt x="78" y="80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6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1"/>
                  </a:lnTo>
                  <a:lnTo>
                    <a:pt x="81" y="83"/>
                  </a:lnTo>
                  <a:lnTo>
                    <a:pt x="81" y="85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3" y="88"/>
                  </a:lnTo>
                  <a:lnTo>
                    <a:pt x="84" y="88"/>
                  </a:lnTo>
                  <a:lnTo>
                    <a:pt x="84" y="90"/>
                  </a:lnTo>
                  <a:lnTo>
                    <a:pt x="83" y="90"/>
                  </a:lnTo>
                  <a:lnTo>
                    <a:pt x="81" y="88"/>
                  </a:lnTo>
                  <a:lnTo>
                    <a:pt x="79" y="88"/>
                  </a:lnTo>
                  <a:lnTo>
                    <a:pt x="78" y="86"/>
                  </a:lnTo>
                  <a:lnTo>
                    <a:pt x="78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4" y="83"/>
                  </a:lnTo>
                  <a:lnTo>
                    <a:pt x="72" y="81"/>
                  </a:lnTo>
                  <a:lnTo>
                    <a:pt x="69" y="80"/>
                  </a:lnTo>
                  <a:lnTo>
                    <a:pt x="67" y="78"/>
                  </a:lnTo>
                  <a:lnTo>
                    <a:pt x="65" y="78"/>
                  </a:lnTo>
                  <a:lnTo>
                    <a:pt x="64" y="76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67" y="73"/>
                  </a:lnTo>
                  <a:lnTo>
                    <a:pt x="65" y="73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4" y="76"/>
                  </a:lnTo>
                  <a:lnTo>
                    <a:pt x="62" y="76"/>
                  </a:lnTo>
                  <a:lnTo>
                    <a:pt x="60" y="76"/>
                  </a:lnTo>
                  <a:lnTo>
                    <a:pt x="60" y="74"/>
                  </a:lnTo>
                  <a:lnTo>
                    <a:pt x="59" y="74"/>
                  </a:lnTo>
                  <a:lnTo>
                    <a:pt x="57" y="74"/>
                  </a:lnTo>
                  <a:lnTo>
                    <a:pt x="55" y="73"/>
                  </a:lnTo>
                  <a:lnTo>
                    <a:pt x="53" y="73"/>
                  </a:lnTo>
                  <a:lnTo>
                    <a:pt x="50" y="73"/>
                  </a:lnTo>
                  <a:lnTo>
                    <a:pt x="48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5" y="74"/>
                  </a:lnTo>
                  <a:lnTo>
                    <a:pt x="45" y="76"/>
                  </a:lnTo>
                  <a:lnTo>
                    <a:pt x="43" y="78"/>
                  </a:lnTo>
                  <a:lnTo>
                    <a:pt x="41" y="78"/>
                  </a:lnTo>
                  <a:lnTo>
                    <a:pt x="40" y="78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1" y="76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7" y="74"/>
                  </a:lnTo>
                  <a:lnTo>
                    <a:pt x="26" y="74"/>
                  </a:lnTo>
                  <a:lnTo>
                    <a:pt x="22" y="76"/>
                  </a:lnTo>
                  <a:lnTo>
                    <a:pt x="21" y="78"/>
                  </a:lnTo>
                  <a:lnTo>
                    <a:pt x="19" y="78"/>
                  </a:lnTo>
                  <a:lnTo>
                    <a:pt x="17" y="78"/>
                  </a:lnTo>
                  <a:lnTo>
                    <a:pt x="15" y="80"/>
                  </a:lnTo>
                  <a:lnTo>
                    <a:pt x="14" y="80"/>
                  </a:lnTo>
                  <a:lnTo>
                    <a:pt x="12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3" y="80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8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7" y="62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2" y="55"/>
                  </a:lnTo>
                  <a:lnTo>
                    <a:pt x="24" y="54"/>
                  </a:lnTo>
                  <a:lnTo>
                    <a:pt x="26" y="52"/>
                  </a:lnTo>
                  <a:lnTo>
                    <a:pt x="27" y="50"/>
                  </a:lnTo>
                  <a:lnTo>
                    <a:pt x="29" y="48"/>
                  </a:lnTo>
                  <a:lnTo>
                    <a:pt x="31" y="47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6" y="45"/>
                  </a:lnTo>
                  <a:lnTo>
                    <a:pt x="38" y="45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3" y="42"/>
                  </a:lnTo>
                  <a:lnTo>
                    <a:pt x="45" y="40"/>
                  </a:lnTo>
                  <a:lnTo>
                    <a:pt x="46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3"/>
                  </a:lnTo>
                  <a:lnTo>
                    <a:pt x="57" y="31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5" y="31"/>
                  </a:lnTo>
                  <a:lnTo>
                    <a:pt x="67" y="31"/>
                  </a:lnTo>
                  <a:lnTo>
                    <a:pt x="69" y="31"/>
                  </a:lnTo>
                  <a:lnTo>
                    <a:pt x="71" y="31"/>
                  </a:lnTo>
                  <a:lnTo>
                    <a:pt x="72" y="31"/>
                  </a:lnTo>
                  <a:lnTo>
                    <a:pt x="74" y="31"/>
                  </a:lnTo>
                  <a:lnTo>
                    <a:pt x="76" y="29"/>
                  </a:lnTo>
                  <a:lnTo>
                    <a:pt x="76" y="28"/>
                  </a:lnTo>
                  <a:lnTo>
                    <a:pt x="78" y="28"/>
                  </a:lnTo>
                  <a:lnTo>
                    <a:pt x="78" y="26"/>
                  </a:lnTo>
                  <a:lnTo>
                    <a:pt x="79" y="26"/>
                  </a:lnTo>
                  <a:lnTo>
                    <a:pt x="81" y="24"/>
                  </a:lnTo>
                  <a:lnTo>
                    <a:pt x="83" y="24"/>
                  </a:lnTo>
                  <a:lnTo>
                    <a:pt x="84" y="23"/>
                  </a:lnTo>
                  <a:lnTo>
                    <a:pt x="86" y="21"/>
                  </a:lnTo>
                  <a:lnTo>
                    <a:pt x="90" y="14"/>
                  </a:lnTo>
                  <a:lnTo>
                    <a:pt x="91" y="14"/>
                  </a:lnTo>
                  <a:lnTo>
                    <a:pt x="91" y="12"/>
                  </a:lnTo>
                  <a:lnTo>
                    <a:pt x="93" y="12"/>
                  </a:lnTo>
                  <a:lnTo>
                    <a:pt x="95" y="10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7" y="4"/>
                  </a:lnTo>
                  <a:lnTo>
                    <a:pt x="97" y="2"/>
                  </a:lnTo>
                  <a:lnTo>
                    <a:pt x="95" y="2"/>
                  </a:lnTo>
                  <a:lnTo>
                    <a:pt x="9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2104" y="2853"/>
              <a:ext cx="635" cy="861"/>
            </a:xfrm>
            <a:custGeom>
              <a:avLst/>
              <a:gdLst>
                <a:gd name="T0" fmla="*/ 3 w 635"/>
                <a:gd name="T1" fmla="*/ 851 h 861"/>
                <a:gd name="T2" fmla="*/ 10 w 635"/>
                <a:gd name="T3" fmla="*/ 844 h 861"/>
                <a:gd name="T4" fmla="*/ 17 w 635"/>
                <a:gd name="T5" fmla="*/ 839 h 861"/>
                <a:gd name="T6" fmla="*/ 27 w 635"/>
                <a:gd name="T7" fmla="*/ 830 h 861"/>
                <a:gd name="T8" fmla="*/ 31 w 635"/>
                <a:gd name="T9" fmla="*/ 820 h 861"/>
                <a:gd name="T10" fmla="*/ 36 w 635"/>
                <a:gd name="T11" fmla="*/ 801 h 861"/>
                <a:gd name="T12" fmla="*/ 38 w 635"/>
                <a:gd name="T13" fmla="*/ 790 h 861"/>
                <a:gd name="T14" fmla="*/ 41 w 635"/>
                <a:gd name="T15" fmla="*/ 780 h 861"/>
                <a:gd name="T16" fmla="*/ 50 w 635"/>
                <a:gd name="T17" fmla="*/ 773 h 861"/>
                <a:gd name="T18" fmla="*/ 57 w 635"/>
                <a:gd name="T19" fmla="*/ 766 h 861"/>
                <a:gd name="T20" fmla="*/ 64 w 635"/>
                <a:gd name="T21" fmla="*/ 759 h 861"/>
                <a:gd name="T22" fmla="*/ 90 w 635"/>
                <a:gd name="T23" fmla="*/ 730 h 861"/>
                <a:gd name="T24" fmla="*/ 105 w 635"/>
                <a:gd name="T25" fmla="*/ 694 h 861"/>
                <a:gd name="T26" fmla="*/ 103 w 635"/>
                <a:gd name="T27" fmla="*/ 659 h 861"/>
                <a:gd name="T28" fmla="*/ 109 w 635"/>
                <a:gd name="T29" fmla="*/ 630 h 861"/>
                <a:gd name="T30" fmla="*/ 95 w 635"/>
                <a:gd name="T31" fmla="*/ 595 h 861"/>
                <a:gd name="T32" fmla="*/ 79 w 635"/>
                <a:gd name="T33" fmla="*/ 568 h 861"/>
                <a:gd name="T34" fmla="*/ 48 w 635"/>
                <a:gd name="T35" fmla="*/ 523 h 861"/>
                <a:gd name="T36" fmla="*/ 34 w 635"/>
                <a:gd name="T37" fmla="*/ 487 h 861"/>
                <a:gd name="T38" fmla="*/ 33 w 635"/>
                <a:gd name="T39" fmla="*/ 452 h 861"/>
                <a:gd name="T40" fmla="*/ 31 w 635"/>
                <a:gd name="T41" fmla="*/ 414 h 861"/>
                <a:gd name="T42" fmla="*/ 34 w 635"/>
                <a:gd name="T43" fmla="*/ 392 h 861"/>
                <a:gd name="T44" fmla="*/ 33 w 635"/>
                <a:gd name="T45" fmla="*/ 355 h 861"/>
                <a:gd name="T46" fmla="*/ 27 w 635"/>
                <a:gd name="T47" fmla="*/ 312 h 861"/>
                <a:gd name="T48" fmla="*/ 38 w 635"/>
                <a:gd name="T49" fmla="*/ 278 h 861"/>
                <a:gd name="T50" fmla="*/ 41 w 635"/>
                <a:gd name="T51" fmla="*/ 252 h 861"/>
                <a:gd name="T52" fmla="*/ 64 w 635"/>
                <a:gd name="T53" fmla="*/ 216 h 861"/>
                <a:gd name="T54" fmla="*/ 88 w 635"/>
                <a:gd name="T55" fmla="*/ 191 h 861"/>
                <a:gd name="T56" fmla="*/ 91 w 635"/>
                <a:gd name="T57" fmla="*/ 169 h 861"/>
                <a:gd name="T58" fmla="*/ 159 w 635"/>
                <a:gd name="T59" fmla="*/ 157 h 861"/>
                <a:gd name="T60" fmla="*/ 209 w 635"/>
                <a:gd name="T61" fmla="*/ 136 h 861"/>
                <a:gd name="T62" fmla="*/ 235 w 635"/>
                <a:gd name="T63" fmla="*/ 121 h 861"/>
                <a:gd name="T64" fmla="*/ 298 w 635"/>
                <a:gd name="T65" fmla="*/ 72 h 861"/>
                <a:gd name="T66" fmla="*/ 309 w 635"/>
                <a:gd name="T67" fmla="*/ 62 h 861"/>
                <a:gd name="T68" fmla="*/ 321 w 635"/>
                <a:gd name="T69" fmla="*/ 55 h 861"/>
                <a:gd name="T70" fmla="*/ 333 w 635"/>
                <a:gd name="T71" fmla="*/ 52 h 861"/>
                <a:gd name="T72" fmla="*/ 343 w 635"/>
                <a:gd name="T73" fmla="*/ 46 h 861"/>
                <a:gd name="T74" fmla="*/ 352 w 635"/>
                <a:gd name="T75" fmla="*/ 40 h 861"/>
                <a:gd name="T76" fmla="*/ 355 w 635"/>
                <a:gd name="T77" fmla="*/ 31 h 861"/>
                <a:gd name="T78" fmla="*/ 362 w 635"/>
                <a:gd name="T79" fmla="*/ 24 h 861"/>
                <a:gd name="T80" fmla="*/ 369 w 635"/>
                <a:gd name="T81" fmla="*/ 19 h 861"/>
                <a:gd name="T82" fmla="*/ 381 w 635"/>
                <a:gd name="T83" fmla="*/ 17 h 861"/>
                <a:gd name="T84" fmla="*/ 393 w 635"/>
                <a:gd name="T85" fmla="*/ 15 h 861"/>
                <a:gd name="T86" fmla="*/ 406 w 635"/>
                <a:gd name="T87" fmla="*/ 14 h 861"/>
                <a:gd name="T88" fmla="*/ 418 w 635"/>
                <a:gd name="T89" fmla="*/ 14 h 861"/>
                <a:gd name="T90" fmla="*/ 430 w 635"/>
                <a:gd name="T91" fmla="*/ 15 h 861"/>
                <a:gd name="T92" fmla="*/ 442 w 635"/>
                <a:gd name="T93" fmla="*/ 17 h 861"/>
                <a:gd name="T94" fmla="*/ 454 w 635"/>
                <a:gd name="T95" fmla="*/ 15 h 861"/>
                <a:gd name="T96" fmla="*/ 466 w 635"/>
                <a:gd name="T97" fmla="*/ 15 h 861"/>
                <a:gd name="T98" fmla="*/ 478 w 635"/>
                <a:gd name="T99" fmla="*/ 15 h 861"/>
                <a:gd name="T100" fmla="*/ 490 w 635"/>
                <a:gd name="T101" fmla="*/ 14 h 861"/>
                <a:gd name="T102" fmla="*/ 502 w 635"/>
                <a:gd name="T103" fmla="*/ 14 h 861"/>
                <a:gd name="T104" fmla="*/ 514 w 635"/>
                <a:gd name="T105" fmla="*/ 14 h 861"/>
                <a:gd name="T106" fmla="*/ 526 w 635"/>
                <a:gd name="T107" fmla="*/ 14 h 861"/>
                <a:gd name="T108" fmla="*/ 538 w 635"/>
                <a:gd name="T109" fmla="*/ 14 h 861"/>
                <a:gd name="T110" fmla="*/ 551 w 635"/>
                <a:gd name="T111" fmla="*/ 14 h 861"/>
                <a:gd name="T112" fmla="*/ 563 w 635"/>
                <a:gd name="T113" fmla="*/ 12 h 861"/>
                <a:gd name="T114" fmla="*/ 575 w 635"/>
                <a:gd name="T115" fmla="*/ 12 h 861"/>
                <a:gd name="T116" fmla="*/ 585 w 635"/>
                <a:gd name="T117" fmla="*/ 10 h 861"/>
                <a:gd name="T118" fmla="*/ 597 w 635"/>
                <a:gd name="T119" fmla="*/ 12 h 861"/>
                <a:gd name="T120" fmla="*/ 607 w 635"/>
                <a:gd name="T121" fmla="*/ 10 h 861"/>
                <a:gd name="T122" fmla="*/ 616 w 635"/>
                <a:gd name="T123" fmla="*/ 5 h 861"/>
                <a:gd name="T124" fmla="*/ 628 w 635"/>
                <a:gd name="T125" fmla="*/ 2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5" h="861">
                  <a:moveTo>
                    <a:pt x="0" y="861"/>
                  </a:moveTo>
                  <a:lnTo>
                    <a:pt x="0" y="859"/>
                  </a:lnTo>
                  <a:lnTo>
                    <a:pt x="0" y="858"/>
                  </a:lnTo>
                  <a:lnTo>
                    <a:pt x="0" y="856"/>
                  </a:lnTo>
                  <a:lnTo>
                    <a:pt x="2" y="854"/>
                  </a:lnTo>
                  <a:lnTo>
                    <a:pt x="3" y="853"/>
                  </a:lnTo>
                  <a:lnTo>
                    <a:pt x="3" y="851"/>
                  </a:lnTo>
                  <a:lnTo>
                    <a:pt x="5" y="851"/>
                  </a:lnTo>
                  <a:lnTo>
                    <a:pt x="5" y="849"/>
                  </a:lnTo>
                  <a:lnTo>
                    <a:pt x="7" y="849"/>
                  </a:lnTo>
                  <a:lnTo>
                    <a:pt x="7" y="847"/>
                  </a:lnTo>
                  <a:lnTo>
                    <a:pt x="8" y="846"/>
                  </a:lnTo>
                  <a:lnTo>
                    <a:pt x="8" y="844"/>
                  </a:lnTo>
                  <a:lnTo>
                    <a:pt x="10" y="844"/>
                  </a:lnTo>
                  <a:lnTo>
                    <a:pt x="10" y="842"/>
                  </a:lnTo>
                  <a:lnTo>
                    <a:pt x="12" y="842"/>
                  </a:lnTo>
                  <a:lnTo>
                    <a:pt x="12" y="840"/>
                  </a:lnTo>
                  <a:lnTo>
                    <a:pt x="14" y="840"/>
                  </a:lnTo>
                  <a:lnTo>
                    <a:pt x="14" y="839"/>
                  </a:lnTo>
                  <a:lnTo>
                    <a:pt x="15" y="839"/>
                  </a:lnTo>
                  <a:lnTo>
                    <a:pt x="17" y="839"/>
                  </a:lnTo>
                  <a:lnTo>
                    <a:pt x="19" y="837"/>
                  </a:lnTo>
                  <a:lnTo>
                    <a:pt x="21" y="837"/>
                  </a:lnTo>
                  <a:lnTo>
                    <a:pt x="22" y="835"/>
                  </a:lnTo>
                  <a:lnTo>
                    <a:pt x="24" y="835"/>
                  </a:lnTo>
                  <a:lnTo>
                    <a:pt x="26" y="834"/>
                  </a:lnTo>
                  <a:lnTo>
                    <a:pt x="27" y="832"/>
                  </a:lnTo>
                  <a:lnTo>
                    <a:pt x="27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9" y="827"/>
                  </a:lnTo>
                  <a:lnTo>
                    <a:pt x="29" y="825"/>
                  </a:lnTo>
                  <a:lnTo>
                    <a:pt x="29" y="823"/>
                  </a:lnTo>
                  <a:lnTo>
                    <a:pt x="31" y="821"/>
                  </a:lnTo>
                  <a:lnTo>
                    <a:pt x="31" y="820"/>
                  </a:lnTo>
                  <a:lnTo>
                    <a:pt x="33" y="816"/>
                  </a:lnTo>
                  <a:lnTo>
                    <a:pt x="36" y="815"/>
                  </a:lnTo>
                  <a:lnTo>
                    <a:pt x="36" y="809"/>
                  </a:lnTo>
                  <a:lnTo>
                    <a:pt x="36" y="806"/>
                  </a:lnTo>
                  <a:lnTo>
                    <a:pt x="36" y="804"/>
                  </a:lnTo>
                  <a:lnTo>
                    <a:pt x="36" y="802"/>
                  </a:lnTo>
                  <a:lnTo>
                    <a:pt x="36" y="801"/>
                  </a:lnTo>
                  <a:lnTo>
                    <a:pt x="36" y="799"/>
                  </a:lnTo>
                  <a:lnTo>
                    <a:pt x="34" y="797"/>
                  </a:lnTo>
                  <a:lnTo>
                    <a:pt x="34" y="796"/>
                  </a:lnTo>
                  <a:lnTo>
                    <a:pt x="34" y="794"/>
                  </a:lnTo>
                  <a:lnTo>
                    <a:pt x="36" y="792"/>
                  </a:lnTo>
                  <a:lnTo>
                    <a:pt x="36" y="790"/>
                  </a:lnTo>
                  <a:lnTo>
                    <a:pt x="38" y="790"/>
                  </a:lnTo>
                  <a:lnTo>
                    <a:pt x="38" y="789"/>
                  </a:lnTo>
                  <a:lnTo>
                    <a:pt x="40" y="789"/>
                  </a:lnTo>
                  <a:lnTo>
                    <a:pt x="40" y="787"/>
                  </a:lnTo>
                  <a:lnTo>
                    <a:pt x="41" y="785"/>
                  </a:lnTo>
                  <a:lnTo>
                    <a:pt x="41" y="783"/>
                  </a:lnTo>
                  <a:lnTo>
                    <a:pt x="41" y="782"/>
                  </a:lnTo>
                  <a:lnTo>
                    <a:pt x="41" y="780"/>
                  </a:lnTo>
                  <a:lnTo>
                    <a:pt x="43" y="780"/>
                  </a:lnTo>
                  <a:lnTo>
                    <a:pt x="43" y="778"/>
                  </a:lnTo>
                  <a:lnTo>
                    <a:pt x="45" y="778"/>
                  </a:lnTo>
                  <a:lnTo>
                    <a:pt x="46" y="777"/>
                  </a:lnTo>
                  <a:lnTo>
                    <a:pt x="48" y="775"/>
                  </a:lnTo>
                  <a:lnTo>
                    <a:pt x="48" y="773"/>
                  </a:lnTo>
                  <a:lnTo>
                    <a:pt x="50" y="773"/>
                  </a:lnTo>
                  <a:lnTo>
                    <a:pt x="50" y="771"/>
                  </a:lnTo>
                  <a:lnTo>
                    <a:pt x="50" y="770"/>
                  </a:lnTo>
                  <a:lnTo>
                    <a:pt x="50" y="768"/>
                  </a:lnTo>
                  <a:lnTo>
                    <a:pt x="52" y="766"/>
                  </a:lnTo>
                  <a:lnTo>
                    <a:pt x="53" y="766"/>
                  </a:lnTo>
                  <a:lnTo>
                    <a:pt x="55" y="766"/>
                  </a:lnTo>
                  <a:lnTo>
                    <a:pt x="57" y="766"/>
                  </a:lnTo>
                  <a:lnTo>
                    <a:pt x="58" y="766"/>
                  </a:lnTo>
                  <a:lnTo>
                    <a:pt x="58" y="764"/>
                  </a:lnTo>
                  <a:lnTo>
                    <a:pt x="60" y="764"/>
                  </a:lnTo>
                  <a:lnTo>
                    <a:pt x="62" y="764"/>
                  </a:lnTo>
                  <a:lnTo>
                    <a:pt x="62" y="763"/>
                  </a:lnTo>
                  <a:lnTo>
                    <a:pt x="64" y="761"/>
                  </a:lnTo>
                  <a:lnTo>
                    <a:pt x="64" y="759"/>
                  </a:lnTo>
                  <a:lnTo>
                    <a:pt x="65" y="754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7" y="745"/>
                  </a:lnTo>
                  <a:lnTo>
                    <a:pt x="79" y="737"/>
                  </a:lnTo>
                  <a:lnTo>
                    <a:pt x="83" y="735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91" y="723"/>
                  </a:lnTo>
                  <a:lnTo>
                    <a:pt x="93" y="714"/>
                  </a:lnTo>
                  <a:lnTo>
                    <a:pt x="95" y="708"/>
                  </a:lnTo>
                  <a:lnTo>
                    <a:pt x="102" y="701"/>
                  </a:lnTo>
                  <a:lnTo>
                    <a:pt x="103" y="699"/>
                  </a:lnTo>
                  <a:lnTo>
                    <a:pt x="105" y="694"/>
                  </a:lnTo>
                  <a:lnTo>
                    <a:pt x="107" y="682"/>
                  </a:lnTo>
                  <a:lnTo>
                    <a:pt x="107" y="678"/>
                  </a:lnTo>
                  <a:lnTo>
                    <a:pt x="107" y="673"/>
                  </a:lnTo>
                  <a:lnTo>
                    <a:pt x="105" y="668"/>
                  </a:lnTo>
                  <a:lnTo>
                    <a:pt x="105" y="666"/>
                  </a:lnTo>
                  <a:lnTo>
                    <a:pt x="103" y="661"/>
                  </a:lnTo>
                  <a:lnTo>
                    <a:pt x="103" y="659"/>
                  </a:lnTo>
                  <a:lnTo>
                    <a:pt x="103" y="654"/>
                  </a:lnTo>
                  <a:lnTo>
                    <a:pt x="105" y="649"/>
                  </a:lnTo>
                  <a:lnTo>
                    <a:pt x="105" y="645"/>
                  </a:lnTo>
                  <a:lnTo>
                    <a:pt x="107" y="640"/>
                  </a:lnTo>
                  <a:lnTo>
                    <a:pt x="107" y="638"/>
                  </a:lnTo>
                  <a:lnTo>
                    <a:pt x="109" y="633"/>
                  </a:lnTo>
                  <a:lnTo>
                    <a:pt x="109" y="630"/>
                  </a:lnTo>
                  <a:lnTo>
                    <a:pt x="110" y="628"/>
                  </a:lnTo>
                  <a:lnTo>
                    <a:pt x="109" y="618"/>
                  </a:lnTo>
                  <a:lnTo>
                    <a:pt x="107" y="611"/>
                  </a:lnTo>
                  <a:lnTo>
                    <a:pt x="100" y="602"/>
                  </a:lnTo>
                  <a:lnTo>
                    <a:pt x="98" y="601"/>
                  </a:lnTo>
                  <a:lnTo>
                    <a:pt x="96" y="597"/>
                  </a:lnTo>
                  <a:lnTo>
                    <a:pt x="95" y="595"/>
                  </a:lnTo>
                  <a:lnTo>
                    <a:pt x="91" y="592"/>
                  </a:lnTo>
                  <a:lnTo>
                    <a:pt x="90" y="588"/>
                  </a:lnTo>
                  <a:lnTo>
                    <a:pt x="88" y="587"/>
                  </a:lnTo>
                  <a:lnTo>
                    <a:pt x="86" y="583"/>
                  </a:lnTo>
                  <a:lnTo>
                    <a:pt x="86" y="580"/>
                  </a:lnTo>
                  <a:lnTo>
                    <a:pt x="83" y="575"/>
                  </a:lnTo>
                  <a:lnTo>
                    <a:pt x="79" y="568"/>
                  </a:lnTo>
                  <a:lnTo>
                    <a:pt x="72" y="557"/>
                  </a:lnTo>
                  <a:lnTo>
                    <a:pt x="69" y="552"/>
                  </a:lnTo>
                  <a:lnTo>
                    <a:pt x="64" y="545"/>
                  </a:lnTo>
                  <a:lnTo>
                    <a:pt x="58" y="537"/>
                  </a:lnTo>
                  <a:lnTo>
                    <a:pt x="52" y="530"/>
                  </a:lnTo>
                  <a:lnTo>
                    <a:pt x="50" y="526"/>
                  </a:lnTo>
                  <a:lnTo>
                    <a:pt x="48" y="523"/>
                  </a:lnTo>
                  <a:lnTo>
                    <a:pt x="46" y="519"/>
                  </a:lnTo>
                  <a:lnTo>
                    <a:pt x="43" y="512"/>
                  </a:lnTo>
                  <a:lnTo>
                    <a:pt x="40" y="507"/>
                  </a:lnTo>
                  <a:lnTo>
                    <a:pt x="36" y="502"/>
                  </a:lnTo>
                  <a:lnTo>
                    <a:pt x="36" y="494"/>
                  </a:lnTo>
                  <a:lnTo>
                    <a:pt x="34" y="488"/>
                  </a:lnTo>
                  <a:lnTo>
                    <a:pt x="34" y="487"/>
                  </a:lnTo>
                  <a:lnTo>
                    <a:pt x="33" y="478"/>
                  </a:lnTo>
                  <a:lnTo>
                    <a:pt x="33" y="476"/>
                  </a:lnTo>
                  <a:lnTo>
                    <a:pt x="33" y="475"/>
                  </a:lnTo>
                  <a:lnTo>
                    <a:pt x="31" y="469"/>
                  </a:lnTo>
                  <a:lnTo>
                    <a:pt x="31" y="461"/>
                  </a:lnTo>
                  <a:lnTo>
                    <a:pt x="33" y="456"/>
                  </a:lnTo>
                  <a:lnTo>
                    <a:pt x="33" y="452"/>
                  </a:lnTo>
                  <a:lnTo>
                    <a:pt x="34" y="450"/>
                  </a:lnTo>
                  <a:lnTo>
                    <a:pt x="36" y="447"/>
                  </a:lnTo>
                  <a:lnTo>
                    <a:pt x="36" y="445"/>
                  </a:lnTo>
                  <a:lnTo>
                    <a:pt x="33" y="431"/>
                  </a:lnTo>
                  <a:lnTo>
                    <a:pt x="31" y="426"/>
                  </a:lnTo>
                  <a:lnTo>
                    <a:pt x="31" y="419"/>
                  </a:lnTo>
                  <a:lnTo>
                    <a:pt x="31" y="414"/>
                  </a:lnTo>
                  <a:lnTo>
                    <a:pt x="31" y="411"/>
                  </a:lnTo>
                  <a:lnTo>
                    <a:pt x="31" y="407"/>
                  </a:lnTo>
                  <a:lnTo>
                    <a:pt x="33" y="404"/>
                  </a:lnTo>
                  <a:lnTo>
                    <a:pt x="33" y="400"/>
                  </a:lnTo>
                  <a:lnTo>
                    <a:pt x="34" y="395"/>
                  </a:lnTo>
                  <a:lnTo>
                    <a:pt x="34" y="393"/>
                  </a:lnTo>
                  <a:lnTo>
                    <a:pt x="34" y="392"/>
                  </a:lnTo>
                  <a:lnTo>
                    <a:pt x="31" y="383"/>
                  </a:lnTo>
                  <a:lnTo>
                    <a:pt x="31" y="381"/>
                  </a:lnTo>
                  <a:lnTo>
                    <a:pt x="31" y="380"/>
                  </a:lnTo>
                  <a:lnTo>
                    <a:pt x="33" y="373"/>
                  </a:lnTo>
                  <a:lnTo>
                    <a:pt x="33" y="369"/>
                  </a:lnTo>
                  <a:lnTo>
                    <a:pt x="33" y="366"/>
                  </a:lnTo>
                  <a:lnTo>
                    <a:pt x="33" y="355"/>
                  </a:lnTo>
                  <a:lnTo>
                    <a:pt x="31" y="349"/>
                  </a:lnTo>
                  <a:lnTo>
                    <a:pt x="31" y="342"/>
                  </a:lnTo>
                  <a:lnTo>
                    <a:pt x="29" y="338"/>
                  </a:lnTo>
                  <a:lnTo>
                    <a:pt x="29" y="335"/>
                  </a:lnTo>
                  <a:lnTo>
                    <a:pt x="27" y="324"/>
                  </a:lnTo>
                  <a:lnTo>
                    <a:pt x="27" y="319"/>
                  </a:lnTo>
                  <a:lnTo>
                    <a:pt x="27" y="312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4"/>
                  </a:lnTo>
                  <a:lnTo>
                    <a:pt x="33" y="295"/>
                  </a:lnTo>
                  <a:lnTo>
                    <a:pt x="36" y="292"/>
                  </a:lnTo>
                  <a:lnTo>
                    <a:pt x="38" y="285"/>
                  </a:lnTo>
                  <a:lnTo>
                    <a:pt x="38" y="278"/>
                  </a:lnTo>
                  <a:lnTo>
                    <a:pt x="38" y="276"/>
                  </a:lnTo>
                  <a:lnTo>
                    <a:pt x="40" y="271"/>
                  </a:lnTo>
                  <a:lnTo>
                    <a:pt x="40" y="267"/>
                  </a:lnTo>
                  <a:lnTo>
                    <a:pt x="41" y="260"/>
                  </a:lnTo>
                  <a:lnTo>
                    <a:pt x="41" y="255"/>
                  </a:lnTo>
                  <a:lnTo>
                    <a:pt x="41" y="254"/>
                  </a:lnTo>
                  <a:lnTo>
                    <a:pt x="41" y="252"/>
                  </a:lnTo>
                  <a:lnTo>
                    <a:pt x="43" y="248"/>
                  </a:lnTo>
                  <a:lnTo>
                    <a:pt x="46" y="247"/>
                  </a:lnTo>
                  <a:lnTo>
                    <a:pt x="53" y="242"/>
                  </a:lnTo>
                  <a:lnTo>
                    <a:pt x="55" y="240"/>
                  </a:lnTo>
                  <a:lnTo>
                    <a:pt x="60" y="224"/>
                  </a:lnTo>
                  <a:lnTo>
                    <a:pt x="62" y="219"/>
                  </a:lnTo>
                  <a:lnTo>
                    <a:pt x="64" y="216"/>
                  </a:lnTo>
                  <a:lnTo>
                    <a:pt x="65" y="214"/>
                  </a:lnTo>
                  <a:lnTo>
                    <a:pt x="72" y="210"/>
                  </a:lnTo>
                  <a:lnTo>
                    <a:pt x="76" y="209"/>
                  </a:lnTo>
                  <a:lnTo>
                    <a:pt x="83" y="202"/>
                  </a:lnTo>
                  <a:lnTo>
                    <a:pt x="84" y="198"/>
                  </a:lnTo>
                  <a:lnTo>
                    <a:pt x="86" y="197"/>
                  </a:lnTo>
                  <a:lnTo>
                    <a:pt x="88" y="191"/>
                  </a:lnTo>
                  <a:lnTo>
                    <a:pt x="88" y="190"/>
                  </a:lnTo>
                  <a:lnTo>
                    <a:pt x="90" y="185"/>
                  </a:lnTo>
                  <a:lnTo>
                    <a:pt x="91" y="179"/>
                  </a:lnTo>
                  <a:lnTo>
                    <a:pt x="91" y="176"/>
                  </a:lnTo>
                  <a:lnTo>
                    <a:pt x="91" y="172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6" y="166"/>
                  </a:lnTo>
                  <a:lnTo>
                    <a:pt x="112" y="164"/>
                  </a:lnTo>
                  <a:lnTo>
                    <a:pt x="117" y="164"/>
                  </a:lnTo>
                  <a:lnTo>
                    <a:pt x="133" y="162"/>
                  </a:lnTo>
                  <a:lnTo>
                    <a:pt x="159" y="157"/>
                  </a:lnTo>
                  <a:lnTo>
                    <a:pt x="176" y="152"/>
                  </a:lnTo>
                  <a:lnTo>
                    <a:pt x="178" y="152"/>
                  </a:lnTo>
                  <a:lnTo>
                    <a:pt x="185" y="148"/>
                  </a:lnTo>
                  <a:lnTo>
                    <a:pt x="193" y="145"/>
                  </a:lnTo>
                  <a:lnTo>
                    <a:pt x="197" y="141"/>
                  </a:lnTo>
                  <a:lnTo>
                    <a:pt x="200" y="140"/>
                  </a:lnTo>
                  <a:lnTo>
                    <a:pt x="209" y="136"/>
                  </a:lnTo>
                  <a:lnTo>
                    <a:pt x="216" y="135"/>
                  </a:lnTo>
                  <a:lnTo>
                    <a:pt x="224" y="133"/>
                  </a:lnTo>
                  <a:lnTo>
                    <a:pt x="226" y="131"/>
                  </a:lnTo>
                  <a:lnTo>
                    <a:pt x="228" y="131"/>
                  </a:lnTo>
                  <a:lnTo>
                    <a:pt x="229" y="129"/>
                  </a:lnTo>
                  <a:lnTo>
                    <a:pt x="231" y="128"/>
                  </a:lnTo>
                  <a:lnTo>
                    <a:pt x="235" y="121"/>
                  </a:lnTo>
                  <a:lnTo>
                    <a:pt x="238" y="114"/>
                  </a:lnTo>
                  <a:lnTo>
                    <a:pt x="240" y="112"/>
                  </a:lnTo>
                  <a:lnTo>
                    <a:pt x="252" y="103"/>
                  </a:lnTo>
                  <a:lnTo>
                    <a:pt x="262" y="95"/>
                  </a:lnTo>
                  <a:lnTo>
                    <a:pt x="267" y="91"/>
                  </a:lnTo>
                  <a:lnTo>
                    <a:pt x="292" y="76"/>
                  </a:lnTo>
                  <a:lnTo>
                    <a:pt x="298" y="72"/>
                  </a:lnTo>
                  <a:lnTo>
                    <a:pt x="304" y="69"/>
                  </a:lnTo>
                  <a:lnTo>
                    <a:pt x="305" y="67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07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11" y="62"/>
                  </a:lnTo>
                  <a:lnTo>
                    <a:pt x="312" y="60"/>
                  </a:lnTo>
                  <a:lnTo>
                    <a:pt x="314" y="60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7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3"/>
                  </a:lnTo>
                  <a:lnTo>
                    <a:pt x="326" y="53"/>
                  </a:lnTo>
                  <a:lnTo>
                    <a:pt x="328" y="53"/>
                  </a:lnTo>
                  <a:lnTo>
                    <a:pt x="330" y="52"/>
                  </a:lnTo>
                  <a:lnTo>
                    <a:pt x="331" y="52"/>
                  </a:lnTo>
                  <a:lnTo>
                    <a:pt x="333" y="52"/>
                  </a:lnTo>
                  <a:lnTo>
                    <a:pt x="335" y="50"/>
                  </a:lnTo>
                  <a:lnTo>
                    <a:pt x="336" y="50"/>
                  </a:lnTo>
                  <a:lnTo>
                    <a:pt x="338" y="50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3" y="48"/>
                  </a:lnTo>
                  <a:lnTo>
                    <a:pt x="343" y="46"/>
                  </a:lnTo>
                  <a:lnTo>
                    <a:pt x="345" y="46"/>
                  </a:lnTo>
                  <a:lnTo>
                    <a:pt x="345" y="45"/>
                  </a:lnTo>
                  <a:lnTo>
                    <a:pt x="347" y="45"/>
                  </a:lnTo>
                  <a:lnTo>
                    <a:pt x="349" y="43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2" y="40"/>
                  </a:lnTo>
                  <a:lnTo>
                    <a:pt x="352" y="38"/>
                  </a:lnTo>
                  <a:lnTo>
                    <a:pt x="352" y="36"/>
                  </a:lnTo>
                  <a:lnTo>
                    <a:pt x="354" y="36"/>
                  </a:lnTo>
                  <a:lnTo>
                    <a:pt x="354" y="34"/>
                  </a:lnTo>
                  <a:lnTo>
                    <a:pt x="354" y="33"/>
                  </a:lnTo>
                  <a:lnTo>
                    <a:pt x="355" y="33"/>
                  </a:lnTo>
                  <a:lnTo>
                    <a:pt x="355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27"/>
                  </a:lnTo>
                  <a:lnTo>
                    <a:pt x="359" y="27"/>
                  </a:lnTo>
                  <a:lnTo>
                    <a:pt x="359" y="26"/>
                  </a:lnTo>
                  <a:lnTo>
                    <a:pt x="361" y="24"/>
                  </a:lnTo>
                  <a:lnTo>
                    <a:pt x="362" y="24"/>
                  </a:lnTo>
                  <a:lnTo>
                    <a:pt x="362" y="22"/>
                  </a:lnTo>
                  <a:lnTo>
                    <a:pt x="364" y="22"/>
                  </a:lnTo>
                  <a:lnTo>
                    <a:pt x="364" y="21"/>
                  </a:lnTo>
                  <a:lnTo>
                    <a:pt x="366" y="21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9"/>
                  </a:lnTo>
                  <a:lnTo>
                    <a:pt x="371" y="19"/>
                  </a:lnTo>
                  <a:lnTo>
                    <a:pt x="373" y="19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1" y="17"/>
                  </a:lnTo>
                  <a:lnTo>
                    <a:pt x="383" y="15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8" y="15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400" y="14"/>
                  </a:lnTo>
                  <a:lnTo>
                    <a:pt x="402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9" y="14"/>
                  </a:lnTo>
                  <a:lnTo>
                    <a:pt x="411" y="14"/>
                  </a:lnTo>
                  <a:lnTo>
                    <a:pt x="412" y="14"/>
                  </a:lnTo>
                  <a:lnTo>
                    <a:pt x="414" y="14"/>
                  </a:lnTo>
                  <a:lnTo>
                    <a:pt x="416" y="14"/>
                  </a:lnTo>
                  <a:lnTo>
                    <a:pt x="418" y="14"/>
                  </a:lnTo>
                  <a:lnTo>
                    <a:pt x="419" y="14"/>
                  </a:lnTo>
                  <a:lnTo>
                    <a:pt x="421" y="14"/>
                  </a:lnTo>
                  <a:lnTo>
                    <a:pt x="423" y="14"/>
                  </a:lnTo>
                  <a:lnTo>
                    <a:pt x="424" y="14"/>
                  </a:lnTo>
                  <a:lnTo>
                    <a:pt x="426" y="14"/>
                  </a:lnTo>
                  <a:lnTo>
                    <a:pt x="428" y="15"/>
                  </a:lnTo>
                  <a:lnTo>
                    <a:pt x="430" y="15"/>
                  </a:lnTo>
                  <a:lnTo>
                    <a:pt x="431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8" y="15"/>
                  </a:lnTo>
                  <a:lnTo>
                    <a:pt x="440" y="15"/>
                  </a:lnTo>
                  <a:lnTo>
                    <a:pt x="442" y="17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7" y="17"/>
                  </a:lnTo>
                  <a:lnTo>
                    <a:pt x="449" y="17"/>
                  </a:lnTo>
                  <a:lnTo>
                    <a:pt x="450" y="17"/>
                  </a:lnTo>
                  <a:lnTo>
                    <a:pt x="452" y="17"/>
                  </a:lnTo>
                  <a:lnTo>
                    <a:pt x="454" y="15"/>
                  </a:lnTo>
                  <a:lnTo>
                    <a:pt x="456" y="15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2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8" y="15"/>
                  </a:lnTo>
                  <a:lnTo>
                    <a:pt x="469" y="15"/>
                  </a:lnTo>
                  <a:lnTo>
                    <a:pt x="471" y="15"/>
                  </a:lnTo>
                  <a:lnTo>
                    <a:pt x="473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1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4"/>
                  </a:lnTo>
                  <a:lnTo>
                    <a:pt x="488" y="14"/>
                  </a:lnTo>
                  <a:lnTo>
                    <a:pt x="490" y="14"/>
                  </a:lnTo>
                  <a:lnTo>
                    <a:pt x="492" y="14"/>
                  </a:lnTo>
                  <a:lnTo>
                    <a:pt x="494" y="14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0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4"/>
                  </a:lnTo>
                  <a:lnTo>
                    <a:pt x="525" y="14"/>
                  </a:lnTo>
                  <a:lnTo>
                    <a:pt x="526" y="14"/>
                  </a:lnTo>
                  <a:lnTo>
                    <a:pt x="528" y="14"/>
                  </a:lnTo>
                  <a:lnTo>
                    <a:pt x="530" y="14"/>
                  </a:lnTo>
                  <a:lnTo>
                    <a:pt x="532" y="14"/>
                  </a:lnTo>
                  <a:lnTo>
                    <a:pt x="533" y="14"/>
                  </a:lnTo>
                  <a:lnTo>
                    <a:pt x="535" y="14"/>
                  </a:lnTo>
                  <a:lnTo>
                    <a:pt x="537" y="14"/>
                  </a:lnTo>
                  <a:lnTo>
                    <a:pt x="538" y="14"/>
                  </a:lnTo>
                  <a:lnTo>
                    <a:pt x="540" y="14"/>
                  </a:lnTo>
                  <a:lnTo>
                    <a:pt x="542" y="14"/>
                  </a:lnTo>
                  <a:lnTo>
                    <a:pt x="544" y="14"/>
                  </a:lnTo>
                  <a:lnTo>
                    <a:pt x="545" y="14"/>
                  </a:lnTo>
                  <a:lnTo>
                    <a:pt x="547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2" y="14"/>
                  </a:lnTo>
                  <a:lnTo>
                    <a:pt x="554" y="12"/>
                  </a:lnTo>
                  <a:lnTo>
                    <a:pt x="556" y="12"/>
                  </a:lnTo>
                  <a:lnTo>
                    <a:pt x="557" y="12"/>
                  </a:lnTo>
                  <a:lnTo>
                    <a:pt x="559" y="12"/>
                  </a:lnTo>
                  <a:lnTo>
                    <a:pt x="561" y="12"/>
                  </a:lnTo>
                  <a:lnTo>
                    <a:pt x="563" y="12"/>
                  </a:lnTo>
                  <a:lnTo>
                    <a:pt x="564" y="12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0" y="12"/>
                  </a:lnTo>
                  <a:lnTo>
                    <a:pt x="571" y="12"/>
                  </a:lnTo>
                  <a:lnTo>
                    <a:pt x="573" y="12"/>
                  </a:lnTo>
                  <a:lnTo>
                    <a:pt x="575" y="12"/>
                  </a:lnTo>
                  <a:lnTo>
                    <a:pt x="576" y="12"/>
                  </a:lnTo>
                  <a:lnTo>
                    <a:pt x="576" y="10"/>
                  </a:lnTo>
                  <a:lnTo>
                    <a:pt x="578" y="10"/>
                  </a:lnTo>
                  <a:lnTo>
                    <a:pt x="580" y="10"/>
                  </a:lnTo>
                  <a:lnTo>
                    <a:pt x="582" y="10"/>
                  </a:lnTo>
                  <a:lnTo>
                    <a:pt x="583" y="10"/>
                  </a:lnTo>
                  <a:lnTo>
                    <a:pt x="585" y="10"/>
                  </a:lnTo>
                  <a:lnTo>
                    <a:pt x="587" y="12"/>
                  </a:lnTo>
                  <a:lnTo>
                    <a:pt x="589" y="12"/>
                  </a:lnTo>
                  <a:lnTo>
                    <a:pt x="590" y="12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5" y="12"/>
                  </a:lnTo>
                  <a:lnTo>
                    <a:pt x="597" y="12"/>
                  </a:lnTo>
                  <a:lnTo>
                    <a:pt x="599" y="12"/>
                  </a:lnTo>
                  <a:lnTo>
                    <a:pt x="601" y="12"/>
                  </a:lnTo>
                  <a:lnTo>
                    <a:pt x="602" y="12"/>
                  </a:lnTo>
                  <a:lnTo>
                    <a:pt x="602" y="10"/>
                  </a:lnTo>
                  <a:lnTo>
                    <a:pt x="604" y="10"/>
                  </a:lnTo>
                  <a:lnTo>
                    <a:pt x="606" y="10"/>
                  </a:lnTo>
                  <a:lnTo>
                    <a:pt x="607" y="10"/>
                  </a:lnTo>
                  <a:lnTo>
                    <a:pt x="609" y="9"/>
                  </a:lnTo>
                  <a:lnTo>
                    <a:pt x="611" y="9"/>
                  </a:lnTo>
                  <a:lnTo>
                    <a:pt x="613" y="9"/>
                  </a:lnTo>
                  <a:lnTo>
                    <a:pt x="613" y="7"/>
                  </a:lnTo>
                  <a:lnTo>
                    <a:pt x="614" y="7"/>
                  </a:lnTo>
                  <a:lnTo>
                    <a:pt x="614" y="5"/>
                  </a:lnTo>
                  <a:lnTo>
                    <a:pt x="616" y="5"/>
                  </a:lnTo>
                  <a:lnTo>
                    <a:pt x="618" y="5"/>
                  </a:lnTo>
                  <a:lnTo>
                    <a:pt x="620" y="3"/>
                  </a:lnTo>
                  <a:lnTo>
                    <a:pt x="621" y="3"/>
                  </a:lnTo>
                  <a:lnTo>
                    <a:pt x="623" y="2"/>
                  </a:lnTo>
                  <a:lnTo>
                    <a:pt x="625" y="2"/>
                  </a:lnTo>
                  <a:lnTo>
                    <a:pt x="626" y="2"/>
                  </a:lnTo>
                  <a:lnTo>
                    <a:pt x="628" y="2"/>
                  </a:lnTo>
                  <a:lnTo>
                    <a:pt x="630" y="0"/>
                  </a:lnTo>
                  <a:lnTo>
                    <a:pt x="632" y="0"/>
                  </a:lnTo>
                  <a:lnTo>
                    <a:pt x="633" y="0"/>
                  </a:lnTo>
                  <a:lnTo>
                    <a:pt x="63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"/>
            <p:cNvSpPr>
              <a:spLocks noEditPoints="1"/>
            </p:cNvSpPr>
            <p:nvPr/>
          </p:nvSpPr>
          <p:spPr bwMode="auto">
            <a:xfrm>
              <a:off x="540" y="1952"/>
              <a:ext cx="2384" cy="1826"/>
            </a:xfrm>
            <a:custGeom>
              <a:avLst/>
              <a:gdLst>
                <a:gd name="T0" fmla="*/ 1246 w 2384"/>
                <a:gd name="T1" fmla="*/ 1703 h 1826"/>
                <a:gd name="T2" fmla="*/ 1436 w 2384"/>
                <a:gd name="T3" fmla="*/ 1684 h 1826"/>
                <a:gd name="T4" fmla="*/ 1410 w 2384"/>
                <a:gd name="T5" fmla="*/ 1660 h 1826"/>
                <a:gd name="T6" fmla="*/ 2279 w 2384"/>
                <a:gd name="T7" fmla="*/ 45 h 1826"/>
                <a:gd name="T8" fmla="*/ 2298 w 2384"/>
                <a:gd name="T9" fmla="*/ 122 h 1826"/>
                <a:gd name="T10" fmla="*/ 2341 w 2384"/>
                <a:gd name="T11" fmla="*/ 167 h 1826"/>
                <a:gd name="T12" fmla="*/ 2377 w 2384"/>
                <a:gd name="T13" fmla="*/ 223 h 1826"/>
                <a:gd name="T14" fmla="*/ 2368 w 2384"/>
                <a:gd name="T15" fmla="*/ 321 h 1826"/>
                <a:gd name="T16" fmla="*/ 2323 w 2384"/>
                <a:gd name="T17" fmla="*/ 400 h 1826"/>
                <a:gd name="T18" fmla="*/ 2332 w 2384"/>
                <a:gd name="T19" fmla="*/ 475 h 1826"/>
                <a:gd name="T20" fmla="*/ 2285 w 2384"/>
                <a:gd name="T21" fmla="*/ 563 h 1826"/>
                <a:gd name="T22" fmla="*/ 2218 w 2384"/>
                <a:gd name="T23" fmla="*/ 630 h 1826"/>
                <a:gd name="T24" fmla="*/ 2249 w 2384"/>
                <a:gd name="T25" fmla="*/ 704 h 1826"/>
                <a:gd name="T26" fmla="*/ 2213 w 2384"/>
                <a:gd name="T27" fmla="*/ 785 h 1826"/>
                <a:gd name="T28" fmla="*/ 2175 w 2384"/>
                <a:gd name="T29" fmla="*/ 875 h 1826"/>
                <a:gd name="T30" fmla="*/ 2106 w 2384"/>
                <a:gd name="T31" fmla="*/ 915 h 1826"/>
                <a:gd name="T32" fmla="*/ 1988 w 2384"/>
                <a:gd name="T33" fmla="*/ 915 h 1826"/>
                <a:gd name="T34" fmla="*/ 1895 w 2384"/>
                <a:gd name="T35" fmla="*/ 953 h 1826"/>
                <a:gd name="T36" fmla="*/ 1607 w 2384"/>
                <a:gd name="T37" fmla="*/ 1149 h 1826"/>
                <a:gd name="T38" fmla="*/ 1652 w 2384"/>
                <a:gd name="T39" fmla="*/ 1488 h 1826"/>
                <a:gd name="T40" fmla="*/ 1600 w 2384"/>
                <a:gd name="T41" fmla="*/ 1693 h 1826"/>
                <a:gd name="T42" fmla="*/ 1541 w 2384"/>
                <a:gd name="T43" fmla="*/ 1793 h 1826"/>
                <a:gd name="T44" fmla="*/ 1484 w 2384"/>
                <a:gd name="T45" fmla="*/ 1779 h 1826"/>
                <a:gd name="T46" fmla="*/ 1458 w 2384"/>
                <a:gd name="T47" fmla="*/ 1697 h 1826"/>
                <a:gd name="T48" fmla="*/ 1417 w 2384"/>
                <a:gd name="T49" fmla="*/ 1646 h 1826"/>
                <a:gd name="T50" fmla="*/ 1364 w 2384"/>
                <a:gd name="T51" fmla="*/ 1645 h 1826"/>
                <a:gd name="T52" fmla="*/ 1339 w 2384"/>
                <a:gd name="T53" fmla="*/ 1679 h 1826"/>
                <a:gd name="T54" fmla="*/ 1391 w 2384"/>
                <a:gd name="T55" fmla="*/ 1662 h 1826"/>
                <a:gd name="T56" fmla="*/ 1429 w 2384"/>
                <a:gd name="T57" fmla="*/ 1695 h 1826"/>
                <a:gd name="T58" fmla="*/ 1310 w 2384"/>
                <a:gd name="T59" fmla="*/ 1686 h 1826"/>
                <a:gd name="T60" fmla="*/ 1215 w 2384"/>
                <a:gd name="T61" fmla="*/ 1709 h 1826"/>
                <a:gd name="T62" fmla="*/ 1118 w 2384"/>
                <a:gd name="T63" fmla="*/ 1702 h 1826"/>
                <a:gd name="T64" fmla="*/ 1010 w 2384"/>
                <a:gd name="T65" fmla="*/ 1716 h 1826"/>
                <a:gd name="T66" fmla="*/ 973 w 2384"/>
                <a:gd name="T67" fmla="*/ 1750 h 1826"/>
                <a:gd name="T68" fmla="*/ 897 w 2384"/>
                <a:gd name="T69" fmla="*/ 1738 h 1826"/>
                <a:gd name="T70" fmla="*/ 821 w 2384"/>
                <a:gd name="T71" fmla="*/ 1709 h 1826"/>
                <a:gd name="T72" fmla="*/ 839 w 2384"/>
                <a:gd name="T73" fmla="*/ 1679 h 1826"/>
                <a:gd name="T74" fmla="*/ 787 w 2384"/>
                <a:gd name="T75" fmla="*/ 1691 h 1826"/>
                <a:gd name="T76" fmla="*/ 771 w 2384"/>
                <a:gd name="T77" fmla="*/ 1712 h 1826"/>
                <a:gd name="T78" fmla="*/ 668 w 2384"/>
                <a:gd name="T79" fmla="*/ 1717 h 1826"/>
                <a:gd name="T80" fmla="*/ 647 w 2384"/>
                <a:gd name="T81" fmla="*/ 1743 h 1826"/>
                <a:gd name="T82" fmla="*/ 554 w 2384"/>
                <a:gd name="T83" fmla="*/ 1741 h 1826"/>
                <a:gd name="T84" fmla="*/ 431 w 2384"/>
                <a:gd name="T85" fmla="*/ 1731 h 1826"/>
                <a:gd name="T86" fmla="*/ 369 w 2384"/>
                <a:gd name="T87" fmla="*/ 1774 h 1826"/>
                <a:gd name="T88" fmla="*/ 316 w 2384"/>
                <a:gd name="T89" fmla="*/ 1748 h 1826"/>
                <a:gd name="T90" fmla="*/ 252 w 2384"/>
                <a:gd name="T91" fmla="*/ 1785 h 1826"/>
                <a:gd name="T92" fmla="*/ 229 w 2384"/>
                <a:gd name="T93" fmla="*/ 1767 h 1826"/>
                <a:gd name="T94" fmla="*/ 203 w 2384"/>
                <a:gd name="T95" fmla="*/ 1754 h 1826"/>
                <a:gd name="T96" fmla="*/ 250 w 2384"/>
                <a:gd name="T97" fmla="*/ 1541 h 1826"/>
                <a:gd name="T98" fmla="*/ 395 w 2384"/>
                <a:gd name="T99" fmla="*/ 1405 h 1826"/>
                <a:gd name="T100" fmla="*/ 495 w 2384"/>
                <a:gd name="T101" fmla="*/ 1379 h 1826"/>
                <a:gd name="T102" fmla="*/ 611 w 2384"/>
                <a:gd name="T103" fmla="*/ 1236 h 1826"/>
                <a:gd name="T104" fmla="*/ 241 w 2384"/>
                <a:gd name="T105" fmla="*/ 875 h 1826"/>
                <a:gd name="T106" fmla="*/ 124 w 2384"/>
                <a:gd name="T107" fmla="*/ 716 h 1826"/>
                <a:gd name="T108" fmla="*/ 504 w 2384"/>
                <a:gd name="T109" fmla="*/ 675 h 1826"/>
                <a:gd name="T110" fmla="*/ 880 w 2384"/>
                <a:gd name="T111" fmla="*/ 647 h 1826"/>
                <a:gd name="T112" fmla="*/ 1365 w 2384"/>
                <a:gd name="T113" fmla="*/ 507 h 1826"/>
                <a:gd name="T114" fmla="*/ 1450 w 2384"/>
                <a:gd name="T115" fmla="*/ 280 h 1826"/>
                <a:gd name="T116" fmla="*/ 1585 w 2384"/>
                <a:gd name="T117" fmla="*/ 216 h 1826"/>
                <a:gd name="T118" fmla="*/ 1742 w 2384"/>
                <a:gd name="T119" fmla="*/ 191 h 1826"/>
                <a:gd name="T120" fmla="*/ 1883 w 2384"/>
                <a:gd name="T121" fmla="*/ 81 h 1826"/>
                <a:gd name="T122" fmla="*/ 2104 w 2384"/>
                <a:gd name="T123" fmla="*/ 79 h 1826"/>
                <a:gd name="T124" fmla="*/ 2220 w 2384"/>
                <a:gd name="T125" fmla="*/ 24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4" h="1826">
                  <a:moveTo>
                    <a:pt x="1460" y="1824"/>
                  </a:moveTo>
                  <a:lnTo>
                    <a:pt x="1460" y="1826"/>
                  </a:lnTo>
                  <a:lnTo>
                    <a:pt x="1458" y="1826"/>
                  </a:lnTo>
                  <a:lnTo>
                    <a:pt x="1457" y="1826"/>
                  </a:lnTo>
                  <a:lnTo>
                    <a:pt x="1455" y="1824"/>
                  </a:lnTo>
                  <a:lnTo>
                    <a:pt x="1457" y="1824"/>
                  </a:lnTo>
                  <a:lnTo>
                    <a:pt x="1457" y="1823"/>
                  </a:lnTo>
                  <a:lnTo>
                    <a:pt x="1458" y="1823"/>
                  </a:lnTo>
                  <a:lnTo>
                    <a:pt x="1458" y="1824"/>
                  </a:lnTo>
                  <a:lnTo>
                    <a:pt x="1460" y="1824"/>
                  </a:lnTo>
                  <a:close/>
                  <a:moveTo>
                    <a:pt x="1483" y="1795"/>
                  </a:moveTo>
                  <a:lnTo>
                    <a:pt x="1481" y="1795"/>
                  </a:lnTo>
                  <a:lnTo>
                    <a:pt x="1483" y="1795"/>
                  </a:lnTo>
                  <a:close/>
                  <a:moveTo>
                    <a:pt x="1479" y="1790"/>
                  </a:moveTo>
                  <a:lnTo>
                    <a:pt x="1479" y="1791"/>
                  </a:lnTo>
                  <a:lnTo>
                    <a:pt x="1479" y="1790"/>
                  </a:lnTo>
                  <a:close/>
                  <a:moveTo>
                    <a:pt x="761" y="1766"/>
                  </a:moveTo>
                  <a:lnTo>
                    <a:pt x="763" y="1766"/>
                  </a:lnTo>
                  <a:lnTo>
                    <a:pt x="764" y="1766"/>
                  </a:lnTo>
                  <a:lnTo>
                    <a:pt x="764" y="1767"/>
                  </a:lnTo>
                  <a:lnTo>
                    <a:pt x="763" y="1769"/>
                  </a:lnTo>
                  <a:lnTo>
                    <a:pt x="761" y="1769"/>
                  </a:lnTo>
                  <a:lnTo>
                    <a:pt x="759" y="1769"/>
                  </a:lnTo>
                  <a:lnTo>
                    <a:pt x="758" y="1769"/>
                  </a:lnTo>
                  <a:lnTo>
                    <a:pt x="756" y="1771"/>
                  </a:lnTo>
                  <a:lnTo>
                    <a:pt x="756" y="1769"/>
                  </a:lnTo>
                  <a:lnTo>
                    <a:pt x="754" y="1769"/>
                  </a:lnTo>
                  <a:lnTo>
                    <a:pt x="752" y="1769"/>
                  </a:lnTo>
                  <a:lnTo>
                    <a:pt x="752" y="1767"/>
                  </a:lnTo>
                  <a:lnTo>
                    <a:pt x="754" y="1767"/>
                  </a:lnTo>
                  <a:lnTo>
                    <a:pt x="756" y="1769"/>
                  </a:lnTo>
                  <a:lnTo>
                    <a:pt x="756" y="1767"/>
                  </a:lnTo>
                  <a:lnTo>
                    <a:pt x="758" y="1767"/>
                  </a:lnTo>
                  <a:lnTo>
                    <a:pt x="759" y="1767"/>
                  </a:lnTo>
                  <a:lnTo>
                    <a:pt x="759" y="1766"/>
                  </a:lnTo>
                  <a:lnTo>
                    <a:pt x="761" y="1766"/>
                  </a:lnTo>
                  <a:close/>
                  <a:moveTo>
                    <a:pt x="228" y="1766"/>
                  </a:moveTo>
                  <a:lnTo>
                    <a:pt x="228" y="1767"/>
                  </a:lnTo>
                  <a:lnTo>
                    <a:pt x="228" y="1766"/>
                  </a:lnTo>
                  <a:lnTo>
                    <a:pt x="226" y="1766"/>
                  </a:lnTo>
                  <a:lnTo>
                    <a:pt x="228" y="1766"/>
                  </a:lnTo>
                  <a:lnTo>
                    <a:pt x="228" y="1764"/>
                  </a:lnTo>
                  <a:lnTo>
                    <a:pt x="229" y="1764"/>
                  </a:lnTo>
                  <a:lnTo>
                    <a:pt x="229" y="1766"/>
                  </a:lnTo>
                  <a:lnTo>
                    <a:pt x="228" y="1766"/>
                  </a:lnTo>
                  <a:close/>
                  <a:moveTo>
                    <a:pt x="659" y="1726"/>
                  </a:moveTo>
                  <a:lnTo>
                    <a:pt x="659" y="1728"/>
                  </a:lnTo>
                  <a:lnTo>
                    <a:pt x="661" y="1728"/>
                  </a:lnTo>
                  <a:lnTo>
                    <a:pt x="663" y="1728"/>
                  </a:lnTo>
                  <a:lnTo>
                    <a:pt x="664" y="1728"/>
                  </a:lnTo>
                  <a:lnTo>
                    <a:pt x="663" y="1728"/>
                  </a:lnTo>
                  <a:lnTo>
                    <a:pt x="663" y="1729"/>
                  </a:lnTo>
                  <a:lnTo>
                    <a:pt x="661" y="1728"/>
                  </a:lnTo>
                  <a:lnTo>
                    <a:pt x="659" y="1728"/>
                  </a:lnTo>
                  <a:lnTo>
                    <a:pt x="659" y="1726"/>
                  </a:lnTo>
                  <a:close/>
                  <a:moveTo>
                    <a:pt x="1213" y="1712"/>
                  </a:moveTo>
                  <a:lnTo>
                    <a:pt x="1212" y="1712"/>
                  </a:lnTo>
                  <a:lnTo>
                    <a:pt x="1213" y="1712"/>
                  </a:lnTo>
                  <a:close/>
                  <a:moveTo>
                    <a:pt x="1213" y="1712"/>
                  </a:moveTo>
                  <a:lnTo>
                    <a:pt x="1213" y="1710"/>
                  </a:lnTo>
                  <a:lnTo>
                    <a:pt x="1213" y="1712"/>
                  </a:lnTo>
                  <a:close/>
                  <a:moveTo>
                    <a:pt x="1241" y="1703"/>
                  </a:moveTo>
                  <a:lnTo>
                    <a:pt x="1239" y="1703"/>
                  </a:lnTo>
                  <a:lnTo>
                    <a:pt x="1241" y="1703"/>
                  </a:lnTo>
                  <a:lnTo>
                    <a:pt x="1241" y="1702"/>
                  </a:lnTo>
                  <a:lnTo>
                    <a:pt x="1241" y="1703"/>
                  </a:lnTo>
                  <a:close/>
                  <a:moveTo>
                    <a:pt x="1246" y="1702"/>
                  </a:moveTo>
                  <a:lnTo>
                    <a:pt x="1246" y="1703"/>
                  </a:lnTo>
                  <a:lnTo>
                    <a:pt x="1244" y="1703"/>
                  </a:lnTo>
                  <a:lnTo>
                    <a:pt x="1244" y="1702"/>
                  </a:lnTo>
                  <a:lnTo>
                    <a:pt x="1246" y="1702"/>
                  </a:lnTo>
                  <a:close/>
                  <a:moveTo>
                    <a:pt x="1450" y="1702"/>
                  </a:move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50" y="1700"/>
                  </a:lnTo>
                  <a:lnTo>
                    <a:pt x="1452" y="1700"/>
                  </a:ln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48" y="1702"/>
                  </a:lnTo>
                  <a:lnTo>
                    <a:pt x="1448" y="1700"/>
                  </a:lnTo>
                  <a:lnTo>
                    <a:pt x="1450" y="1700"/>
                  </a:lnTo>
                  <a:lnTo>
                    <a:pt x="1450" y="1702"/>
                  </a:lnTo>
                  <a:close/>
                  <a:moveTo>
                    <a:pt x="1452" y="1700"/>
                  </a:moveTo>
                  <a:lnTo>
                    <a:pt x="1450" y="1700"/>
                  </a:lnTo>
                  <a:lnTo>
                    <a:pt x="1452" y="1700"/>
                  </a:lnTo>
                  <a:close/>
                  <a:moveTo>
                    <a:pt x="1253" y="1698"/>
                  </a:moveTo>
                  <a:lnTo>
                    <a:pt x="1253" y="1700"/>
                  </a:lnTo>
                  <a:lnTo>
                    <a:pt x="1251" y="1698"/>
                  </a:lnTo>
                  <a:lnTo>
                    <a:pt x="1253" y="1698"/>
                  </a:lnTo>
                  <a:close/>
                  <a:moveTo>
                    <a:pt x="827" y="1698"/>
                  </a:moveTo>
                  <a:lnTo>
                    <a:pt x="825" y="1698"/>
                  </a:lnTo>
                  <a:lnTo>
                    <a:pt x="827" y="1697"/>
                  </a:lnTo>
                  <a:lnTo>
                    <a:pt x="828" y="1698"/>
                  </a:lnTo>
                  <a:lnTo>
                    <a:pt x="827" y="1698"/>
                  </a:lnTo>
                  <a:close/>
                  <a:moveTo>
                    <a:pt x="1446" y="1698"/>
                  </a:moveTo>
                  <a:lnTo>
                    <a:pt x="1446" y="1697"/>
                  </a:lnTo>
                  <a:lnTo>
                    <a:pt x="1446" y="1698"/>
                  </a:lnTo>
                  <a:close/>
                  <a:moveTo>
                    <a:pt x="1446" y="1697"/>
                  </a:move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46" y="1697"/>
                  </a:moveTo>
                  <a:lnTo>
                    <a:pt x="1445" y="1695"/>
                  </a:ln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55" y="1695"/>
                  </a:moveTo>
                  <a:lnTo>
                    <a:pt x="1453" y="1695"/>
                  </a:lnTo>
                  <a:lnTo>
                    <a:pt x="1455" y="1695"/>
                  </a:lnTo>
                  <a:close/>
                  <a:moveTo>
                    <a:pt x="1455" y="1695"/>
                  </a:moveTo>
                  <a:lnTo>
                    <a:pt x="1455" y="1693"/>
                  </a:lnTo>
                  <a:lnTo>
                    <a:pt x="1455" y="1695"/>
                  </a:lnTo>
                  <a:close/>
                  <a:moveTo>
                    <a:pt x="1455" y="1693"/>
                  </a:moveTo>
                  <a:lnTo>
                    <a:pt x="1453" y="1693"/>
                  </a:lnTo>
                  <a:lnTo>
                    <a:pt x="1455" y="1693"/>
                  </a:lnTo>
                  <a:close/>
                  <a:moveTo>
                    <a:pt x="827" y="1691"/>
                  </a:moveTo>
                  <a:lnTo>
                    <a:pt x="827" y="1693"/>
                  </a:lnTo>
                  <a:lnTo>
                    <a:pt x="825" y="1691"/>
                  </a:lnTo>
                  <a:lnTo>
                    <a:pt x="827" y="1691"/>
                  </a:lnTo>
                  <a:close/>
                  <a:moveTo>
                    <a:pt x="1443" y="1688"/>
                  </a:moveTo>
                  <a:lnTo>
                    <a:pt x="1445" y="1688"/>
                  </a:lnTo>
                  <a:lnTo>
                    <a:pt x="1445" y="1690"/>
                  </a:lnTo>
                  <a:lnTo>
                    <a:pt x="1443" y="1688"/>
                  </a:lnTo>
                  <a:close/>
                  <a:moveTo>
                    <a:pt x="1438" y="1686"/>
                  </a:moveTo>
                  <a:lnTo>
                    <a:pt x="1436" y="1688"/>
                  </a:lnTo>
                  <a:lnTo>
                    <a:pt x="1436" y="1686"/>
                  </a:lnTo>
                  <a:lnTo>
                    <a:pt x="1438" y="1686"/>
                  </a:lnTo>
                  <a:lnTo>
                    <a:pt x="1438" y="1684"/>
                  </a:lnTo>
                  <a:lnTo>
                    <a:pt x="1439" y="1684"/>
                  </a:lnTo>
                  <a:lnTo>
                    <a:pt x="1438" y="1686"/>
                  </a:lnTo>
                  <a:close/>
                  <a:moveTo>
                    <a:pt x="792" y="1684"/>
                  </a:moveTo>
                  <a:lnTo>
                    <a:pt x="790" y="1684"/>
                  </a:lnTo>
                  <a:lnTo>
                    <a:pt x="792" y="1683"/>
                  </a:lnTo>
                  <a:lnTo>
                    <a:pt x="792" y="1684"/>
                  </a:lnTo>
                  <a:close/>
                  <a:moveTo>
                    <a:pt x="1438" y="1684"/>
                  </a:moveTo>
                  <a:lnTo>
                    <a:pt x="1436" y="1684"/>
                  </a:lnTo>
                  <a:lnTo>
                    <a:pt x="1436" y="1683"/>
                  </a:lnTo>
                  <a:lnTo>
                    <a:pt x="1438" y="1683"/>
                  </a:lnTo>
                  <a:lnTo>
                    <a:pt x="1438" y="1684"/>
                  </a:lnTo>
                  <a:close/>
                  <a:moveTo>
                    <a:pt x="1426" y="1684"/>
                  </a:moveTo>
                  <a:lnTo>
                    <a:pt x="1426" y="1683"/>
                  </a:lnTo>
                  <a:lnTo>
                    <a:pt x="1426" y="1684"/>
                  </a:lnTo>
                  <a:close/>
                  <a:moveTo>
                    <a:pt x="790" y="1683"/>
                  </a:moveTo>
                  <a:lnTo>
                    <a:pt x="789" y="1683"/>
                  </a:lnTo>
                  <a:lnTo>
                    <a:pt x="790" y="1683"/>
                  </a:lnTo>
                  <a:lnTo>
                    <a:pt x="790" y="1681"/>
                  </a:lnTo>
                  <a:lnTo>
                    <a:pt x="790" y="1683"/>
                  </a:lnTo>
                  <a:close/>
                  <a:moveTo>
                    <a:pt x="1436" y="1679"/>
                  </a:moveTo>
                  <a:lnTo>
                    <a:pt x="1436" y="1681"/>
                  </a:lnTo>
                  <a:lnTo>
                    <a:pt x="1438" y="1681"/>
                  </a:lnTo>
                  <a:lnTo>
                    <a:pt x="1436" y="1683"/>
                  </a:lnTo>
                  <a:lnTo>
                    <a:pt x="1434" y="1683"/>
                  </a:lnTo>
                  <a:lnTo>
                    <a:pt x="1434" y="1684"/>
                  </a:lnTo>
                  <a:lnTo>
                    <a:pt x="1434" y="1683"/>
                  </a:lnTo>
                  <a:lnTo>
                    <a:pt x="1433" y="1684"/>
                  </a:lnTo>
                  <a:lnTo>
                    <a:pt x="1431" y="1684"/>
                  </a:lnTo>
                  <a:lnTo>
                    <a:pt x="1429" y="1684"/>
                  </a:lnTo>
                  <a:lnTo>
                    <a:pt x="1429" y="1683"/>
                  </a:lnTo>
                  <a:lnTo>
                    <a:pt x="1431" y="1683"/>
                  </a:lnTo>
                  <a:lnTo>
                    <a:pt x="1431" y="1681"/>
                  </a:lnTo>
                  <a:lnTo>
                    <a:pt x="1433" y="1681"/>
                  </a:lnTo>
                  <a:lnTo>
                    <a:pt x="1434" y="1681"/>
                  </a:lnTo>
                  <a:lnTo>
                    <a:pt x="1436" y="1681"/>
                  </a:lnTo>
                  <a:lnTo>
                    <a:pt x="1436" y="1679"/>
                  </a:lnTo>
                  <a:close/>
                  <a:moveTo>
                    <a:pt x="1338" y="1679"/>
                  </a:moveTo>
                  <a:lnTo>
                    <a:pt x="1338" y="1678"/>
                  </a:lnTo>
                  <a:lnTo>
                    <a:pt x="1338" y="1679"/>
                  </a:lnTo>
                  <a:close/>
                  <a:moveTo>
                    <a:pt x="1353" y="1672"/>
                  </a:moveTo>
                  <a:lnTo>
                    <a:pt x="1351" y="1672"/>
                  </a:lnTo>
                  <a:lnTo>
                    <a:pt x="1353" y="1672"/>
                  </a:lnTo>
                  <a:close/>
                  <a:moveTo>
                    <a:pt x="1355" y="1672"/>
                  </a:moveTo>
                  <a:lnTo>
                    <a:pt x="1353" y="1672"/>
                  </a:lnTo>
                  <a:lnTo>
                    <a:pt x="1353" y="1671"/>
                  </a:lnTo>
                  <a:lnTo>
                    <a:pt x="1355" y="1671"/>
                  </a:lnTo>
                  <a:lnTo>
                    <a:pt x="1355" y="1672"/>
                  </a:lnTo>
                  <a:close/>
                  <a:moveTo>
                    <a:pt x="1358" y="1669"/>
                  </a:moveTo>
                  <a:lnTo>
                    <a:pt x="1357" y="1669"/>
                  </a:lnTo>
                  <a:lnTo>
                    <a:pt x="1358" y="1669"/>
                  </a:lnTo>
                  <a:close/>
                  <a:moveTo>
                    <a:pt x="1358" y="1667"/>
                  </a:moveTo>
                  <a:lnTo>
                    <a:pt x="1357" y="1667"/>
                  </a:lnTo>
                  <a:lnTo>
                    <a:pt x="1358" y="1667"/>
                  </a:lnTo>
                  <a:lnTo>
                    <a:pt x="1360" y="1665"/>
                  </a:lnTo>
                  <a:lnTo>
                    <a:pt x="1360" y="1667"/>
                  </a:lnTo>
                  <a:lnTo>
                    <a:pt x="1358" y="1667"/>
                  </a:lnTo>
                  <a:close/>
                  <a:moveTo>
                    <a:pt x="1364" y="1667"/>
                  </a:moveTo>
                  <a:lnTo>
                    <a:pt x="1362" y="1667"/>
                  </a:ln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64" y="1667"/>
                  </a:move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57" y="1667"/>
                  </a:moveTo>
                  <a:lnTo>
                    <a:pt x="1357" y="1669"/>
                  </a:lnTo>
                  <a:lnTo>
                    <a:pt x="1355" y="1667"/>
                  </a:lnTo>
                  <a:lnTo>
                    <a:pt x="1355" y="1665"/>
                  </a:lnTo>
                  <a:lnTo>
                    <a:pt x="1357" y="1665"/>
                  </a:lnTo>
                  <a:lnTo>
                    <a:pt x="1357" y="1667"/>
                  </a:lnTo>
                  <a:close/>
                  <a:moveTo>
                    <a:pt x="1365" y="1665"/>
                  </a:moveTo>
                  <a:lnTo>
                    <a:pt x="1364" y="1665"/>
                  </a:lnTo>
                  <a:lnTo>
                    <a:pt x="1365" y="1665"/>
                  </a:lnTo>
                  <a:close/>
                  <a:moveTo>
                    <a:pt x="1393" y="1664"/>
                  </a:moveTo>
                  <a:lnTo>
                    <a:pt x="1393" y="1662"/>
                  </a:lnTo>
                  <a:lnTo>
                    <a:pt x="1393" y="1664"/>
                  </a:lnTo>
                  <a:close/>
                  <a:moveTo>
                    <a:pt x="1410" y="1660"/>
                  </a:moveTo>
                  <a:lnTo>
                    <a:pt x="1410" y="1664"/>
                  </a:lnTo>
                  <a:lnTo>
                    <a:pt x="1408" y="1664"/>
                  </a:lnTo>
                  <a:lnTo>
                    <a:pt x="1408" y="1662"/>
                  </a:lnTo>
                  <a:lnTo>
                    <a:pt x="1410" y="1660"/>
                  </a:lnTo>
                  <a:close/>
                  <a:moveTo>
                    <a:pt x="1346" y="1662"/>
                  </a:moveTo>
                  <a:lnTo>
                    <a:pt x="1345" y="1662"/>
                  </a:lnTo>
                  <a:lnTo>
                    <a:pt x="1345" y="1660"/>
                  </a:lnTo>
                  <a:lnTo>
                    <a:pt x="1346" y="1660"/>
                  </a:lnTo>
                  <a:lnTo>
                    <a:pt x="1346" y="1659"/>
                  </a:lnTo>
                  <a:lnTo>
                    <a:pt x="1348" y="1659"/>
                  </a:lnTo>
                  <a:lnTo>
                    <a:pt x="1350" y="1657"/>
                  </a:lnTo>
                  <a:lnTo>
                    <a:pt x="1351" y="1657"/>
                  </a:lnTo>
                  <a:lnTo>
                    <a:pt x="1351" y="1659"/>
                  </a:lnTo>
                  <a:lnTo>
                    <a:pt x="1350" y="1659"/>
                  </a:lnTo>
                  <a:lnTo>
                    <a:pt x="1348" y="1660"/>
                  </a:lnTo>
                  <a:lnTo>
                    <a:pt x="1346" y="1662"/>
                  </a:lnTo>
                  <a:close/>
                  <a:moveTo>
                    <a:pt x="1415" y="1655"/>
                  </a:moveTo>
                  <a:lnTo>
                    <a:pt x="1414" y="1655"/>
                  </a:lnTo>
                  <a:lnTo>
                    <a:pt x="1415" y="1653"/>
                  </a:lnTo>
                  <a:lnTo>
                    <a:pt x="1415" y="1655"/>
                  </a:lnTo>
                  <a:close/>
                  <a:moveTo>
                    <a:pt x="1419" y="1655"/>
                  </a:moveTo>
                  <a:lnTo>
                    <a:pt x="1417" y="1657"/>
                  </a:lnTo>
                  <a:lnTo>
                    <a:pt x="1417" y="1655"/>
                  </a:lnTo>
                  <a:lnTo>
                    <a:pt x="1417" y="1653"/>
                  </a:lnTo>
                  <a:lnTo>
                    <a:pt x="1419" y="1655"/>
                  </a:lnTo>
                  <a:lnTo>
                    <a:pt x="1417" y="1655"/>
                  </a:lnTo>
                  <a:lnTo>
                    <a:pt x="1419" y="1655"/>
                  </a:lnTo>
                  <a:close/>
                  <a:moveTo>
                    <a:pt x="1417" y="1653"/>
                  </a:moveTo>
                  <a:lnTo>
                    <a:pt x="1415" y="1653"/>
                  </a:lnTo>
                  <a:lnTo>
                    <a:pt x="1417" y="1653"/>
                  </a:lnTo>
                  <a:close/>
                  <a:moveTo>
                    <a:pt x="1358" y="1652"/>
                  </a:moveTo>
                  <a:lnTo>
                    <a:pt x="1357" y="1653"/>
                  </a:lnTo>
                  <a:lnTo>
                    <a:pt x="1355" y="1653"/>
                  </a:lnTo>
                  <a:lnTo>
                    <a:pt x="1357" y="1652"/>
                  </a:lnTo>
                  <a:lnTo>
                    <a:pt x="1358" y="1650"/>
                  </a:lnTo>
                  <a:lnTo>
                    <a:pt x="1358" y="1652"/>
                  </a:lnTo>
                  <a:close/>
                  <a:moveTo>
                    <a:pt x="2273" y="0"/>
                  </a:moveTo>
                  <a:lnTo>
                    <a:pt x="2272" y="5"/>
                  </a:lnTo>
                  <a:lnTo>
                    <a:pt x="2272" y="7"/>
                  </a:lnTo>
                  <a:lnTo>
                    <a:pt x="2272" y="9"/>
                  </a:lnTo>
                  <a:lnTo>
                    <a:pt x="2272" y="14"/>
                  </a:lnTo>
                  <a:lnTo>
                    <a:pt x="2270" y="17"/>
                  </a:lnTo>
                  <a:lnTo>
                    <a:pt x="2270" y="19"/>
                  </a:lnTo>
                  <a:lnTo>
                    <a:pt x="2268" y="21"/>
                  </a:lnTo>
                  <a:lnTo>
                    <a:pt x="2266" y="22"/>
                  </a:lnTo>
                  <a:lnTo>
                    <a:pt x="2268" y="22"/>
                  </a:lnTo>
                  <a:lnTo>
                    <a:pt x="2268" y="24"/>
                  </a:lnTo>
                  <a:lnTo>
                    <a:pt x="2270" y="24"/>
                  </a:lnTo>
                  <a:lnTo>
                    <a:pt x="2272" y="24"/>
                  </a:lnTo>
                  <a:lnTo>
                    <a:pt x="2272" y="26"/>
                  </a:lnTo>
                  <a:lnTo>
                    <a:pt x="2273" y="26"/>
                  </a:lnTo>
                  <a:lnTo>
                    <a:pt x="2273" y="28"/>
                  </a:lnTo>
                  <a:lnTo>
                    <a:pt x="2275" y="28"/>
                  </a:lnTo>
                  <a:lnTo>
                    <a:pt x="2277" y="28"/>
                  </a:lnTo>
                  <a:lnTo>
                    <a:pt x="2277" y="29"/>
                  </a:lnTo>
                  <a:lnTo>
                    <a:pt x="2279" y="29"/>
                  </a:lnTo>
                  <a:lnTo>
                    <a:pt x="2280" y="31"/>
                  </a:lnTo>
                  <a:lnTo>
                    <a:pt x="2282" y="31"/>
                  </a:lnTo>
                  <a:lnTo>
                    <a:pt x="2284" y="31"/>
                  </a:lnTo>
                  <a:lnTo>
                    <a:pt x="2284" y="33"/>
                  </a:lnTo>
                  <a:lnTo>
                    <a:pt x="2284" y="34"/>
                  </a:lnTo>
                  <a:lnTo>
                    <a:pt x="2284" y="36"/>
                  </a:lnTo>
                  <a:lnTo>
                    <a:pt x="2282" y="36"/>
                  </a:lnTo>
                  <a:lnTo>
                    <a:pt x="2282" y="38"/>
                  </a:lnTo>
                  <a:lnTo>
                    <a:pt x="2280" y="40"/>
                  </a:lnTo>
                  <a:lnTo>
                    <a:pt x="2280" y="41"/>
                  </a:lnTo>
                  <a:lnTo>
                    <a:pt x="2279" y="43"/>
                  </a:lnTo>
                  <a:lnTo>
                    <a:pt x="2279" y="45"/>
                  </a:lnTo>
                  <a:lnTo>
                    <a:pt x="2277" y="47"/>
                  </a:lnTo>
                  <a:lnTo>
                    <a:pt x="2277" y="48"/>
                  </a:lnTo>
                  <a:lnTo>
                    <a:pt x="2275" y="48"/>
                  </a:lnTo>
                  <a:lnTo>
                    <a:pt x="2275" y="50"/>
                  </a:lnTo>
                  <a:lnTo>
                    <a:pt x="2275" y="52"/>
                  </a:lnTo>
                  <a:lnTo>
                    <a:pt x="2275" y="53"/>
                  </a:lnTo>
                  <a:lnTo>
                    <a:pt x="2277" y="53"/>
                  </a:lnTo>
                  <a:lnTo>
                    <a:pt x="2279" y="55"/>
                  </a:lnTo>
                  <a:lnTo>
                    <a:pt x="2280" y="57"/>
                  </a:lnTo>
                  <a:lnTo>
                    <a:pt x="2282" y="57"/>
                  </a:lnTo>
                  <a:lnTo>
                    <a:pt x="2284" y="57"/>
                  </a:lnTo>
                  <a:lnTo>
                    <a:pt x="2285" y="57"/>
                  </a:lnTo>
                  <a:lnTo>
                    <a:pt x="2287" y="55"/>
                  </a:lnTo>
                  <a:lnTo>
                    <a:pt x="2289" y="55"/>
                  </a:lnTo>
                  <a:lnTo>
                    <a:pt x="2291" y="53"/>
                  </a:lnTo>
                  <a:lnTo>
                    <a:pt x="2292" y="52"/>
                  </a:lnTo>
                  <a:lnTo>
                    <a:pt x="2294" y="52"/>
                  </a:lnTo>
                  <a:lnTo>
                    <a:pt x="2294" y="50"/>
                  </a:lnTo>
                  <a:lnTo>
                    <a:pt x="2296" y="50"/>
                  </a:lnTo>
                  <a:lnTo>
                    <a:pt x="2296" y="48"/>
                  </a:lnTo>
                  <a:lnTo>
                    <a:pt x="2298" y="48"/>
                  </a:lnTo>
                  <a:lnTo>
                    <a:pt x="2298" y="47"/>
                  </a:lnTo>
                  <a:lnTo>
                    <a:pt x="2299" y="47"/>
                  </a:lnTo>
                  <a:lnTo>
                    <a:pt x="2301" y="47"/>
                  </a:lnTo>
                  <a:lnTo>
                    <a:pt x="2303" y="48"/>
                  </a:lnTo>
                  <a:lnTo>
                    <a:pt x="2303" y="50"/>
                  </a:lnTo>
                  <a:lnTo>
                    <a:pt x="2301" y="52"/>
                  </a:lnTo>
                  <a:lnTo>
                    <a:pt x="2301" y="53"/>
                  </a:lnTo>
                  <a:lnTo>
                    <a:pt x="2301" y="55"/>
                  </a:lnTo>
                  <a:lnTo>
                    <a:pt x="2301" y="57"/>
                  </a:lnTo>
                  <a:lnTo>
                    <a:pt x="2301" y="59"/>
                  </a:lnTo>
                  <a:lnTo>
                    <a:pt x="2301" y="60"/>
                  </a:lnTo>
                  <a:lnTo>
                    <a:pt x="2299" y="62"/>
                  </a:lnTo>
                  <a:lnTo>
                    <a:pt x="2299" y="64"/>
                  </a:lnTo>
                  <a:lnTo>
                    <a:pt x="2299" y="66"/>
                  </a:lnTo>
                  <a:lnTo>
                    <a:pt x="2299" y="67"/>
                  </a:lnTo>
                  <a:lnTo>
                    <a:pt x="2298" y="69"/>
                  </a:lnTo>
                  <a:lnTo>
                    <a:pt x="2299" y="71"/>
                  </a:lnTo>
                  <a:lnTo>
                    <a:pt x="2298" y="72"/>
                  </a:lnTo>
                  <a:lnTo>
                    <a:pt x="2298" y="74"/>
                  </a:lnTo>
                  <a:lnTo>
                    <a:pt x="2298" y="76"/>
                  </a:lnTo>
                  <a:lnTo>
                    <a:pt x="2298" y="78"/>
                  </a:lnTo>
                  <a:lnTo>
                    <a:pt x="2298" y="79"/>
                  </a:lnTo>
                  <a:lnTo>
                    <a:pt x="2298" y="81"/>
                  </a:lnTo>
                  <a:lnTo>
                    <a:pt x="2298" y="83"/>
                  </a:lnTo>
                  <a:lnTo>
                    <a:pt x="2298" y="84"/>
                  </a:lnTo>
                  <a:lnTo>
                    <a:pt x="2298" y="86"/>
                  </a:lnTo>
                  <a:lnTo>
                    <a:pt x="2298" y="88"/>
                  </a:lnTo>
                  <a:lnTo>
                    <a:pt x="2298" y="90"/>
                  </a:lnTo>
                  <a:lnTo>
                    <a:pt x="2298" y="91"/>
                  </a:lnTo>
                  <a:lnTo>
                    <a:pt x="2298" y="93"/>
                  </a:lnTo>
                  <a:lnTo>
                    <a:pt x="2298" y="95"/>
                  </a:lnTo>
                  <a:lnTo>
                    <a:pt x="2298" y="97"/>
                  </a:lnTo>
                  <a:lnTo>
                    <a:pt x="2298" y="98"/>
                  </a:lnTo>
                  <a:lnTo>
                    <a:pt x="2298" y="100"/>
                  </a:lnTo>
                  <a:lnTo>
                    <a:pt x="2298" y="102"/>
                  </a:lnTo>
                  <a:lnTo>
                    <a:pt x="2298" y="103"/>
                  </a:lnTo>
                  <a:lnTo>
                    <a:pt x="2298" y="105"/>
                  </a:lnTo>
                  <a:lnTo>
                    <a:pt x="2298" y="107"/>
                  </a:lnTo>
                  <a:lnTo>
                    <a:pt x="2298" y="109"/>
                  </a:lnTo>
                  <a:lnTo>
                    <a:pt x="2298" y="110"/>
                  </a:lnTo>
                  <a:lnTo>
                    <a:pt x="2298" y="112"/>
                  </a:lnTo>
                  <a:lnTo>
                    <a:pt x="2298" y="114"/>
                  </a:lnTo>
                  <a:lnTo>
                    <a:pt x="2298" y="116"/>
                  </a:lnTo>
                  <a:lnTo>
                    <a:pt x="2298" y="117"/>
                  </a:lnTo>
                  <a:lnTo>
                    <a:pt x="2298" y="119"/>
                  </a:lnTo>
                  <a:lnTo>
                    <a:pt x="2298" y="121"/>
                  </a:lnTo>
                  <a:lnTo>
                    <a:pt x="2298" y="122"/>
                  </a:lnTo>
                  <a:lnTo>
                    <a:pt x="2298" y="124"/>
                  </a:lnTo>
                  <a:lnTo>
                    <a:pt x="2298" y="126"/>
                  </a:lnTo>
                  <a:lnTo>
                    <a:pt x="2298" y="128"/>
                  </a:lnTo>
                  <a:lnTo>
                    <a:pt x="2298" y="129"/>
                  </a:lnTo>
                  <a:lnTo>
                    <a:pt x="2298" y="131"/>
                  </a:lnTo>
                  <a:lnTo>
                    <a:pt x="2298" y="133"/>
                  </a:lnTo>
                  <a:lnTo>
                    <a:pt x="2296" y="135"/>
                  </a:lnTo>
                  <a:lnTo>
                    <a:pt x="2296" y="136"/>
                  </a:lnTo>
                  <a:lnTo>
                    <a:pt x="2296" y="138"/>
                  </a:lnTo>
                  <a:lnTo>
                    <a:pt x="2296" y="140"/>
                  </a:lnTo>
                  <a:lnTo>
                    <a:pt x="2296" y="141"/>
                  </a:lnTo>
                  <a:lnTo>
                    <a:pt x="2296" y="143"/>
                  </a:lnTo>
                  <a:lnTo>
                    <a:pt x="2298" y="143"/>
                  </a:lnTo>
                  <a:lnTo>
                    <a:pt x="2299" y="143"/>
                  </a:lnTo>
                  <a:lnTo>
                    <a:pt x="2301" y="143"/>
                  </a:lnTo>
                  <a:lnTo>
                    <a:pt x="2303" y="143"/>
                  </a:lnTo>
                  <a:lnTo>
                    <a:pt x="2304" y="145"/>
                  </a:lnTo>
                  <a:lnTo>
                    <a:pt x="2306" y="145"/>
                  </a:lnTo>
                  <a:lnTo>
                    <a:pt x="2308" y="147"/>
                  </a:lnTo>
                  <a:lnTo>
                    <a:pt x="2310" y="147"/>
                  </a:lnTo>
                  <a:lnTo>
                    <a:pt x="2311" y="148"/>
                  </a:lnTo>
                  <a:lnTo>
                    <a:pt x="2313" y="150"/>
                  </a:lnTo>
                  <a:lnTo>
                    <a:pt x="2315" y="152"/>
                  </a:lnTo>
                  <a:lnTo>
                    <a:pt x="2315" y="154"/>
                  </a:lnTo>
                  <a:lnTo>
                    <a:pt x="2317" y="154"/>
                  </a:lnTo>
                  <a:lnTo>
                    <a:pt x="2317" y="155"/>
                  </a:lnTo>
                  <a:lnTo>
                    <a:pt x="2317" y="157"/>
                  </a:lnTo>
                  <a:lnTo>
                    <a:pt x="2318" y="159"/>
                  </a:lnTo>
                  <a:lnTo>
                    <a:pt x="2318" y="160"/>
                  </a:lnTo>
                  <a:lnTo>
                    <a:pt x="2318" y="162"/>
                  </a:lnTo>
                  <a:lnTo>
                    <a:pt x="2318" y="164"/>
                  </a:lnTo>
                  <a:lnTo>
                    <a:pt x="2318" y="166"/>
                  </a:lnTo>
                  <a:lnTo>
                    <a:pt x="2318" y="167"/>
                  </a:lnTo>
                  <a:lnTo>
                    <a:pt x="2318" y="169"/>
                  </a:lnTo>
                  <a:lnTo>
                    <a:pt x="2318" y="171"/>
                  </a:lnTo>
                  <a:lnTo>
                    <a:pt x="2320" y="173"/>
                  </a:lnTo>
                  <a:lnTo>
                    <a:pt x="2320" y="174"/>
                  </a:lnTo>
                  <a:lnTo>
                    <a:pt x="2320" y="176"/>
                  </a:lnTo>
                  <a:lnTo>
                    <a:pt x="2320" y="178"/>
                  </a:lnTo>
                  <a:lnTo>
                    <a:pt x="2322" y="179"/>
                  </a:lnTo>
                  <a:lnTo>
                    <a:pt x="2322" y="181"/>
                  </a:lnTo>
                  <a:lnTo>
                    <a:pt x="2322" y="183"/>
                  </a:lnTo>
                  <a:lnTo>
                    <a:pt x="2322" y="185"/>
                  </a:lnTo>
                  <a:lnTo>
                    <a:pt x="2323" y="186"/>
                  </a:lnTo>
                  <a:lnTo>
                    <a:pt x="2323" y="188"/>
                  </a:lnTo>
                  <a:lnTo>
                    <a:pt x="2323" y="190"/>
                  </a:lnTo>
                  <a:lnTo>
                    <a:pt x="2323" y="191"/>
                  </a:lnTo>
                  <a:lnTo>
                    <a:pt x="2325" y="191"/>
                  </a:lnTo>
                  <a:lnTo>
                    <a:pt x="2327" y="191"/>
                  </a:lnTo>
                  <a:lnTo>
                    <a:pt x="2327" y="190"/>
                  </a:lnTo>
                  <a:lnTo>
                    <a:pt x="2329" y="190"/>
                  </a:lnTo>
                  <a:lnTo>
                    <a:pt x="2329" y="188"/>
                  </a:lnTo>
                  <a:lnTo>
                    <a:pt x="2330" y="188"/>
                  </a:lnTo>
                  <a:lnTo>
                    <a:pt x="2330" y="186"/>
                  </a:lnTo>
                  <a:lnTo>
                    <a:pt x="2330" y="185"/>
                  </a:lnTo>
                  <a:lnTo>
                    <a:pt x="2330" y="183"/>
                  </a:lnTo>
                  <a:lnTo>
                    <a:pt x="2330" y="181"/>
                  </a:lnTo>
                  <a:lnTo>
                    <a:pt x="2332" y="179"/>
                  </a:lnTo>
                  <a:lnTo>
                    <a:pt x="2332" y="178"/>
                  </a:lnTo>
                  <a:lnTo>
                    <a:pt x="2334" y="176"/>
                  </a:lnTo>
                  <a:lnTo>
                    <a:pt x="2334" y="174"/>
                  </a:lnTo>
                  <a:lnTo>
                    <a:pt x="2336" y="174"/>
                  </a:lnTo>
                  <a:lnTo>
                    <a:pt x="2336" y="173"/>
                  </a:lnTo>
                  <a:lnTo>
                    <a:pt x="2337" y="171"/>
                  </a:lnTo>
                  <a:lnTo>
                    <a:pt x="2337" y="169"/>
                  </a:lnTo>
                  <a:lnTo>
                    <a:pt x="2337" y="167"/>
                  </a:lnTo>
                  <a:lnTo>
                    <a:pt x="2339" y="167"/>
                  </a:lnTo>
                  <a:lnTo>
                    <a:pt x="2341" y="167"/>
                  </a:lnTo>
                  <a:lnTo>
                    <a:pt x="2342" y="169"/>
                  </a:lnTo>
                  <a:lnTo>
                    <a:pt x="2344" y="169"/>
                  </a:lnTo>
                  <a:lnTo>
                    <a:pt x="2346" y="167"/>
                  </a:lnTo>
                  <a:lnTo>
                    <a:pt x="2348" y="167"/>
                  </a:lnTo>
                  <a:lnTo>
                    <a:pt x="2349" y="167"/>
                  </a:lnTo>
                  <a:lnTo>
                    <a:pt x="2351" y="167"/>
                  </a:lnTo>
                  <a:lnTo>
                    <a:pt x="2353" y="167"/>
                  </a:lnTo>
                  <a:lnTo>
                    <a:pt x="2353" y="166"/>
                  </a:lnTo>
                  <a:lnTo>
                    <a:pt x="2354" y="166"/>
                  </a:lnTo>
                  <a:lnTo>
                    <a:pt x="2356" y="166"/>
                  </a:lnTo>
                  <a:lnTo>
                    <a:pt x="2358" y="164"/>
                  </a:lnTo>
                  <a:lnTo>
                    <a:pt x="2360" y="164"/>
                  </a:lnTo>
                  <a:lnTo>
                    <a:pt x="2361" y="162"/>
                  </a:lnTo>
                  <a:lnTo>
                    <a:pt x="2363" y="162"/>
                  </a:lnTo>
                  <a:lnTo>
                    <a:pt x="2363" y="160"/>
                  </a:lnTo>
                  <a:lnTo>
                    <a:pt x="2365" y="160"/>
                  </a:lnTo>
                  <a:lnTo>
                    <a:pt x="2367" y="159"/>
                  </a:lnTo>
                  <a:lnTo>
                    <a:pt x="2368" y="157"/>
                  </a:lnTo>
                  <a:lnTo>
                    <a:pt x="2368" y="155"/>
                  </a:lnTo>
                  <a:lnTo>
                    <a:pt x="2370" y="155"/>
                  </a:lnTo>
                  <a:lnTo>
                    <a:pt x="2370" y="154"/>
                  </a:lnTo>
                  <a:lnTo>
                    <a:pt x="2372" y="154"/>
                  </a:lnTo>
                  <a:lnTo>
                    <a:pt x="2372" y="152"/>
                  </a:lnTo>
                  <a:lnTo>
                    <a:pt x="2373" y="152"/>
                  </a:lnTo>
                  <a:lnTo>
                    <a:pt x="2375" y="152"/>
                  </a:lnTo>
                  <a:lnTo>
                    <a:pt x="2377" y="154"/>
                  </a:lnTo>
                  <a:lnTo>
                    <a:pt x="2379" y="155"/>
                  </a:lnTo>
                  <a:lnTo>
                    <a:pt x="2379" y="157"/>
                  </a:lnTo>
                  <a:lnTo>
                    <a:pt x="2379" y="159"/>
                  </a:lnTo>
                  <a:lnTo>
                    <a:pt x="2379" y="160"/>
                  </a:lnTo>
                  <a:lnTo>
                    <a:pt x="2379" y="162"/>
                  </a:lnTo>
                  <a:lnTo>
                    <a:pt x="2380" y="164"/>
                  </a:lnTo>
                  <a:lnTo>
                    <a:pt x="2379" y="164"/>
                  </a:lnTo>
                  <a:lnTo>
                    <a:pt x="2379" y="166"/>
                  </a:lnTo>
                  <a:lnTo>
                    <a:pt x="2379" y="167"/>
                  </a:lnTo>
                  <a:lnTo>
                    <a:pt x="2380" y="169"/>
                  </a:lnTo>
                  <a:lnTo>
                    <a:pt x="2379" y="171"/>
                  </a:lnTo>
                  <a:lnTo>
                    <a:pt x="2380" y="173"/>
                  </a:lnTo>
                  <a:lnTo>
                    <a:pt x="2380" y="174"/>
                  </a:lnTo>
                  <a:lnTo>
                    <a:pt x="2380" y="176"/>
                  </a:lnTo>
                  <a:lnTo>
                    <a:pt x="2380" y="178"/>
                  </a:lnTo>
                  <a:lnTo>
                    <a:pt x="2380" y="179"/>
                  </a:lnTo>
                  <a:lnTo>
                    <a:pt x="2380" y="181"/>
                  </a:lnTo>
                  <a:lnTo>
                    <a:pt x="2380" y="183"/>
                  </a:lnTo>
                  <a:lnTo>
                    <a:pt x="2380" y="185"/>
                  </a:lnTo>
                  <a:lnTo>
                    <a:pt x="2380" y="186"/>
                  </a:lnTo>
                  <a:lnTo>
                    <a:pt x="2380" y="188"/>
                  </a:lnTo>
                  <a:lnTo>
                    <a:pt x="2380" y="190"/>
                  </a:lnTo>
                  <a:lnTo>
                    <a:pt x="2380" y="191"/>
                  </a:lnTo>
                  <a:lnTo>
                    <a:pt x="2380" y="193"/>
                  </a:lnTo>
                  <a:lnTo>
                    <a:pt x="2380" y="195"/>
                  </a:lnTo>
                  <a:lnTo>
                    <a:pt x="2380" y="197"/>
                  </a:lnTo>
                  <a:lnTo>
                    <a:pt x="2380" y="198"/>
                  </a:lnTo>
                  <a:lnTo>
                    <a:pt x="2380" y="200"/>
                  </a:lnTo>
                  <a:lnTo>
                    <a:pt x="2380" y="202"/>
                  </a:lnTo>
                  <a:lnTo>
                    <a:pt x="2380" y="204"/>
                  </a:lnTo>
                  <a:lnTo>
                    <a:pt x="2380" y="205"/>
                  </a:lnTo>
                  <a:lnTo>
                    <a:pt x="2380" y="207"/>
                  </a:lnTo>
                  <a:lnTo>
                    <a:pt x="2379" y="209"/>
                  </a:lnTo>
                  <a:lnTo>
                    <a:pt x="2379" y="210"/>
                  </a:lnTo>
                  <a:lnTo>
                    <a:pt x="2379" y="212"/>
                  </a:lnTo>
                  <a:lnTo>
                    <a:pt x="2379" y="214"/>
                  </a:lnTo>
                  <a:lnTo>
                    <a:pt x="2379" y="216"/>
                  </a:lnTo>
                  <a:lnTo>
                    <a:pt x="2377" y="216"/>
                  </a:lnTo>
                  <a:lnTo>
                    <a:pt x="2377" y="217"/>
                  </a:lnTo>
                  <a:lnTo>
                    <a:pt x="2377" y="219"/>
                  </a:lnTo>
                  <a:lnTo>
                    <a:pt x="2377" y="221"/>
                  </a:lnTo>
                  <a:lnTo>
                    <a:pt x="2377" y="223"/>
                  </a:lnTo>
                  <a:lnTo>
                    <a:pt x="2375" y="224"/>
                  </a:lnTo>
                  <a:lnTo>
                    <a:pt x="2375" y="226"/>
                  </a:lnTo>
                  <a:lnTo>
                    <a:pt x="2375" y="228"/>
                  </a:lnTo>
                  <a:lnTo>
                    <a:pt x="2375" y="229"/>
                  </a:lnTo>
                  <a:lnTo>
                    <a:pt x="2375" y="231"/>
                  </a:lnTo>
                  <a:lnTo>
                    <a:pt x="2373" y="233"/>
                  </a:lnTo>
                  <a:lnTo>
                    <a:pt x="2373" y="235"/>
                  </a:lnTo>
                  <a:lnTo>
                    <a:pt x="2373" y="236"/>
                  </a:lnTo>
                  <a:lnTo>
                    <a:pt x="2373" y="238"/>
                  </a:lnTo>
                  <a:lnTo>
                    <a:pt x="2373" y="240"/>
                  </a:lnTo>
                  <a:lnTo>
                    <a:pt x="2373" y="242"/>
                  </a:lnTo>
                  <a:lnTo>
                    <a:pt x="2373" y="243"/>
                  </a:lnTo>
                  <a:lnTo>
                    <a:pt x="2373" y="245"/>
                  </a:lnTo>
                  <a:lnTo>
                    <a:pt x="2375" y="247"/>
                  </a:lnTo>
                  <a:lnTo>
                    <a:pt x="2375" y="248"/>
                  </a:lnTo>
                  <a:lnTo>
                    <a:pt x="2377" y="250"/>
                  </a:lnTo>
                  <a:lnTo>
                    <a:pt x="2377" y="252"/>
                  </a:lnTo>
                  <a:lnTo>
                    <a:pt x="2379" y="254"/>
                  </a:lnTo>
                  <a:lnTo>
                    <a:pt x="2380" y="255"/>
                  </a:lnTo>
                  <a:lnTo>
                    <a:pt x="2380" y="257"/>
                  </a:lnTo>
                  <a:lnTo>
                    <a:pt x="2379" y="259"/>
                  </a:lnTo>
                  <a:lnTo>
                    <a:pt x="2379" y="261"/>
                  </a:lnTo>
                  <a:lnTo>
                    <a:pt x="2379" y="262"/>
                  </a:lnTo>
                  <a:lnTo>
                    <a:pt x="2379" y="264"/>
                  </a:lnTo>
                  <a:lnTo>
                    <a:pt x="2379" y="266"/>
                  </a:lnTo>
                  <a:lnTo>
                    <a:pt x="2379" y="267"/>
                  </a:lnTo>
                  <a:lnTo>
                    <a:pt x="2379" y="269"/>
                  </a:lnTo>
                  <a:lnTo>
                    <a:pt x="2379" y="271"/>
                  </a:lnTo>
                  <a:lnTo>
                    <a:pt x="2379" y="273"/>
                  </a:lnTo>
                  <a:lnTo>
                    <a:pt x="2379" y="274"/>
                  </a:lnTo>
                  <a:lnTo>
                    <a:pt x="2379" y="276"/>
                  </a:lnTo>
                  <a:lnTo>
                    <a:pt x="2379" y="278"/>
                  </a:lnTo>
                  <a:lnTo>
                    <a:pt x="2379" y="280"/>
                  </a:lnTo>
                  <a:lnTo>
                    <a:pt x="2379" y="281"/>
                  </a:lnTo>
                  <a:lnTo>
                    <a:pt x="2379" y="283"/>
                  </a:lnTo>
                  <a:lnTo>
                    <a:pt x="2379" y="285"/>
                  </a:lnTo>
                  <a:lnTo>
                    <a:pt x="2379" y="286"/>
                  </a:lnTo>
                  <a:lnTo>
                    <a:pt x="2379" y="288"/>
                  </a:lnTo>
                  <a:lnTo>
                    <a:pt x="2377" y="288"/>
                  </a:lnTo>
                  <a:lnTo>
                    <a:pt x="2377" y="290"/>
                  </a:lnTo>
                  <a:lnTo>
                    <a:pt x="2377" y="292"/>
                  </a:lnTo>
                  <a:lnTo>
                    <a:pt x="2377" y="293"/>
                  </a:lnTo>
                  <a:lnTo>
                    <a:pt x="2377" y="295"/>
                  </a:lnTo>
                  <a:lnTo>
                    <a:pt x="2377" y="297"/>
                  </a:lnTo>
                  <a:lnTo>
                    <a:pt x="2377" y="299"/>
                  </a:lnTo>
                  <a:lnTo>
                    <a:pt x="2377" y="300"/>
                  </a:lnTo>
                  <a:lnTo>
                    <a:pt x="2377" y="302"/>
                  </a:lnTo>
                  <a:lnTo>
                    <a:pt x="2377" y="304"/>
                  </a:lnTo>
                  <a:lnTo>
                    <a:pt x="2377" y="305"/>
                  </a:lnTo>
                  <a:lnTo>
                    <a:pt x="2377" y="307"/>
                  </a:lnTo>
                  <a:lnTo>
                    <a:pt x="2379" y="309"/>
                  </a:lnTo>
                  <a:lnTo>
                    <a:pt x="2380" y="309"/>
                  </a:lnTo>
                  <a:lnTo>
                    <a:pt x="2382" y="309"/>
                  </a:lnTo>
                  <a:lnTo>
                    <a:pt x="2384" y="311"/>
                  </a:lnTo>
                  <a:lnTo>
                    <a:pt x="2384" y="312"/>
                  </a:lnTo>
                  <a:lnTo>
                    <a:pt x="2384" y="314"/>
                  </a:lnTo>
                  <a:lnTo>
                    <a:pt x="2384" y="316"/>
                  </a:lnTo>
                  <a:lnTo>
                    <a:pt x="2384" y="317"/>
                  </a:lnTo>
                  <a:lnTo>
                    <a:pt x="2382" y="319"/>
                  </a:lnTo>
                  <a:lnTo>
                    <a:pt x="2382" y="321"/>
                  </a:lnTo>
                  <a:lnTo>
                    <a:pt x="2380" y="321"/>
                  </a:lnTo>
                  <a:lnTo>
                    <a:pt x="2379" y="321"/>
                  </a:lnTo>
                  <a:lnTo>
                    <a:pt x="2377" y="321"/>
                  </a:lnTo>
                  <a:lnTo>
                    <a:pt x="2375" y="321"/>
                  </a:lnTo>
                  <a:lnTo>
                    <a:pt x="2373" y="321"/>
                  </a:lnTo>
                  <a:lnTo>
                    <a:pt x="2372" y="321"/>
                  </a:lnTo>
                  <a:lnTo>
                    <a:pt x="2370" y="321"/>
                  </a:lnTo>
                  <a:lnTo>
                    <a:pt x="2368" y="321"/>
                  </a:lnTo>
                  <a:lnTo>
                    <a:pt x="2367" y="323"/>
                  </a:lnTo>
                  <a:lnTo>
                    <a:pt x="2367" y="324"/>
                  </a:lnTo>
                  <a:lnTo>
                    <a:pt x="2367" y="326"/>
                  </a:lnTo>
                  <a:lnTo>
                    <a:pt x="2367" y="328"/>
                  </a:lnTo>
                  <a:lnTo>
                    <a:pt x="2365" y="330"/>
                  </a:lnTo>
                  <a:lnTo>
                    <a:pt x="2365" y="331"/>
                  </a:lnTo>
                  <a:lnTo>
                    <a:pt x="2365" y="333"/>
                  </a:lnTo>
                  <a:lnTo>
                    <a:pt x="2365" y="335"/>
                  </a:lnTo>
                  <a:lnTo>
                    <a:pt x="2365" y="336"/>
                  </a:lnTo>
                  <a:lnTo>
                    <a:pt x="2363" y="336"/>
                  </a:lnTo>
                  <a:lnTo>
                    <a:pt x="2363" y="338"/>
                  </a:lnTo>
                  <a:lnTo>
                    <a:pt x="2361" y="338"/>
                  </a:lnTo>
                  <a:lnTo>
                    <a:pt x="2360" y="338"/>
                  </a:lnTo>
                  <a:lnTo>
                    <a:pt x="2358" y="338"/>
                  </a:lnTo>
                  <a:lnTo>
                    <a:pt x="2356" y="338"/>
                  </a:lnTo>
                  <a:lnTo>
                    <a:pt x="2354" y="338"/>
                  </a:lnTo>
                  <a:lnTo>
                    <a:pt x="2353" y="338"/>
                  </a:lnTo>
                  <a:lnTo>
                    <a:pt x="2353" y="340"/>
                  </a:lnTo>
                  <a:lnTo>
                    <a:pt x="2353" y="342"/>
                  </a:lnTo>
                  <a:lnTo>
                    <a:pt x="2353" y="343"/>
                  </a:lnTo>
                  <a:lnTo>
                    <a:pt x="2353" y="345"/>
                  </a:lnTo>
                  <a:lnTo>
                    <a:pt x="2351" y="347"/>
                  </a:lnTo>
                  <a:lnTo>
                    <a:pt x="2349" y="349"/>
                  </a:lnTo>
                  <a:lnTo>
                    <a:pt x="2348" y="347"/>
                  </a:lnTo>
                  <a:lnTo>
                    <a:pt x="2346" y="347"/>
                  </a:lnTo>
                  <a:lnTo>
                    <a:pt x="2344" y="347"/>
                  </a:lnTo>
                  <a:lnTo>
                    <a:pt x="2342" y="347"/>
                  </a:lnTo>
                  <a:lnTo>
                    <a:pt x="2341" y="349"/>
                  </a:lnTo>
                  <a:lnTo>
                    <a:pt x="2339" y="349"/>
                  </a:lnTo>
                  <a:lnTo>
                    <a:pt x="2337" y="349"/>
                  </a:lnTo>
                  <a:lnTo>
                    <a:pt x="2337" y="350"/>
                  </a:lnTo>
                  <a:lnTo>
                    <a:pt x="2337" y="352"/>
                  </a:lnTo>
                  <a:lnTo>
                    <a:pt x="2336" y="352"/>
                  </a:lnTo>
                  <a:lnTo>
                    <a:pt x="2336" y="354"/>
                  </a:lnTo>
                  <a:lnTo>
                    <a:pt x="2336" y="355"/>
                  </a:lnTo>
                  <a:lnTo>
                    <a:pt x="2336" y="357"/>
                  </a:lnTo>
                  <a:lnTo>
                    <a:pt x="2334" y="359"/>
                  </a:lnTo>
                  <a:lnTo>
                    <a:pt x="2334" y="361"/>
                  </a:lnTo>
                  <a:lnTo>
                    <a:pt x="2334" y="362"/>
                  </a:lnTo>
                  <a:lnTo>
                    <a:pt x="2334" y="364"/>
                  </a:lnTo>
                  <a:lnTo>
                    <a:pt x="2334" y="366"/>
                  </a:lnTo>
                  <a:lnTo>
                    <a:pt x="2336" y="366"/>
                  </a:lnTo>
                  <a:lnTo>
                    <a:pt x="2336" y="368"/>
                  </a:lnTo>
                  <a:lnTo>
                    <a:pt x="2336" y="369"/>
                  </a:lnTo>
                  <a:lnTo>
                    <a:pt x="2337" y="369"/>
                  </a:lnTo>
                  <a:lnTo>
                    <a:pt x="2337" y="371"/>
                  </a:lnTo>
                  <a:lnTo>
                    <a:pt x="2339" y="371"/>
                  </a:lnTo>
                  <a:lnTo>
                    <a:pt x="2339" y="373"/>
                  </a:lnTo>
                  <a:lnTo>
                    <a:pt x="2341" y="373"/>
                  </a:lnTo>
                  <a:lnTo>
                    <a:pt x="2341" y="374"/>
                  </a:lnTo>
                  <a:lnTo>
                    <a:pt x="2339" y="376"/>
                  </a:lnTo>
                  <a:lnTo>
                    <a:pt x="2339" y="378"/>
                  </a:lnTo>
                  <a:lnTo>
                    <a:pt x="2337" y="380"/>
                  </a:lnTo>
                  <a:lnTo>
                    <a:pt x="2336" y="381"/>
                  </a:lnTo>
                  <a:lnTo>
                    <a:pt x="2336" y="383"/>
                  </a:lnTo>
                  <a:lnTo>
                    <a:pt x="2334" y="385"/>
                  </a:lnTo>
                  <a:lnTo>
                    <a:pt x="2334" y="387"/>
                  </a:lnTo>
                  <a:lnTo>
                    <a:pt x="2332" y="387"/>
                  </a:lnTo>
                  <a:lnTo>
                    <a:pt x="2332" y="388"/>
                  </a:lnTo>
                  <a:lnTo>
                    <a:pt x="2332" y="390"/>
                  </a:lnTo>
                  <a:lnTo>
                    <a:pt x="2330" y="390"/>
                  </a:lnTo>
                  <a:lnTo>
                    <a:pt x="2330" y="392"/>
                  </a:lnTo>
                  <a:lnTo>
                    <a:pt x="2329" y="392"/>
                  </a:lnTo>
                  <a:lnTo>
                    <a:pt x="2329" y="393"/>
                  </a:lnTo>
                  <a:lnTo>
                    <a:pt x="2327" y="395"/>
                  </a:lnTo>
                  <a:lnTo>
                    <a:pt x="2327" y="397"/>
                  </a:lnTo>
                  <a:lnTo>
                    <a:pt x="2325" y="399"/>
                  </a:lnTo>
                  <a:lnTo>
                    <a:pt x="2323" y="400"/>
                  </a:lnTo>
                  <a:lnTo>
                    <a:pt x="2322" y="402"/>
                  </a:lnTo>
                  <a:lnTo>
                    <a:pt x="2320" y="404"/>
                  </a:lnTo>
                  <a:lnTo>
                    <a:pt x="2320" y="406"/>
                  </a:lnTo>
                  <a:lnTo>
                    <a:pt x="2318" y="407"/>
                  </a:lnTo>
                  <a:lnTo>
                    <a:pt x="2318" y="409"/>
                  </a:lnTo>
                  <a:lnTo>
                    <a:pt x="2317" y="409"/>
                  </a:lnTo>
                  <a:lnTo>
                    <a:pt x="2317" y="411"/>
                  </a:lnTo>
                  <a:lnTo>
                    <a:pt x="2315" y="412"/>
                  </a:lnTo>
                  <a:lnTo>
                    <a:pt x="2315" y="414"/>
                  </a:lnTo>
                  <a:lnTo>
                    <a:pt x="2313" y="416"/>
                  </a:lnTo>
                  <a:lnTo>
                    <a:pt x="2311" y="418"/>
                  </a:lnTo>
                  <a:lnTo>
                    <a:pt x="2311" y="419"/>
                  </a:lnTo>
                  <a:lnTo>
                    <a:pt x="2310" y="421"/>
                  </a:lnTo>
                  <a:lnTo>
                    <a:pt x="2310" y="423"/>
                  </a:lnTo>
                  <a:lnTo>
                    <a:pt x="2310" y="425"/>
                  </a:lnTo>
                  <a:lnTo>
                    <a:pt x="2310" y="426"/>
                  </a:lnTo>
                  <a:lnTo>
                    <a:pt x="2310" y="428"/>
                  </a:lnTo>
                  <a:lnTo>
                    <a:pt x="2311" y="430"/>
                  </a:lnTo>
                  <a:lnTo>
                    <a:pt x="2311" y="431"/>
                  </a:lnTo>
                  <a:lnTo>
                    <a:pt x="2310" y="433"/>
                  </a:lnTo>
                  <a:lnTo>
                    <a:pt x="2310" y="435"/>
                  </a:lnTo>
                  <a:lnTo>
                    <a:pt x="2310" y="437"/>
                  </a:lnTo>
                  <a:lnTo>
                    <a:pt x="2310" y="438"/>
                  </a:lnTo>
                  <a:lnTo>
                    <a:pt x="2310" y="440"/>
                  </a:lnTo>
                  <a:lnTo>
                    <a:pt x="2308" y="442"/>
                  </a:lnTo>
                  <a:lnTo>
                    <a:pt x="2308" y="443"/>
                  </a:lnTo>
                  <a:lnTo>
                    <a:pt x="2306" y="445"/>
                  </a:lnTo>
                  <a:lnTo>
                    <a:pt x="2306" y="447"/>
                  </a:lnTo>
                  <a:lnTo>
                    <a:pt x="2306" y="449"/>
                  </a:lnTo>
                  <a:lnTo>
                    <a:pt x="2304" y="450"/>
                  </a:lnTo>
                  <a:lnTo>
                    <a:pt x="2303" y="452"/>
                  </a:lnTo>
                  <a:lnTo>
                    <a:pt x="2303" y="454"/>
                  </a:lnTo>
                  <a:lnTo>
                    <a:pt x="2301" y="454"/>
                  </a:lnTo>
                  <a:lnTo>
                    <a:pt x="2301" y="456"/>
                  </a:lnTo>
                  <a:lnTo>
                    <a:pt x="2303" y="457"/>
                  </a:lnTo>
                  <a:lnTo>
                    <a:pt x="2304" y="457"/>
                  </a:lnTo>
                  <a:lnTo>
                    <a:pt x="2306" y="459"/>
                  </a:lnTo>
                  <a:lnTo>
                    <a:pt x="2308" y="459"/>
                  </a:lnTo>
                  <a:lnTo>
                    <a:pt x="2310" y="459"/>
                  </a:lnTo>
                  <a:lnTo>
                    <a:pt x="2310" y="461"/>
                  </a:lnTo>
                  <a:lnTo>
                    <a:pt x="2310" y="462"/>
                  </a:lnTo>
                  <a:lnTo>
                    <a:pt x="2310" y="464"/>
                  </a:lnTo>
                  <a:lnTo>
                    <a:pt x="2310" y="466"/>
                  </a:lnTo>
                  <a:lnTo>
                    <a:pt x="2310" y="468"/>
                  </a:lnTo>
                  <a:lnTo>
                    <a:pt x="2310" y="469"/>
                  </a:lnTo>
                  <a:lnTo>
                    <a:pt x="2310" y="471"/>
                  </a:lnTo>
                  <a:lnTo>
                    <a:pt x="2311" y="473"/>
                  </a:lnTo>
                  <a:lnTo>
                    <a:pt x="2313" y="471"/>
                  </a:lnTo>
                  <a:lnTo>
                    <a:pt x="2315" y="469"/>
                  </a:lnTo>
                  <a:lnTo>
                    <a:pt x="2315" y="468"/>
                  </a:lnTo>
                  <a:lnTo>
                    <a:pt x="2317" y="466"/>
                  </a:lnTo>
                  <a:lnTo>
                    <a:pt x="2318" y="464"/>
                  </a:lnTo>
                  <a:lnTo>
                    <a:pt x="2320" y="464"/>
                  </a:lnTo>
                  <a:lnTo>
                    <a:pt x="2320" y="462"/>
                  </a:lnTo>
                  <a:lnTo>
                    <a:pt x="2322" y="462"/>
                  </a:lnTo>
                  <a:lnTo>
                    <a:pt x="2323" y="462"/>
                  </a:lnTo>
                  <a:lnTo>
                    <a:pt x="2325" y="462"/>
                  </a:lnTo>
                  <a:lnTo>
                    <a:pt x="2327" y="462"/>
                  </a:lnTo>
                  <a:lnTo>
                    <a:pt x="2329" y="464"/>
                  </a:lnTo>
                  <a:lnTo>
                    <a:pt x="2330" y="464"/>
                  </a:lnTo>
                  <a:lnTo>
                    <a:pt x="2332" y="464"/>
                  </a:lnTo>
                  <a:lnTo>
                    <a:pt x="2332" y="466"/>
                  </a:lnTo>
                  <a:lnTo>
                    <a:pt x="2334" y="466"/>
                  </a:lnTo>
                  <a:lnTo>
                    <a:pt x="2334" y="468"/>
                  </a:lnTo>
                  <a:lnTo>
                    <a:pt x="2334" y="469"/>
                  </a:lnTo>
                  <a:lnTo>
                    <a:pt x="2334" y="471"/>
                  </a:lnTo>
                  <a:lnTo>
                    <a:pt x="2332" y="473"/>
                  </a:lnTo>
                  <a:lnTo>
                    <a:pt x="2332" y="475"/>
                  </a:lnTo>
                  <a:lnTo>
                    <a:pt x="2330" y="476"/>
                  </a:lnTo>
                  <a:lnTo>
                    <a:pt x="2330" y="478"/>
                  </a:lnTo>
                  <a:lnTo>
                    <a:pt x="2329" y="478"/>
                  </a:lnTo>
                  <a:lnTo>
                    <a:pt x="2329" y="480"/>
                  </a:lnTo>
                  <a:lnTo>
                    <a:pt x="2329" y="481"/>
                  </a:lnTo>
                  <a:lnTo>
                    <a:pt x="2327" y="481"/>
                  </a:lnTo>
                  <a:lnTo>
                    <a:pt x="2327" y="483"/>
                  </a:lnTo>
                  <a:lnTo>
                    <a:pt x="2325" y="483"/>
                  </a:lnTo>
                  <a:lnTo>
                    <a:pt x="2325" y="485"/>
                  </a:lnTo>
                  <a:lnTo>
                    <a:pt x="2323" y="485"/>
                  </a:lnTo>
                  <a:lnTo>
                    <a:pt x="2323" y="487"/>
                  </a:lnTo>
                  <a:lnTo>
                    <a:pt x="2322" y="487"/>
                  </a:lnTo>
                  <a:lnTo>
                    <a:pt x="2320" y="488"/>
                  </a:lnTo>
                  <a:lnTo>
                    <a:pt x="2318" y="488"/>
                  </a:lnTo>
                  <a:lnTo>
                    <a:pt x="2318" y="490"/>
                  </a:lnTo>
                  <a:lnTo>
                    <a:pt x="2317" y="490"/>
                  </a:lnTo>
                  <a:lnTo>
                    <a:pt x="2317" y="492"/>
                  </a:lnTo>
                  <a:lnTo>
                    <a:pt x="2315" y="492"/>
                  </a:lnTo>
                  <a:lnTo>
                    <a:pt x="2315" y="494"/>
                  </a:lnTo>
                  <a:lnTo>
                    <a:pt x="2313" y="494"/>
                  </a:lnTo>
                  <a:lnTo>
                    <a:pt x="2311" y="495"/>
                  </a:lnTo>
                  <a:lnTo>
                    <a:pt x="2311" y="497"/>
                  </a:lnTo>
                  <a:lnTo>
                    <a:pt x="2311" y="499"/>
                  </a:lnTo>
                  <a:lnTo>
                    <a:pt x="2310" y="500"/>
                  </a:lnTo>
                  <a:lnTo>
                    <a:pt x="2310" y="502"/>
                  </a:lnTo>
                  <a:lnTo>
                    <a:pt x="2311" y="502"/>
                  </a:lnTo>
                  <a:lnTo>
                    <a:pt x="2311" y="504"/>
                  </a:lnTo>
                  <a:lnTo>
                    <a:pt x="2311" y="506"/>
                  </a:lnTo>
                  <a:lnTo>
                    <a:pt x="2311" y="507"/>
                  </a:lnTo>
                  <a:lnTo>
                    <a:pt x="2311" y="509"/>
                  </a:lnTo>
                  <a:lnTo>
                    <a:pt x="2311" y="511"/>
                  </a:lnTo>
                  <a:lnTo>
                    <a:pt x="2311" y="513"/>
                  </a:lnTo>
                  <a:lnTo>
                    <a:pt x="2311" y="514"/>
                  </a:lnTo>
                  <a:lnTo>
                    <a:pt x="2311" y="516"/>
                  </a:lnTo>
                  <a:lnTo>
                    <a:pt x="2310" y="516"/>
                  </a:lnTo>
                  <a:lnTo>
                    <a:pt x="2310" y="518"/>
                  </a:lnTo>
                  <a:lnTo>
                    <a:pt x="2310" y="519"/>
                  </a:lnTo>
                  <a:lnTo>
                    <a:pt x="2308" y="519"/>
                  </a:lnTo>
                  <a:lnTo>
                    <a:pt x="2308" y="521"/>
                  </a:lnTo>
                  <a:lnTo>
                    <a:pt x="2308" y="523"/>
                  </a:lnTo>
                  <a:lnTo>
                    <a:pt x="2306" y="523"/>
                  </a:lnTo>
                  <a:lnTo>
                    <a:pt x="2306" y="525"/>
                  </a:lnTo>
                  <a:lnTo>
                    <a:pt x="2304" y="526"/>
                  </a:lnTo>
                  <a:lnTo>
                    <a:pt x="2304" y="528"/>
                  </a:lnTo>
                  <a:lnTo>
                    <a:pt x="2303" y="530"/>
                  </a:lnTo>
                  <a:lnTo>
                    <a:pt x="2303" y="532"/>
                  </a:lnTo>
                  <a:lnTo>
                    <a:pt x="2301" y="533"/>
                  </a:lnTo>
                  <a:lnTo>
                    <a:pt x="2301" y="535"/>
                  </a:lnTo>
                  <a:lnTo>
                    <a:pt x="2299" y="537"/>
                  </a:lnTo>
                  <a:lnTo>
                    <a:pt x="2299" y="538"/>
                  </a:lnTo>
                  <a:lnTo>
                    <a:pt x="2298" y="538"/>
                  </a:lnTo>
                  <a:lnTo>
                    <a:pt x="2298" y="540"/>
                  </a:lnTo>
                  <a:lnTo>
                    <a:pt x="2296" y="540"/>
                  </a:lnTo>
                  <a:lnTo>
                    <a:pt x="2296" y="542"/>
                  </a:lnTo>
                  <a:lnTo>
                    <a:pt x="2294" y="544"/>
                  </a:lnTo>
                  <a:lnTo>
                    <a:pt x="2294" y="545"/>
                  </a:lnTo>
                  <a:lnTo>
                    <a:pt x="2292" y="547"/>
                  </a:lnTo>
                  <a:lnTo>
                    <a:pt x="2291" y="549"/>
                  </a:lnTo>
                  <a:lnTo>
                    <a:pt x="2291" y="551"/>
                  </a:lnTo>
                  <a:lnTo>
                    <a:pt x="2291" y="552"/>
                  </a:lnTo>
                  <a:lnTo>
                    <a:pt x="2289" y="552"/>
                  </a:lnTo>
                  <a:lnTo>
                    <a:pt x="2289" y="554"/>
                  </a:lnTo>
                  <a:lnTo>
                    <a:pt x="2289" y="556"/>
                  </a:lnTo>
                  <a:lnTo>
                    <a:pt x="2287" y="556"/>
                  </a:lnTo>
                  <a:lnTo>
                    <a:pt x="2287" y="557"/>
                  </a:lnTo>
                  <a:lnTo>
                    <a:pt x="2287" y="559"/>
                  </a:lnTo>
                  <a:lnTo>
                    <a:pt x="2285" y="561"/>
                  </a:lnTo>
                  <a:lnTo>
                    <a:pt x="2285" y="563"/>
                  </a:lnTo>
                  <a:lnTo>
                    <a:pt x="2285" y="564"/>
                  </a:lnTo>
                  <a:lnTo>
                    <a:pt x="2284" y="566"/>
                  </a:lnTo>
                  <a:lnTo>
                    <a:pt x="2284" y="568"/>
                  </a:lnTo>
                  <a:lnTo>
                    <a:pt x="2284" y="569"/>
                  </a:lnTo>
                  <a:lnTo>
                    <a:pt x="2282" y="571"/>
                  </a:lnTo>
                  <a:lnTo>
                    <a:pt x="2282" y="573"/>
                  </a:lnTo>
                  <a:lnTo>
                    <a:pt x="2280" y="575"/>
                  </a:lnTo>
                  <a:lnTo>
                    <a:pt x="2280" y="576"/>
                  </a:lnTo>
                  <a:lnTo>
                    <a:pt x="2279" y="576"/>
                  </a:lnTo>
                  <a:lnTo>
                    <a:pt x="2279" y="578"/>
                  </a:lnTo>
                  <a:lnTo>
                    <a:pt x="2277" y="578"/>
                  </a:lnTo>
                  <a:lnTo>
                    <a:pt x="2277" y="580"/>
                  </a:lnTo>
                  <a:lnTo>
                    <a:pt x="2275" y="580"/>
                  </a:lnTo>
                  <a:lnTo>
                    <a:pt x="2275" y="582"/>
                  </a:lnTo>
                  <a:lnTo>
                    <a:pt x="2273" y="582"/>
                  </a:lnTo>
                  <a:lnTo>
                    <a:pt x="2272" y="582"/>
                  </a:lnTo>
                  <a:lnTo>
                    <a:pt x="2270" y="583"/>
                  </a:lnTo>
                  <a:lnTo>
                    <a:pt x="2268" y="583"/>
                  </a:lnTo>
                  <a:lnTo>
                    <a:pt x="2266" y="585"/>
                  </a:lnTo>
                  <a:lnTo>
                    <a:pt x="2265" y="585"/>
                  </a:lnTo>
                  <a:lnTo>
                    <a:pt x="2265" y="587"/>
                  </a:lnTo>
                  <a:lnTo>
                    <a:pt x="2263" y="587"/>
                  </a:lnTo>
                  <a:lnTo>
                    <a:pt x="2263" y="588"/>
                  </a:lnTo>
                  <a:lnTo>
                    <a:pt x="2261" y="588"/>
                  </a:lnTo>
                  <a:lnTo>
                    <a:pt x="2261" y="590"/>
                  </a:lnTo>
                  <a:lnTo>
                    <a:pt x="2260" y="592"/>
                  </a:lnTo>
                  <a:lnTo>
                    <a:pt x="2260" y="594"/>
                  </a:lnTo>
                  <a:lnTo>
                    <a:pt x="2260" y="595"/>
                  </a:lnTo>
                  <a:lnTo>
                    <a:pt x="2258" y="597"/>
                  </a:lnTo>
                  <a:lnTo>
                    <a:pt x="2256" y="599"/>
                  </a:lnTo>
                  <a:lnTo>
                    <a:pt x="2256" y="601"/>
                  </a:lnTo>
                  <a:lnTo>
                    <a:pt x="2254" y="601"/>
                  </a:lnTo>
                  <a:lnTo>
                    <a:pt x="2253" y="601"/>
                  </a:lnTo>
                  <a:lnTo>
                    <a:pt x="2253" y="602"/>
                  </a:lnTo>
                  <a:lnTo>
                    <a:pt x="2251" y="602"/>
                  </a:lnTo>
                  <a:lnTo>
                    <a:pt x="2249" y="602"/>
                  </a:lnTo>
                  <a:lnTo>
                    <a:pt x="2247" y="602"/>
                  </a:lnTo>
                  <a:lnTo>
                    <a:pt x="2246" y="602"/>
                  </a:lnTo>
                  <a:lnTo>
                    <a:pt x="2244" y="602"/>
                  </a:lnTo>
                  <a:lnTo>
                    <a:pt x="2242" y="602"/>
                  </a:lnTo>
                  <a:lnTo>
                    <a:pt x="2241" y="602"/>
                  </a:lnTo>
                  <a:lnTo>
                    <a:pt x="2241" y="604"/>
                  </a:lnTo>
                  <a:lnTo>
                    <a:pt x="2239" y="604"/>
                  </a:lnTo>
                  <a:lnTo>
                    <a:pt x="2237" y="604"/>
                  </a:lnTo>
                  <a:lnTo>
                    <a:pt x="2235" y="604"/>
                  </a:lnTo>
                  <a:lnTo>
                    <a:pt x="2234" y="604"/>
                  </a:lnTo>
                  <a:lnTo>
                    <a:pt x="2232" y="606"/>
                  </a:lnTo>
                  <a:lnTo>
                    <a:pt x="2230" y="606"/>
                  </a:lnTo>
                  <a:lnTo>
                    <a:pt x="2228" y="606"/>
                  </a:lnTo>
                  <a:lnTo>
                    <a:pt x="2228" y="607"/>
                  </a:lnTo>
                  <a:lnTo>
                    <a:pt x="2227" y="607"/>
                  </a:lnTo>
                  <a:lnTo>
                    <a:pt x="2225" y="607"/>
                  </a:lnTo>
                  <a:lnTo>
                    <a:pt x="2225" y="609"/>
                  </a:lnTo>
                  <a:lnTo>
                    <a:pt x="2223" y="609"/>
                  </a:lnTo>
                  <a:lnTo>
                    <a:pt x="2223" y="611"/>
                  </a:lnTo>
                  <a:lnTo>
                    <a:pt x="2222" y="611"/>
                  </a:lnTo>
                  <a:lnTo>
                    <a:pt x="2222" y="613"/>
                  </a:lnTo>
                  <a:lnTo>
                    <a:pt x="2220" y="613"/>
                  </a:lnTo>
                  <a:lnTo>
                    <a:pt x="2220" y="614"/>
                  </a:lnTo>
                  <a:lnTo>
                    <a:pt x="2218" y="616"/>
                  </a:lnTo>
                  <a:lnTo>
                    <a:pt x="2218" y="618"/>
                  </a:lnTo>
                  <a:lnTo>
                    <a:pt x="2218" y="620"/>
                  </a:lnTo>
                  <a:lnTo>
                    <a:pt x="2218" y="621"/>
                  </a:lnTo>
                  <a:lnTo>
                    <a:pt x="2218" y="623"/>
                  </a:lnTo>
                  <a:lnTo>
                    <a:pt x="2218" y="625"/>
                  </a:lnTo>
                  <a:lnTo>
                    <a:pt x="2218" y="626"/>
                  </a:lnTo>
                  <a:lnTo>
                    <a:pt x="2218" y="628"/>
                  </a:lnTo>
                  <a:lnTo>
                    <a:pt x="2218" y="630"/>
                  </a:lnTo>
                  <a:lnTo>
                    <a:pt x="2218" y="632"/>
                  </a:lnTo>
                  <a:lnTo>
                    <a:pt x="2218" y="633"/>
                  </a:lnTo>
                  <a:lnTo>
                    <a:pt x="2218" y="635"/>
                  </a:lnTo>
                  <a:lnTo>
                    <a:pt x="2218" y="637"/>
                  </a:lnTo>
                  <a:lnTo>
                    <a:pt x="2218" y="639"/>
                  </a:lnTo>
                  <a:lnTo>
                    <a:pt x="2218" y="640"/>
                  </a:lnTo>
                  <a:lnTo>
                    <a:pt x="2218" y="642"/>
                  </a:lnTo>
                  <a:lnTo>
                    <a:pt x="2220" y="644"/>
                  </a:lnTo>
                  <a:lnTo>
                    <a:pt x="2218" y="645"/>
                  </a:lnTo>
                  <a:lnTo>
                    <a:pt x="2218" y="647"/>
                  </a:lnTo>
                  <a:lnTo>
                    <a:pt x="2218" y="649"/>
                  </a:lnTo>
                  <a:lnTo>
                    <a:pt x="2218" y="651"/>
                  </a:lnTo>
                  <a:lnTo>
                    <a:pt x="2216" y="652"/>
                  </a:lnTo>
                  <a:lnTo>
                    <a:pt x="2216" y="654"/>
                  </a:lnTo>
                  <a:lnTo>
                    <a:pt x="2215" y="656"/>
                  </a:lnTo>
                  <a:lnTo>
                    <a:pt x="2215" y="658"/>
                  </a:lnTo>
                  <a:lnTo>
                    <a:pt x="2213" y="659"/>
                  </a:lnTo>
                  <a:lnTo>
                    <a:pt x="2213" y="661"/>
                  </a:lnTo>
                  <a:lnTo>
                    <a:pt x="2213" y="663"/>
                  </a:lnTo>
                  <a:lnTo>
                    <a:pt x="2211" y="663"/>
                  </a:lnTo>
                  <a:lnTo>
                    <a:pt x="2211" y="664"/>
                  </a:lnTo>
                  <a:lnTo>
                    <a:pt x="2211" y="666"/>
                  </a:lnTo>
                  <a:lnTo>
                    <a:pt x="2211" y="668"/>
                  </a:lnTo>
                  <a:lnTo>
                    <a:pt x="2211" y="670"/>
                  </a:lnTo>
                  <a:lnTo>
                    <a:pt x="2211" y="671"/>
                  </a:lnTo>
                  <a:lnTo>
                    <a:pt x="2211" y="673"/>
                  </a:lnTo>
                  <a:lnTo>
                    <a:pt x="2213" y="673"/>
                  </a:lnTo>
                  <a:lnTo>
                    <a:pt x="2215" y="675"/>
                  </a:lnTo>
                  <a:lnTo>
                    <a:pt x="2216" y="675"/>
                  </a:lnTo>
                  <a:lnTo>
                    <a:pt x="2218" y="675"/>
                  </a:lnTo>
                  <a:lnTo>
                    <a:pt x="2220" y="675"/>
                  </a:lnTo>
                  <a:lnTo>
                    <a:pt x="2222" y="675"/>
                  </a:lnTo>
                  <a:lnTo>
                    <a:pt x="2223" y="675"/>
                  </a:lnTo>
                  <a:lnTo>
                    <a:pt x="2225" y="675"/>
                  </a:lnTo>
                  <a:lnTo>
                    <a:pt x="2227" y="675"/>
                  </a:lnTo>
                  <a:lnTo>
                    <a:pt x="2228" y="675"/>
                  </a:lnTo>
                  <a:lnTo>
                    <a:pt x="2228" y="676"/>
                  </a:lnTo>
                  <a:lnTo>
                    <a:pt x="2230" y="676"/>
                  </a:lnTo>
                  <a:lnTo>
                    <a:pt x="2232" y="676"/>
                  </a:lnTo>
                  <a:lnTo>
                    <a:pt x="2232" y="678"/>
                  </a:lnTo>
                  <a:lnTo>
                    <a:pt x="2234" y="678"/>
                  </a:lnTo>
                  <a:lnTo>
                    <a:pt x="2234" y="680"/>
                  </a:lnTo>
                  <a:lnTo>
                    <a:pt x="2235" y="680"/>
                  </a:lnTo>
                  <a:lnTo>
                    <a:pt x="2235" y="682"/>
                  </a:lnTo>
                  <a:lnTo>
                    <a:pt x="2237" y="683"/>
                  </a:lnTo>
                  <a:lnTo>
                    <a:pt x="2237" y="685"/>
                  </a:lnTo>
                  <a:lnTo>
                    <a:pt x="2237" y="687"/>
                  </a:lnTo>
                  <a:lnTo>
                    <a:pt x="2235" y="689"/>
                  </a:lnTo>
                  <a:lnTo>
                    <a:pt x="2235" y="690"/>
                  </a:lnTo>
                  <a:lnTo>
                    <a:pt x="2234" y="692"/>
                  </a:lnTo>
                  <a:lnTo>
                    <a:pt x="2232" y="694"/>
                  </a:lnTo>
                  <a:lnTo>
                    <a:pt x="2232" y="695"/>
                  </a:lnTo>
                  <a:lnTo>
                    <a:pt x="2234" y="697"/>
                  </a:lnTo>
                  <a:lnTo>
                    <a:pt x="2235" y="699"/>
                  </a:lnTo>
                  <a:lnTo>
                    <a:pt x="2237" y="701"/>
                  </a:lnTo>
                  <a:lnTo>
                    <a:pt x="2237" y="702"/>
                  </a:lnTo>
                  <a:lnTo>
                    <a:pt x="2239" y="704"/>
                  </a:lnTo>
                  <a:lnTo>
                    <a:pt x="2239" y="706"/>
                  </a:lnTo>
                  <a:lnTo>
                    <a:pt x="2241" y="706"/>
                  </a:lnTo>
                  <a:lnTo>
                    <a:pt x="2241" y="708"/>
                  </a:lnTo>
                  <a:lnTo>
                    <a:pt x="2242" y="708"/>
                  </a:lnTo>
                  <a:lnTo>
                    <a:pt x="2242" y="709"/>
                  </a:lnTo>
                  <a:lnTo>
                    <a:pt x="2244" y="708"/>
                  </a:lnTo>
                  <a:lnTo>
                    <a:pt x="2246" y="708"/>
                  </a:lnTo>
                  <a:lnTo>
                    <a:pt x="2246" y="706"/>
                  </a:lnTo>
                  <a:lnTo>
                    <a:pt x="2247" y="706"/>
                  </a:lnTo>
                  <a:lnTo>
                    <a:pt x="2247" y="704"/>
                  </a:lnTo>
                  <a:lnTo>
                    <a:pt x="2249" y="704"/>
                  </a:lnTo>
                  <a:lnTo>
                    <a:pt x="2249" y="702"/>
                  </a:lnTo>
                  <a:lnTo>
                    <a:pt x="2251" y="702"/>
                  </a:lnTo>
                  <a:lnTo>
                    <a:pt x="2253" y="702"/>
                  </a:lnTo>
                  <a:lnTo>
                    <a:pt x="2254" y="702"/>
                  </a:lnTo>
                  <a:lnTo>
                    <a:pt x="2256" y="702"/>
                  </a:lnTo>
                  <a:lnTo>
                    <a:pt x="2256" y="704"/>
                  </a:lnTo>
                  <a:lnTo>
                    <a:pt x="2258" y="704"/>
                  </a:lnTo>
                  <a:lnTo>
                    <a:pt x="2258" y="706"/>
                  </a:lnTo>
                  <a:lnTo>
                    <a:pt x="2258" y="708"/>
                  </a:lnTo>
                  <a:lnTo>
                    <a:pt x="2256" y="709"/>
                  </a:lnTo>
                  <a:lnTo>
                    <a:pt x="2256" y="711"/>
                  </a:lnTo>
                  <a:lnTo>
                    <a:pt x="2256" y="713"/>
                  </a:lnTo>
                  <a:lnTo>
                    <a:pt x="2254" y="714"/>
                  </a:lnTo>
                  <a:lnTo>
                    <a:pt x="2254" y="716"/>
                  </a:lnTo>
                  <a:lnTo>
                    <a:pt x="2254" y="718"/>
                  </a:lnTo>
                  <a:lnTo>
                    <a:pt x="2254" y="720"/>
                  </a:lnTo>
                  <a:lnTo>
                    <a:pt x="2253" y="720"/>
                  </a:lnTo>
                  <a:lnTo>
                    <a:pt x="2253" y="721"/>
                  </a:lnTo>
                  <a:lnTo>
                    <a:pt x="2253" y="723"/>
                  </a:lnTo>
                  <a:lnTo>
                    <a:pt x="2253" y="725"/>
                  </a:lnTo>
                  <a:lnTo>
                    <a:pt x="2253" y="727"/>
                  </a:lnTo>
                  <a:lnTo>
                    <a:pt x="2251" y="728"/>
                  </a:lnTo>
                  <a:lnTo>
                    <a:pt x="2251" y="730"/>
                  </a:lnTo>
                  <a:lnTo>
                    <a:pt x="2251" y="732"/>
                  </a:lnTo>
                  <a:lnTo>
                    <a:pt x="2251" y="733"/>
                  </a:lnTo>
                  <a:lnTo>
                    <a:pt x="2249" y="735"/>
                  </a:lnTo>
                  <a:lnTo>
                    <a:pt x="2249" y="737"/>
                  </a:lnTo>
                  <a:lnTo>
                    <a:pt x="2249" y="739"/>
                  </a:lnTo>
                  <a:lnTo>
                    <a:pt x="2249" y="740"/>
                  </a:lnTo>
                  <a:lnTo>
                    <a:pt x="2249" y="742"/>
                  </a:lnTo>
                  <a:lnTo>
                    <a:pt x="2249" y="744"/>
                  </a:lnTo>
                  <a:lnTo>
                    <a:pt x="2247" y="746"/>
                  </a:lnTo>
                  <a:lnTo>
                    <a:pt x="2247" y="747"/>
                  </a:lnTo>
                  <a:lnTo>
                    <a:pt x="2247" y="749"/>
                  </a:lnTo>
                  <a:lnTo>
                    <a:pt x="2247" y="751"/>
                  </a:lnTo>
                  <a:lnTo>
                    <a:pt x="2247" y="752"/>
                  </a:lnTo>
                  <a:lnTo>
                    <a:pt x="2246" y="754"/>
                  </a:lnTo>
                  <a:lnTo>
                    <a:pt x="2246" y="756"/>
                  </a:lnTo>
                  <a:lnTo>
                    <a:pt x="2244" y="756"/>
                  </a:lnTo>
                  <a:lnTo>
                    <a:pt x="2242" y="756"/>
                  </a:lnTo>
                  <a:lnTo>
                    <a:pt x="2241" y="756"/>
                  </a:lnTo>
                  <a:lnTo>
                    <a:pt x="2241" y="758"/>
                  </a:lnTo>
                  <a:lnTo>
                    <a:pt x="2239" y="758"/>
                  </a:lnTo>
                  <a:lnTo>
                    <a:pt x="2237" y="758"/>
                  </a:lnTo>
                  <a:lnTo>
                    <a:pt x="2235" y="759"/>
                  </a:lnTo>
                  <a:lnTo>
                    <a:pt x="2234" y="761"/>
                  </a:lnTo>
                  <a:lnTo>
                    <a:pt x="2232" y="761"/>
                  </a:lnTo>
                  <a:lnTo>
                    <a:pt x="2230" y="763"/>
                  </a:lnTo>
                  <a:lnTo>
                    <a:pt x="2230" y="765"/>
                  </a:lnTo>
                  <a:lnTo>
                    <a:pt x="2228" y="765"/>
                  </a:lnTo>
                  <a:lnTo>
                    <a:pt x="2228" y="766"/>
                  </a:lnTo>
                  <a:lnTo>
                    <a:pt x="2227" y="766"/>
                  </a:lnTo>
                  <a:lnTo>
                    <a:pt x="2227" y="768"/>
                  </a:lnTo>
                  <a:lnTo>
                    <a:pt x="2227" y="770"/>
                  </a:lnTo>
                  <a:lnTo>
                    <a:pt x="2225" y="770"/>
                  </a:lnTo>
                  <a:lnTo>
                    <a:pt x="2225" y="771"/>
                  </a:lnTo>
                  <a:lnTo>
                    <a:pt x="2223" y="773"/>
                  </a:lnTo>
                  <a:lnTo>
                    <a:pt x="2223" y="775"/>
                  </a:lnTo>
                  <a:lnTo>
                    <a:pt x="2222" y="775"/>
                  </a:lnTo>
                  <a:lnTo>
                    <a:pt x="2222" y="777"/>
                  </a:lnTo>
                  <a:lnTo>
                    <a:pt x="2220" y="778"/>
                  </a:lnTo>
                  <a:lnTo>
                    <a:pt x="2218" y="780"/>
                  </a:lnTo>
                  <a:lnTo>
                    <a:pt x="2218" y="782"/>
                  </a:lnTo>
                  <a:lnTo>
                    <a:pt x="2216" y="782"/>
                  </a:lnTo>
                  <a:lnTo>
                    <a:pt x="2216" y="784"/>
                  </a:lnTo>
                  <a:lnTo>
                    <a:pt x="2215" y="784"/>
                  </a:lnTo>
                  <a:lnTo>
                    <a:pt x="2215" y="785"/>
                  </a:lnTo>
                  <a:lnTo>
                    <a:pt x="2213" y="785"/>
                  </a:lnTo>
                  <a:lnTo>
                    <a:pt x="2213" y="787"/>
                  </a:lnTo>
                  <a:lnTo>
                    <a:pt x="2211" y="789"/>
                  </a:lnTo>
                  <a:lnTo>
                    <a:pt x="2209" y="789"/>
                  </a:lnTo>
                  <a:lnTo>
                    <a:pt x="2209" y="790"/>
                  </a:lnTo>
                  <a:lnTo>
                    <a:pt x="2208" y="790"/>
                  </a:lnTo>
                  <a:lnTo>
                    <a:pt x="2208" y="792"/>
                  </a:lnTo>
                  <a:lnTo>
                    <a:pt x="2206" y="792"/>
                  </a:lnTo>
                  <a:lnTo>
                    <a:pt x="2204" y="792"/>
                  </a:lnTo>
                  <a:lnTo>
                    <a:pt x="2204" y="794"/>
                  </a:lnTo>
                  <a:lnTo>
                    <a:pt x="2203" y="794"/>
                  </a:lnTo>
                  <a:lnTo>
                    <a:pt x="2201" y="796"/>
                  </a:lnTo>
                  <a:lnTo>
                    <a:pt x="2199" y="796"/>
                  </a:lnTo>
                  <a:lnTo>
                    <a:pt x="2199" y="797"/>
                  </a:lnTo>
                  <a:lnTo>
                    <a:pt x="2197" y="797"/>
                  </a:lnTo>
                  <a:lnTo>
                    <a:pt x="2197" y="799"/>
                  </a:lnTo>
                  <a:lnTo>
                    <a:pt x="2196" y="799"/>
                  </a:lnTo>
                  <a:lnTo>
                    <a:pt x="2196" y="801"/>
                  </a:lnTo>
                  <a:lnTo>
                    <a:pt x="2196" y="802"/>
                  </a:lnTo>
                  <a:lnTo>
                    <a:pt x="2194" y="802"/>
                  </a:lnTo>
                  <a:lnTo>
                    <a:pt x="2194" y="804"/>
                  </a:lnTo>
                  <a:lnTo>
                    <a:pt x="2194" y="806"/>
                  </a:lnTo>
                  <a:lnTo>
                    <a:pt x="2194" y="808"/>
                  </a:lnTo>
                  <a:lnTo>
                    <a:pt x="2194" y="809"/>
                  </a:lnTo>
                  <a:lnTo>
                    <a:pt x="2194" y="811"/>
                  </a:lnTo>
                  <a:lnTo>
                    <a:pt x="2194" y="813"/>
                  </a:lnTo>
                  <a:lnTo>
                    <a:pt x="2194" y="815"/>
                  </a:lnTo>
                  <a:lnTo>
                    <a:pt x="2194" y="816"/>
                  </a:lnTo>
                  <a:lnTo>
                    <a:pt x="2194" y="818"/>
                  </a:lnTo>
                  <a:lnTo>
                    <a:pt x="2196" y="818"/>
                  </a:lnTo>
                  <a:lnTo>
                    <a:pt x="2196" y="820"/>
                  </a:lnTo>
                  <a:lnTo>
                    <a:pt x="2197" y="821"/>
                  </a:lnTo>
                  <a:lnTo>
                    <a:pt x="2199" y="821"/>
                  </a:lnTo>
                  <a:lnTo>
                    <a:pt x="2201" y="823"/>
                  </a:lnTo>
                  <a:lnTo>
                    <a:pt x="2203" y="825"/>
                  </a:lnTo>
                  <a:lnTo>
                    <a:pt x="2203" y="827"/>
                  </a:lnTo>
                  <a:lnTo>
                    <a:pt x="2203" y="828"/>
                  </a:lnTo>
                  <a:lnTo>
                    <a:pt x="2203" y="830"/>
                  </a:lnTo>
                  <a:lnTo>
                    <a:pt x="2201" y="832"/>
                  </a:lnTo>
                  <a:lnTo>
                    <a:pt x="2201" y="834"/>
                  </a:lnTo>
                  <a:lnTo>
                    <a:pt x="2199" y="834"/>
                  </a:lnTo>
                  <a:lnTo>
                    <a:pt x="2199" y="835"/>
                  </a:lnTo>
                  <a:lnTo>
                    <a:pt x="2199" y="837"/>
                  </a:lnTo>
                  <a:lnTo>
                    <a:pt x="2197" y="837"/>
                  </a:lnTo>
                  <a:lnTo>
                    <a:pt x="2197" y="839"/>
                  </a:lnTo>
                  <a:lnTo>
                    <a:pt x="2197" y="840"/>
                  </a:lnTo>
                  <a:lnTo>
                    <a:pt x="2196" y="842"/>
                  </a:lnTo>
                  <a:lnTo>
                    <a:pt x="2196" y="844"/>
                  </a:lnTo>
                  <a:lnTo>
                    <a:pt x="2194" y="846"/>
                  </a:lnTo>
                  <a:lnTo>
                    <a:pt x="2194" y="847"/>
                  </a:lnTo>
                  <a:lnTo>
                    <a:pt x="2192" y="849"/>
                  </a:lnTo>
                  <a:lnTo>
                    <a:pt x="2192" y="851"/>
                  </a:lnTo>
                  <a:lnTo>
                    <a:pt x="2190" y="853"/>
                  </a:lnTo>
                  <a:lnTo>
                    <a:pt x="2190" y="854"/>
                  </a:lnTo>
                  <a:lnTo>
                    <a:pt x="2189" y="854"/>
                  </a:lnTo>
                  <a:lnTo>
                    <a:pt x="2189" y="856"/>
                  </a:lnTo>
                  <a:lnTo>
                    <a:pt x="2187" y="858"/>
                  </a:lnTo>
                  <a:lnTo>
                    <a:pt x="2187" y="859"/>
                  </a:lnTo>
                  <a:lnTo>
                    <a:pt x="2185" y="861"/>
                  </a:lnTo>
                  <a:lnTo>
                    <a:pt x="2184" y="863"/>
                  </a:lnTo>
                  <a:lnTo>
                    <a:pt x="2184" y="865"/>
                  </a:lnTo>
                  <a:lnTo>
                    <a:pt x="2182" y="866"/>
                  </a:lnTo>
                  <a:lnTo>
                    <a:pt x="2180" y="868"/>
                  </a:lnTo>
                  <a:lnTo>
                    <a:pt x="2180" y="870"/>
                  </a:lnTo>
                  <a:lnTo>
                    <a:pt x="2178" y="870"/>
                  </a:lnTo>
                  <a:lnTo>
                    <a:pt x="2178" y="872"/>
                  </a:lnTo>
                  <a:lnTo>
                    <a:pt x="2177" y="872"/>
                  </a:lnTo>
                  <a:lnTo>
                    <a:pt x="2177" y="873"/>
                  </a:lnTo>
                  <a:lnTo>
                    <a:pt x="2175" y="875"/>
                  </a:lnTo>
                  <a:lnTo>
                    <a:pt x="2173" y="877"/>
                  </a:lnTo>
                  <a:lnTo>
                    <a:pt x="2171" y="878"/>
                  </a:lnTo>
                  <a:lnTo>
                    <a:pt x="2170" y="878"/>
                  </a:lnTo>
                  <a:lnTo>
                    <a:pt x="2168" y="880"/>
                  </a:lnTo>
                  <a:lnTo>
                    <a:pt x="2166" y="880"/>
                  </a:lnTo>
                  <a:lnTo>
                    <a:pt x="2165" y="882"/>
                  </a:lnTo>
                  <a:lnTo>
                    <a:pt x="2163" y="882"/>
                  </a:lnTo>
                  <a:lnTo>
                    <a:pt x="2161" y="882"/>
                  </a:lnTo>
                  <a:lnTo>
                    <a:pt x="2159" y="882"/>
                  </a:lnTo>
                  <a:lnTo>
                    <a:pt x="2158" y="884"/>
                  </a:lnTo>
                  <a:lnTo>
                    <a:pt x="2156" y="884"/>
                  </a:lnTo>
                  <a:lnTo>
                    <a:pt x="2154" y="884"/>
                  </a:lnTo>
                  <a:lnTo>
                    <a:pt x="2154" y="885"/>
                  </a:lnTo>
                  <a:lnTo>
                    <a:pt x="2153" y="885"/>
                  </a:lnTo>
                  <a:lnTo>
                    <a:pt x="2151" y="887"/>
                  </a:lnTo>
                  <a:lnTo>
                    <a:pt x="2151" y="889"/>
                  </a:lnTo>
                  <a:lnTo>
                    <a:pt x="2151" y="891"/>
                  </a:lnTo>
                  <a:lnTo>
                    <a:pt x="2151" y="892"/>
                  </a:lnTo>
                  <a:lnTo>
                    <a:pt x="2151" y="894"/>
                  </a:lnTo>
                  <a:lnTo>
                    <a:pt x="2151" y="896"/>
                  </a:lnTo>
                  <a:lnTo>
                    <a:pt x="2153" y="896"/>
                  </a:lnTo>
                  <a:lnTo>
                    <a:pt x="2153" y="897"/>
                  </a:lnTo>
                  <a:lnTo>
                    <a:pt x="2154" y="899"/>
                  </a:lnTo>
                  <a:lnTo>
                    <a:pt x="2154" y="901"/>
                  </a:lnTo>
                  <a:lnTo>
                    <a:pt x="2156" y="901"/>
                  </a:lnTo>
                  <a:lnTo>
                    <a:pt x="2156" y="903"/>
                  </a:lnTo>
                  <a:lnTo>
                    <a:pt x="2158" y="903"/>
                  </a:lnTo>
                  <a:lnTo>
                    <a:pt x="2158" y="904"/>
                  </a:lnTo>
                  <a:lnTo>
                    <a:pt x="2159" y="906"/>
                  </a:lnTo>
                  <a:lnTo>
                    <a:pt x="2161" y="908"/>
                  </a:lnTo>
                  <a:lnTo>
                    <a:pt x="2161" y="910"/>
                  </a:lnTo>
                  <a:lnTo>
                    <a:pt x="2163" y="910"/>
                  </a:lnTo>
                  <a:lnTo>
                    <a:pt x="2163" y="911"/>
                  </a:lnTo>
                  <a:lnTo>
                    <a:pt x="2163" y="913"/>
                  </a:lnTo>
                  <a:lnTo>
                    <a:pt x="2161" y="913"/>
                  </a:lnTo>
                  <a:lnTo>
                    <a:pt x="2159" y="913"/>
                  </a:lnTo>
                  <a:lnTo>
                    <a:pt x="2158" y="913"/>
                  </a:lnTo>
                  <a:lnTo>
                    <a:pt x="2156" y="913"/>
                  </a:lnTo>
                  <a:lnTo>
                    <a:pt x="2154" y="913"/>
                  </a:lnTo>
                  <a:lnTo>
                    <a:pt x="2153" y="913"/>
                  </a:lnTo>
                  <a:lnTo>
                    <a:pt x="2151" y="913"/>
                  </a:lnTo>
                  <a:lnTo>
                    <a:pt x="2149" y="911"/>
                  </a:lnTo>
                  <a:lnTo>
                    <a:pt x="2147" y="911"/>
                  </a:lnTo>
                  <a:lnTo>
                    <a:pt x="2146" y="911"/>
                  </a:lnTo>
                  <a:lnTo>
                    <a:pt x="2144" y="911"/>
                  </a:lnTo>
                  <a:lnTo>
                    <a:pt x="2142" y="911"/>
                  </a:lnTo>
                  <a:lnTo>
                    <a:pt x="2140" y="911"/>
                  </a:lnTo>
                  <a:lnTo>
                    <a:pt x="2140" y="913"/>
                  </a:lnTo>
                  <a:lnTo>
                    <a:pt x="2139" y="913"/>
                  </a:lnTo>
                  <a:lnTo>
                    <a:pt x="2137" y="913"/>
                  </a:lnTo>
                  <a:lnTo>
                    <a:pt x="2135" y="913"/>
                  </a:lnTo>
                  <a:lnTo>
                    <a:pt x="2134" y="913"/>
                  </a:lnTo>
                  <a:lnTo>
                    <a:pt x="2132" y="913"/>
                  </a:lnTo>
                  <a:lnTo>
                    <a:pt x="2130" y="913"/>
                  </a:lnTo>
                  <a:lnTo>
                    <a:pt x="2128" y="913"/>
                  </a:lnTo>
                  <a:lnTo>
                    <a:pt x="2127" y="913"/>
                  </a:lnTo>
                  <a:lnTo>
                    <a:pt x="2125" y="913"/>
                  </a:lnTo>
                  <a:lnTo>
                    <a:pt x="2123" y="913"/>
                  </a:lnTo>
                  <a:lnTo>
                    <a:pt x="2121" y="913"/>
                  </a:lnTo>
                  <a:lnTo>
                    <a:pt x="2120" y="913"/>
                  </a:lnTo>
                  <a:lnTo>
                    <a:pt x="2118" y="913"/>
                  </a:lnTo>
                  <a:lnTo>
                    <a:pt x="2116" y="915"/>
                  </a:lnTo>
                  <a:lnTo>
                    <a:pt x="2115" y="915"/>
                  </a:lnTo>
                  <a:lnTo>
                    <a:pt x="2113" y="915"/>
                  </a:lnTo>
                  <a:lnTo>
                    <a:pt x="2111" y="915"/>
                  </a:lnTo>
                  <a:lnTo>
                    <a:pt x="2109" y="915"/>
                  </a:lnTo>
                  <a:lnTo>
                    <a:pt x="2108" y="915"/>
                  </a:lnTo>
                  <a:lnTo>
                    <a:pt x="2106" y="915"/>
                  </a:lnTo>
                  <a:lnTo>
                    <a:pt x="2104" y="915"/>
                  </a:lnTo>
                  <a:lnTo>
                    <a:pt x="2102" y="915"/>
                  </a:lnTo>
                  <a:lnTo>
                    <a:pt x="2101" y="915"/>
                  </a:lnTo>
                  <a:lnTo>
                    <a:pt x="2099" y="915"/>
                  </a:lnTo>
                  <a:lnTo>
                    <a:pt x="2097" y="915"/>
                  </a:lnTo>
                  <a:lnTo>
                    <a:pt x="2096" y="915"/>
                  </a:lnTo>
                  <a:lnTo>
                    <a:pt x="2094" y="915"/>
                  </a:lnTo>
                  <a:lnTo>
                    <a:pt x="2092" y="915"/>
                  </a:lnTo>
                  <a:lnTo>
                    <a:pt x="2090" y="915"/>
                  </a:lnTo>
                  <a:lnTo>
                    <a:pt x="2089" y="915"/>
                  </a:lnTo>
                  <a:lnTo>
                    <a:pt x="2087" y="915"/>
                  </a:lnTo>
                  <a:lnTo>
                    <a:pt x="2085" y="915"/>
                  </a:lnTo>
                  <a:lnTo>
                    <a:pt x="2083" y="915"/>
                  </a:lnTo>
                  <a:lnTo>
                    <a:pt x="2082" y="915"/>
                  </a:lnTo>
                  <a:lnTo>
                    <a:pt x="2080" y="915"/>
                  </a:lnTo>
                  <a:lnTo>
                    <a:pt x="2078" y="915"/>
                  </a:lnTo>
                  <a:lnTo>
                    <a:pt x="2077" y="915"/>
                  </a:lnTo>
                  <a:lnTo>
                    <a:pt x="2075" y="915"/>
                  </a:lnTo>
                  <a:lnTo>
                    <a:pt x="2073" y="915"/>
                  </a:lnTo>
                  <a:lnTo>
                    <a:pt x="2071" y="915"/>
                  </a:lnTo>
                  <a:lnTo>
                    <a:pt x="2070" y="915"/>
                  </a:lnTo>
                  <a:lnTo>
                    <a:pt x="2068" y="915"/>
                  </a:lnTo>
                  <a:lnTo>
                    <a:pt x="2066" y="915"/>
                  </a:lnTo>
                  <a:lnTo>
                    <a:pt x="2064" y="915"/>
                  </a:lnTo>
                  <a:lnTo>
                    <a:pt x="2063" y="915"/>
                  </a:lnTo>
                  <a:lnTo>
                    <a:pt x="2061" y="915"/>
                  </a:lnTo>
                  <a:lnTo>
                    <a:pt x="2059" y="915"/>
                  </a:lnTo>
                  <a:lnTo>
                    <a:pt x="2058" y="915"/>
                  </a:lnTo>
                  <a:lnTo>
                    <a:pt x="2056" y="915"/>
                  </a:lnTo>
                  <a:lnTo>
                    <a:pt x="2054" y="915"/>
                  </a:lnTo>
                  <a:lnTo>
                    <a:pt x="2052" y="915"/>
                  </a:lnTo>
                  <a:lnTo>
                    <a:pt x="2051" y="915"/>
                  </a:lnTo>
                  <a:lnTo>
                    <a:pt x="2049" y="916"/>
                  </a:lnTo>
                  <a:lnTo>
                    <a:pt x="2047" y="916"/>
                  </a:lnTo>
                  <a:lnTo>
                    <a:pt x="2045" y="916"/>
                  </a:lnTo>
                  <a:lnTo>
                    <a:pt x="2044" y="916"/>
                  </a:lnTo>
                  <a:lnTo>
                    <a:pt x="2042" y="916"/>
                  </a:lnTo>
                  <a:lnTo>
                    <a:pt x="2040" y="916"/>
                  </a:lnTo>
                  <a:lnTo>
                    <a:pt x="2039" y="916"/>
                  </a:lnTo>
                  <a:lnTo>
                    <a:pt x="2037" y="916"/>
                  </a:lnTo>
                  <a:lnTo>
                    <a:pt x="2035" y="916"/>
                  </a:lnTo>
                  <a:lnTo>
                    <a:pt x="2033" y="916"/>
                  </a:lnTo>
                  <a:lnTo>
                    <a:pt x="2032" y="916"/>
                  </a:lnTo>
                  <a:lnTo>
                    <a:pt x="2030" y="916"/>
                  </a:lnTo>
                  <a:lnTo>
                    <a:pt x="2028" y="916"/>
                  </a:lnTo>
                  <a:lnTo>
                    <a:pt x="2026" y="916"/>
                  </a:lnTo>
                  <a:lnTo>
                    <a:pt x="2025" y="916"/>
                  </a:lnTo>
                  <a:lnTo>
                    <a:pt x="2023" y="916"/>
                  </a:lnTo>
                  <a:lnTo>
                    <a:pt x="2021" y="916"/>
                  </a:lnTo>
                  <a:lnTo>
                    <a:pt x="2020" y="916"/>
                  </a:lnTo>
                  <a:lnTo>
                    <a:pt x="2018" y="916"/>
                  </a:lnTo>
                  <a:lnTo>
                    <a:pt x="2016" y="918"/>
                  </a:lnTo>
                  <a:lnTo>
                    <a:pt x="2014" y="918"/>
                  </a:lnTo>
                  <a:lnTo>
                    <a:pt x="2013" y="918"/>
                  </a:lnTo>
                  <a:lnTo>
                    <a:pt x="2011" y="918"/>
                  </a:lnTo>
                  <a:lnTo>
                    <a:pt x="2009" y="918"/>
                  </a:lnTo>
                  <a:lnTo>
                    <a:pt x="2007" y="918"/>
                  </a:lnTo>
                  <a:lnTo>
                    <a:pt x="2006" y="918"/>
                  </a:lnTo>
                  <a:lnTo>
                    <a:pt x="2004" y="916"/>
                  </a:lnTo>
                  <a:lnTo>
                    <a:pt x="2002" y="916"/>
                  </a:lnTo>
                  <a:lnTo>
                    <a:pt x="2001" y="916"/>
                  </a:lnTo>
                  <a:lnTo>
                    <a:pt x="1999" y="916"/>
                  </a:lnTo>
                  <a:lnTo>
                    <a:pt x="1997" y="916"/>
                  </a:lnTo>
                  <a:lnTo>
                    <a:pt x="1995" y="916"/>
                  </a:lnTo>
                  <a:lnTo>
                    <a:pt x="1994" y="916"/>
                  </a:lnTo>
                  <a:lnTo>
                    <a:pt x="1992" y="916"/>
                  </a:lnTo>
                  <a:lnTo>
                    <a:pt x="1990" y="915"/>
                  </a:lnTo>
                  <a:lnTo>
                    <a:pt x="1988" y="915"/>
                  </a:lnTo>
                  <a:lnTo>
                    <a:pt x="1987" y="915"/>
                  </a:lnTo>
                  <a:lnTo>
                    <a:pt x="1985" y="915"/>
                  </a:lnTo>
                  <a:lnTo>
                    <a:pt x="1983" y="915"/>
                  </a:lnTo>
                  <a:lnTo>
                    <a:pt x="1982" y="915"/>
                  </a:lnTo>
                  <a:lnTo>
                    <a:pt x="1980" y="915"/>
                  </a:lnTo>
                  <a:lnTo>
                    <a:pt x="1978" y="915"/>
                  </a:lnTo>
                  <a:lnTo>
                    <a:pt x="1976" y="915"/>
                  </a:lnTo>
                  <a:lnTo>
                    <a:pt x="1975" y="915"/>
                  </a:lnTo>
                  <a:lnTo>
                    <a:pt x="1973" y="915"/>
                  </a:lnTo>
                  <a:lnTo>
                    <a:pt x="1971" y="915"/>
                  </a:lnTo>
                  <a:lnTo>
                    <a:pt x="1970" y="915"/>
                  </a:lnTo>
                  <a:lnTo>
                    <a:pt x="1968" y="915"/>
                  </a:lnTo>
                  <a:lnTo>
                    <a:pt x="1966" y="915"/>
                  </a:lnTo>
                  <a:lnTo>
                    <a:pt x="1964" y="915"/>
                  </a:lnTo>
                  <a:lnTo>
                    <a:pt x="1963" y="916"/>
                  </a:lnTo>
                  <a:lnTo>
                    <a:pt x="1961" y="916"/>
                  </a:lnTo>
                  <a:lnTo>
                    <a:pt x="1959" y="916"/>
                  </a:lnTo>
                  <a:lnTo>
                    <a:pt x="1957" y="916"/>
                  </a:lnTo>
                  <a:lnTo>
                    <a:pt x="1956" y="916"/>
                  </a:lnTo>
                  <a:lnTo>
                    <a:pt x="1954" y="916"/>
                  </a:lnTo>
                  <a:lnTo>
                    <a:pt x="1952" y="916"/>
                  </a:lnTo>
                  <a:lnTo>
                    <a:pt x="1951" y="916"/>
                  </a:lnTo>
                  <a:lnTo>
                    <a:pt x="1949" y="916"/>
                  </a:lnTo>
                  <a:lnTo>
                    <a:pt x="1947" y="916"/>
                  </a:lnTo>
                  <a:lnTo>
                    <a:pt x="1945" y="918"/>
                  </a:lnTo>
                  <a:lnTo>
                    <a:pt x="1944" y="918"/>
                  </a:lnTo>
                  <a:lnTo>
                    <a:pt x="1942" y="918"/>
                  </a:lnTo>
                  <a:lnTo>
                    <a:pt x="1940" y="918"/>
                  </a:lnTo>
                  <a:lnTo>
                    <a:pt x="1938" y="918"/>
                  </a:lnTo>
                  <a:lnTo>
                    <a:pt x="1937" y="920"/>
                  </a:lnTo>
                  <a:lnTo>
                    <a:pt x="1935" y="920"/>
                  </a:lnTo>
                  <a:lnTo>
                    <a:pt x="1933" y="920"/>
                  </a:lnTo>
                  <a:lnTo>
                    <a:pt x="1932" y="920"/>
                  </a:lnTo>
                  <a:lnTo>
                    <a:pt x="1932" y="922"/>
                  </a:lnTo>
                  <a:lnTo>
                    <a:pt x="1930" y="922"/>
                  </a:lnTo>
                  <a:lnTo>
                    <a:pt x="1928" y="922"/>
                  </a:lnTo>
                  <a:lnTo>
                    <a:pt x="1928" y="923"/>
                  </a:lnTo>
                  <a:lnTo>
                    <a:pt x="1926" y="923"/>
                  </a:lnTo>
                  <a:lnTo>
                    <a:pt x="1926" y="925"/>
                  </a:lnTo>
                  <a:lnTo>
                    <a:pt x="1925" y="925"/>
                  </a:lnTo>
                  <a:lnTo>
                    <a:pt x="1923" y="927"/>
                  </a:lnTo>
                  <a:lnTo>
                    <a:pt x="1923" y="928"/>
                  </a:lnTo>
                  <a:lnTo>
                    <a:pt x="1921" y="928"/>
                  </a:lnTo>
                  <a:lnTo>
                    <a:pt x="1921" y="930"/>
                  </a:lnTo>
                  <a:lnTo>
                    <a:pt x="1919" y="930"/>
                  </a:lnTo>
                  <a:lnTo>
                    <a:pt x="1919" y="932"/>
                  </a:lnTo>
                  <a:lnTo>
                    <a:pt x="1919" y="934"/>
                  </a:lnTo>
                  <a:lnTo>
                    <a:pt x="1918" y="934"/>
                  </a:lnTo>
                  <a:lnTo>
                    <a:pt x="1918" y="935"/>
                  </a:lnTo>
                  <a:lnTo>
                    <a:pt x="1918" y="937"/>
                  </a:lnTo>
                  <a:lnTo>
                    <a:pt x="1916" y="937"/>
                  </a:lnTo>
                  <a:lnTo>
                    <a:pt x="1916" y="939"/>
                  </a:lnTo>
                  <a:lnTo>
                    <a:pt x="1916" y="941"/>
                  </a:lnTo>
                  <a:lnTo>
                    <a:pt x="1914" y="941"/>
                  </a:lnTo>
                  <a:lnTo>
                    <a:pt x="1914" y="942"/>
                  </a:lnTo>
                  <a:lnTo>
                    <a:pt x="1913" y="944"/>
                  </a:lnTo>
                  <a:lnTo>
                    <a:pt x="1911" y="946"/>
                  </a:lnTo>
                  <a:lnTo>
                    <a:pt x="1909" y="946"/>
                  </a:lnTo>
                  <a:lnTo>
                    <a:pt x="1909" y="947"/>
                  </a:lnTo>
                  <a:lnTo>
                    <a:pt x="1907" y="947"/>
                  </a:lnTo>
                  <a:lnTo>
                    <a:pt x="1907" y="949"/>
                  </a:lnTo>
                  <a:lnTo>
                    <a:pt x="1906" y="949"/>
                  </a:lnTo>
                  <a:lnTo>
                    <a:pt x="1904" y="949"/>
                  </a:lnTo>
                  <a:lnTo>
                    <a:pt x="1902" y="951"/>
                  </a:lnTo>
                  <a:lnTo>
                    <a:pt x="1900" y="951"/>
                  </a:lnTo>
                  <a:lnTo>
                    <a:pt x="1899" y="951"/>
                  </a:lnTo>
                  <a:lnTo>
                    <a:pt x="1897" y="953"/>
                  </a:lnTo>
                  <a:lnTo>
                    <a:pt x="1895" y="953"/>
                  </a:lnTo>
                  <a:lnTo>
                    <a:pt x="1894" y="953"/>
                  </a:lnTo>
                  <a:lnTo>
                    <a:pt x="1892" y="954"/>
                  </a:lnTo>
                  <a:lnTo>
                    <a:pt x="1890" y="954"/>
                  </a:lnTo>
                  <a:lnTo>
                    <a:pt x="1888" y="954"/>
                  </a:lnTo>
                  <a:lnTo>
                    <a:pt x="1887" y="956"/>
                  </a:lnTo>
                  <a:lnTo>
                    <a:pt x="1885" y="956"/>
                  </a:lnTo>
                  <a:lnTo>
                    <a:pt x="1883" y="958"/>
                  </a:lnTo>
                  <a:lnTo>
                    <a:pt x="1881" y="958"/>
                  </a:lnTo>
                  <a:lnTo>
                    <a:pt x="1880" y="960"/>
                  </a:lnTo>
                  <a:lnTo>
                    <a:pt x="1878" y="961"/>
                  </a:lnTo>
                  <a:lnTo>
                    <a:pt x="1876" y="961"/>
                  </a:lnTo>
                  <a:lnTo>
                    <a:pt x="1875" y="963"/>
                  </a:lnTo>
                  <a:lnTo>
                    <a:pt x="1873" y="963"/>
                  </a:lnTo>
                  <a:lnTo>
                    <a:pt x="1873" y="965"/>
                  </a:lnTo>
                  <a:lnTo>
                    <a:pt x="1871" y="965"/>
                  </a:lnTo>
                  <a:lnTo>
                    <a:pt x="1871" y="966"/>
                  </a:lnTo>
                  <a:lnTo>
                    <a:pt x="1869" y="966"/>
                  </a:lnTo>
                  <a:lnTo>
                    <a:pt x="1869" y="968"/>
                  </a:lnTo>
                  <a:lnTo>
                    <a:pt x="1868" y="970"/>
                  </a:lnTo>
                  <a:lnTo>
                    <a:pt x="1862" y="973"/>
                  </a:lnTo>
                  <a:lnTo>
                    <a:pt x="1856" y="977"/>
                  </a:lnTo>
                  <a:lnTo>
                    <a:pt x="1831" y="992"/>
                  </a:lnTo>
                  <a:lnTo>
                    <a:pt x="1826" y="996"/>
                  </a:lnTo>
                  <a:lnTo>
                    <a:pt x="1816" y="1004"/>
                  </a:lnTo>
                  <a:lnTo>
                    <a:pt x="1804" y="1013"/>
                  </a:lnTo>
                  <a:lnTo>
                    <a:pt x="1802" y="1015"/>
                  </a:lnTo>
                  <a:lnTo>
                    <a:pt x="1799" y="1022"/>
                  </a:lnTo>
                  <a:lnTo>
                    <a:pt x="1795" y="1029"/>
                  </a:lnTo>
                  <a:lnTo>
                    <a:pt x="1793" y="1030"/>
                  </a:lnTo>
                  <a:lnTo>
                    <a:pt x="1792" y="1032"/>
                  </a:lnTo>
                  <a:lnTo>
                    <a:pt x="1790" y="1032"/>
                  </a:lnTo>
                  <a:lnTo>
                    <a:pt x="1788" y="1034"/>
                  </a:lnTo>
                  <a:lnTo>
                    <a:pt x="1780" y="1036"/>
                  </a:lnTo>
                  <a:lnTo>
                    <a:pt x="1773" y="1037"/>
                  </a:lnTo>
                  <a:lnTo>
                    <a:pt x="1764" y="1041"/>
                  </a:lnTo>
                  <a:lnTo>
                    <a:pt x="1761" y="1042"/>
                  </a:lnTo>
                  <a:lnTo>
                    <a:pt x="1757" y="1046"/>
                  </a:lnTo>
                  <a:lnTo>
                    <a:pt x="1749" y="1049"/>
                  </a:lnTo>
                  <a:lnTo>
                    <a:pt x="1742" y="1053"/>
                  </a:lnTo>
                  <a:lnTo>
                    <a:pt x="1740" y="1053"/>
                  </a:lnTo>
                  <a:lnTo>
                    <a:pt x="1723" y="1058"/>
                  </a:lnTo>
                  <a:lnTo>
                    <a:pt x="1697" y="1063"/>
                  </a:lnTo>
                  <a:lnTo>
                    <a:pt x="1681" y="1065"/>
                  </a:lnTo>
                  <a:lnTo>
                    <a:pt x="1676" y="1065"/>
                  </a:lnTo>
                  <a:lnTo>
                    <a:pt x="1660" y="1067"/>
                  </a:lnTo>
                  <a:lnTo>
                    <a:pt x="1659" y="1068"/>
                  </a:lnTo>
                  <a:lnTo>
                    <a:pt x="1657" y="1068"/>
                  </a:lnTo>
                  <a:lnTo>
                    <a:pt x="1655" y="1070"/>
                  </a:lnTo>
                  <a:lnTo>
                    <a:pt x="1655" y="1072"/>
                  </a:lnTo>
                  <a:lnTo>
                    <a:pt x="1655" y="1073"/>
                  </a:lnTo>
                  <a:lnTo>
                    <a:pt x="1655" y="1077"/>
                  </a:lnTo>
                  <a:lnTo>
                    <a:pt x="1655" y="1080"/>
                  </a:lnTo>
                  <a:lnTo>
                    <a:pt x="1654" y="1086"/>
                  </a:lnTo>
                  <a:lnTo>
                    <a:pt x="1652" y="1091"/>
                  </a:lnTo>
                  <a:lnTo>
                    <a:pt x="1652" y="1092"/>
                  </a:lnTo>
                  <a:lnTo>
                    <a:pt x="1650" y="1098"/>
                  </a:lnTo>
                  <a:lnTo>
                    <a:pt x="1648" y="1099"/>
                  </a:lnTo>
                  <a:lnTo>
                    <a:pt x="1647" y="1103"/>
                  </a:lnTo>
                  <a:lnTo>
                    <a:pt x="1640" y="1110"/>
                  </a:lnTo>
                  <a:lnTo>
                    <a:pt x="1636" y="1111"/>
                  </a:lnTo>
                  <a:lnTo>
                    <a:pt x="1629" y="1115"/>
                  </a:lnTo>
                  <a:lnTo>
                    <a:pt x="1628" y="1117"/>
                  </a:lnTo>
                  <a:lnTo>
                    <a:pt x="1626" y="1120"/>
                  </a:lnTo>
                  <a:lnTo>
                    <a:pt x="1624" y="1125"/>
                  </a:lnTo>
                  <a:lnTo>
                    <a:pt x="1619" y="1141"/>
                  </a:lnTo>
                  <a:lnTo>
                    <a:pt x="1617" y="1143"/>
                  </a:lnTo>
                  <a:lnTo>
                    <a:pt x="1610" y="1148"/>
                  </a:lnTo>
                  <a:lnTo>
                    <a:pt x="1607" y="1149"/>
                  </a:lnTo>
                  <a:lnTo>
                    <a:pt x="1605" y="1153"/>
                  </a:lnTo>
                  <a:lnTo>
                    <a:pt x="1605" y="1155"/>
                  </a:lnTo>
                  <a:lnTo>
                    <a:pt x="1605" y="1156"/>
                  </a:lnTo>
                  <a:lnTo>
                    <a:pt x="1605" y="1161"/>
                  </a:lnTo>
                  <a:lnTo>
                    <a:pt x="1604" y="1168"/>
                  </a:lnTo>
                  <a:lnTo>
                    <a:pt x="1604" y="1172"/>
                  </a:lnTo>
                  <a:lnTo>
                    <a:pt x="1602" y="1177"/>
                  </a:lnTo>
                  <a:lnTo>
                    <a:pt x="1602" y="1179"/>
                  </a:lnTo>
                  <a:lnTo>
                    <a:pt x="1602" y="1186"/>
                  </a:lnTo>
                  <a:lnTo>
                    <a:pt x="1600" y="1193"/>
                  </a:lnTo>
                  <a:lnTo>
                    <a:pt x="1597" y="1196"/>
                  </a:lnTo>
                  <a:lnTo>
                    <a:pt x="1593" y="1205"/>
                  </a:lnTo>
                  <a:lnTo>
                    <a:pt x="1591" y="1206"/>
                  </a:lnTo>
                  <a:lnTo>
                    <a:pt x="1591" y="1208"/>
                  </a:lnTo>
                  <a:lnTo>
                    <a:pt x="1591" y="1213"/>
                  </a:lnTo>
                  <a:lnTo>
                    <a:pt x="1591" y="1220"/>
                  </a:lnTo>
                  <a:lnTo>
                    <a:pt x="1591" y="1225"/>
                  </a:lnTo>
                  <a:lnTo>
                    <a:pt x="1593" y="1236"/>
                  </a:lnTo>
                  <a:lnTo>
                    <a:pt x="1593" y="1239"/>
                  </a:lnTo>
                  <a:lnTo>
                    <a:pt x="1595" y="1243"/>
                  </a:lnTo>
                  <a:lnTo>
                    <a:pt x="1595" y="1250"/>
                  </a:lnTo>
                  <a:lnTo>
                    <a:pt x="1597" y="1256"/>
                  </a:lnTo>
                  <a:lnTo>
                    <a:pt x="1597" y="1267"/>
                  </a:lnTo>
                  <a:lnTo>
                    <a:pt x="1597" y="1270"/>
                  </a:lnTo>
                  <a:lnTo>
                    <a:pt x="1597" y="1274"/>
                  </a:lnTo>
                  <a:lnTo>
                    <a:pt x="1595" y="1281"/>
                  </a:lnTo>
                  <a:lnTo>
                    <a:pt x="1595" y="1282"/>
                  </a:lnTo>
                  <a:lnTo>
                    <a:pt x="1595" y="1284"/>
                  </a:lnTo>
                  <a:lnTo>
                    <a:pt x="1598" y="1293"/>
                  </a:lnTo>
                  <a:lnTo>
                    <a:pt x="1598" y="1294"/>
                  </a:lnTo>
                  <a:lnTo>
                    <a:pt x="1598" y="1296"/>
                  </a:lnTo>
                  <a:lnTo>
                    <a:pt x="1597" y="1301"/>
                  </a:lnTo>
                  <a:lnTo>
                    <a:pt x="1597" y="1305"/>
                  </a:lnTo>
                  <a:lnTo>
                    <a:pt x="1595" y="1308"/>
                  </a:lnTo>
                  <a:lnTo>
                    <a:pt x="1595" y="1312"/>
                  </a:lnTo>
                  <a:lnTo>
                    <a:pt x="1595" y="1315"/>
                  </a:lnTo>
                  <a:lnTo>
                    <a:pt x="1595" y="1320"/>
                  </a:lnTo>
                  <a:lnTo>
                    <a:pt x="1595" y="1327"/>
                  </a:lnTo>
                  <a:lnTo>
                    <a:pt x="1597" y="1332"/>
                  </a:lnTo>
                  <a:lnTo>
                    <a:pt x="1600" y="1346"/>
                  </a:lnTo>
                  <a:lnTo>
                    <a:pt x="1600" y="1348"/>
                  </a:lnTo>
                  <a:lnTo>
                    <a:pt x="1598" y="1351"/>
                  </a:lnTo>
                  <a:lnTo>
                    <a:pt x="1597" y="1353"/>
                  </a:lnTo>
                  <a:lnTo>
                    <a:pt x="1597" y="1357"/>
                  </a:lnTo>
                  <a:lnTo>
                    <a:pt x="1595" y="1362"/>
                  </a:lnTo>
                  <a:lnTo>
                    <a:pt x="1595" y="1370"/>
                  </a:lnTo>
                  <a:lnTo>
                    <a:pt x="1597" y="1376"/>
                  </a:lnTo>
                  <a:lnTo>
                    <a:pt x="1597" y="1377"/>
                  </a:lnTo>
                  <a:lnTo>
                    <a:pt x="1597" y="1379"/>
                  </a:lnTo>
                  <a:lnTo>
                    <a:pt x="1598" y="1388"/>
                  </a:lnTo>
                  <a:lnTo>
                    <a:pt x="1598" y="1389"/>
                  </a:lnTo>
                  <a:lnTo>
                    <a:pt x="1600" y="1395"/>
                  </a:lnTo>
                  <a:lnTo>
                    <a:pt x="1600" y="1403"/>
                  </a:lnTo>
                  <a:lnTo>
                    <a:pt x="1604" y="1408"/>
                  </a:lnTo>
                  <a:lnTo>
                    <a:pt x="1607" y="1413"/>
                  </a:lnTo>
                  <a:lnTo>
                    <a:pt x="1610" y="1420"/>
                  </a:lnTo>
                  <a:lnTo>
                    <a:pt x="1612" y="1424"/>
                  </a:lnTo>
                  <a:lnTo>
                    <a:pt x="1614" y="1427"/>
                  </a:lnTo>
                  <a:lnTo>
                    <a:pt x="1616" y="1431"/>
                  </a:lnTo>
                  <a:lnTo>
                    <a:pt x="1622" y="1438"/>
                  </a:lnTo>
                  <a:lnTo>
                    <a:pt x="1628" y="1446"/>
                  </a:lnTo>
                  <a:lnTo>
                    <a:pt x="1633" y="1453"/>
                  </a:lnTo>
                  <a:lnTo>
                    <a:pt x="1636" y="1458"/>
                  </a:lnTo>
                  <a:lnTo>
                    <a:pt x="1643" y="1469"/>
                  </a:lnTo>
                  <a:lnTo>
                    <a:pt x="1647" y="1476"/>
                  </a:lnTo>
                  <a:lnTo>
                    <a:pt x="1650" y="1481"/>
                  </a:lnTo>
                  <a:lnTo>
                    <a:pt x="1650" y="1484"/>
                  </a:lnTo>
                  <a:lnTo>
                    <a:pt x="1652" y="1488"/>
                  </a:lnTo>
                  <a:lnTo>
                    <a:pt x="1654" y="1489"/>
                  </a:lnTo>
                  <a:lnTo>
                    <a:pt x="1655" y="1493"/>
                  </a:lnTo>
                  <a:lnTo>
                    <a:pt x="1659" y="1496"/>
                  </a:lnTo>
                  <a:lnTo>
                    <a:pt x="1660" y="1498"/>
                  </a:lnTo>
                  <a:lnTo>
                    <a:pt x="1662" y="1502"/>
                  </a:lnTo>
                  <a:lnTo>
                    <a:pt x="1664" y="1503"/>
                  </a:lnTo>
                  <a:lnTo>
                    <a:pt x="1671" y="1512"/>
                  </a:lnTo>
                  <a:lnTo>
                    <a:pt x="1673" y="1519"/>
                  </a:lnTo>
                  <a:lnTo>
                    <a:pt x="1674" y="1529"/>
                  </a:lnTo>
                  <a:lnTo>
                    <a:pt x="1673" y="1531"/>
                  </a:lnTo>
                  <a:lnTo>
                    <a:pt x="1673" y="1534"/>
                  </a:lnTo>
                  <a:lnTo>
                    <a:pt x="1671" y="1539"/>
                  </a:lnTo>
                  <a:lnTo>
                    <a:pt x="1671" y="1541"/>
                  </a:lnTo>
                  <a:lnTo>
                    <a:pt x="1669" y="1546"/>
                  </a:lnTo>
                  <a:lnTo>
                    <a:pt x="1669" y="1550"/>
                  </a:lnTo>
                  <a:lnTo>
                    <a:pt x="1667" y="1555"/>
                  </a:lnTo>
                  <a:lnTo>
                    <a:pt x="1667" y="1560"/>
                  </a:lnTo>
                  <a:lnTo>
                    <a:pt x="1667" y="1562"/>
                  </a:lnTo>
                  <a:lnTo>
                    <a:pt x="1669" y="1567"/>
                  </a:lnTo>
                  <a:lnTo>
                    <a:pt x="1669" y="1569"/>
                  </a:lnTo>
                  <a:lnTo>
                    <a:pt x="1671" y="1574"/>
                  </a:lnTo>
                  <a:lnTo>
                    <a:pt x="1671" y="1579"/>
                  </a:lnTo>
                  <a:lnTo>
                    <a:pt x="1671" y="1583"/>
                  </a:lnTo>
                  <a:lnTo>
                    <a:pt x="1669" y="1595"/>
                  </a:lnTo>
                  <a:lnTo>
                    <a:pt x="1667" y="1600"/>
                  </a:lnTo>
                  <a:lnTo>
                    <a:pt x="1666" y="1602"/>
                  </a:lnTo>
                  <a:lnTo>
                    <a:pt x="1659" y="1609"/>
                  </a:lnTo>
                  <a:lnTo>
                    <a:pt x="1657" y="1615"/>
                  </a:lnTo>
                  <a:lnTo>
                    <a:pt x="1655" y="1624"/>
                  </a:lnTo>
                  <a:lnTo>
                    <a:pt x="1654" y="1629"/>
                  </a:lnTo>
                  <a:lnTo>
                    <a:pt x="1654" y="1631"/>
                  </a:lnTo>
                  <a:lnTo>
                    <a:pt x="1647" y="1636"/>
                  </a:lnTo>
                  <a:lnTo>
                    <a:pt x="1643" y="1638"/>
                  </a:lnTo>
                  <a:lnTo>
                    <a:pt x="1631" y="1646"/>
                  </a:lnTo>
                  <a:lnTo>
                    <a:pt x="1629" y="1650"/>
                  </a:lnTo>
                  <a:lnTo>
                    <a:pt x="1629" y="1652"/>
                  </a:lnTo>
                  <a:lnTo>
                    <a:pt x="1629" y="1655"/>
                  </a:lnTo>
                  <a:lnTo>
                    <a:pt x="1628" y="1660"/>
                  </a:lnTo>
                  <a:lnTo>
                    <a:pt x="1628" y="1662"/>
                  </a:lnTo>
                  <a:lnTo>
                    <a:pt x="1626" y="1664"/>
                  </a:lnTo>
                  <a:lnTo>
                    <a:pt x="1626" y="1665"/>
                  </a:lnTo>
                  <a:lnTo>
                    <a:pt x="1624" y="1665"/>
                  </a:lnTo>
                  <a:lnTo>
                    <a:pt x="1622" y="1665"/>
                  </a:lnTo>
                  <a:lnTo>
                    <a:pt x="1622" y="1667"/>
                  </a:lnTo>
                  <a:lnTo>
                    <a:pt x="1621" y="1667"/>
                  </a:lnTo>
                  <a:lnTo>
                    <a:pt x="1619" y="1667"/>
                  </a:lnTo>
                  <a:lnTo>
                    <a:pt x="1617" y="1667"/>
                  </a:lnTo>
                  <a:lnTo>
                    <a:pt x="1616" y="1667"/>
                  </a:lnTo>
                  <a:lnTo>
                    <a:pt x="1614" y="1669"/>
                  </a:lnTo>
                  <a:lnTo>
                    <a:pt x="1614" y="1671"/>
                  </a:lnTo>
                  <a:lnTo>
                    <a:pt x="1614" y="1672"/>
                  </a:lnTo>
                  <a:lnTo>
                    <a:pt x="1614" y="1674"/>
                  </a:lnTo>
                  <a:lnTo>
                    <a:pt x="1612" y="1674"/>
                  </a:lnTo>
                  <a:lnTo>
                    <a:pt x="1612" y="1676"/>
                  </a:lnTo>
                  <a:lnTo>
                    <a:pt x="1610" y="1678"/>
                  </a:lnTo>
                  <a:lnTo>
                    <a:pt x="1609" y="1679"/>
                  </a:lnTo>
                  <a:lnTo>
                    <a:pt x="1607" y="1679"/>
                  </a:lnTo>
                  <a:lnTo>
                    <a:pt x="1607" y="1681"/>
                  </a:lnTo>
                  <a:lnTo>
                    <a:pt x="1605" y="1681"/>
                  </a:lnTo>
                  <a:lnTo>
                    <a:pt x="1605" y="1683"/>
                  </a:lnTo>
                  <a:lnTo>
                    <a:pt x="1605" y="1684"/>
                  </a:lnTo>
                  <a:lnTo>
                    <a:pt x="1605" y="1686"/>
                  </a:lnTo>
                  <a:lnTo>
                    <a:pt x="1604" y="1688"/>
                  </a:lnTo>
                  <a:lnTo>
                    <a:pt x="1604" y="1690"/>
                  </a:lnTo>
                  <a:lnTo>
                    <a:pt x="1602" y="1690"/>
                  </a:lnTo>
                  <a:lnTo>
                    <a:pt x="1602" y="1691"/>
                  </a:lnTo>
                  <a:lnTo>
                    <a:pt x="1600" y="1691"/>
                  </a:lnTo>
                  <a:lnTo>
                    <a:pt x="1600" y="1693"/>
                  </a:lnTo>
                  <a:lnTo>
                    <a:pt x="1598" y="1695"/>
                  </a:lnTo>
                  <a:lnTo>
                    <a:pt x="1598" y="1697"/>
                  </a:lnTo>
                  <a:lnTo>
                    <a:pt x="1598" y="1698"/>
                  </a:lnTo>
                  <a:lnTo>
                    <a:pt x="1600" y="1700"/>
                  </a:lnTo>
                  <a:lnTo>
                    <a:pt x="1600" y="1702"/>
                  </a:lnTo>
                  <a:lnTo>
                    <a:pt x="1600" y="1703"/>
                  </a:lnTo>
                  <a:lnTo>
                    <a:pt x="1600" y="1705"/>
                  </a:lnTo>
                  <a:lnTo>
                    <a:pt x="1600" y="1707"/>
                  </a:lnTo>
                  <a:lnTo>
                    <a:pt x="1600" y="1710"/>
                  </a:lnTo>
                  <a:lnTo>
                    <a:pt x="1600" y="1716"/>
                  </a:lnTo>
                  <a:lnTo>
                    <a:pt x="1597" y="1717"/>
                  </a:lnTo>
                  <a:lnTo>
                    <a:pt x="1595" y="1721"/>
                  </a:lnTo>
                  <a:lnTo>
                    <a:pt x="1595" y="1722"/>
                  </a:lnTo>
                  <a:lnTo>
                    <a:pt x="1593" y="1724"/>
                  </a:lnTo>
                  <a:lnTo>
                    <a:pt x="1593" y="1726"/>
                  </a:lnTo>
                  <a:lnTo>
                    <a:pt x="1593" y="1728"/>
                  </a:lnTo>
                  <a:lnTo>
                    <a:pt x="1593" y="1729"/>
                  </a:lnTo>
                  <a:lnTo>
                    <a:pt x="1593" y="1731"/>
                  </a:lnTo>
                  <a:lnTo>
                    <a:pt x="1591" y="1731"/>
                  </a:lnTo>
                  <a:lnTo>
                    <a:pt x="1591" y="1733"/>
                  </a:lnTo>
                  <a:lnTo>
                    <a:pt x="1590" y="1735"/>
                  </a:lnTo>
                  <a:lnTo>
                    <a:pt x="1588" y="1736"/>
                  </a:lnTo>
                  <a:lnTo>
                    <a:pt x="1586" y="1736"/>
                  </a:lnTo>
                  <a:lnTo>
                    <a:pt x="1585" y="1738"/>
                  </a:lnTo>
                  <a:lnTo>
                    <a:pt x="1583" y="1738"/>
                  </a:lnTo>
                  <a:lnTo>
                    <a:pt x="1581" y="1740"/>
                  </a:lnTo>
                  <a:lnTo>
                    <a:pt x="1579" y="1740"/>
                  </a:lnTo>
                  <a:lnTo>
                    <a:pt x="1578" y="1740"/>
                  </a:lnTo>
                  <a:lnTo>
                    <a:pt x="1578" y="1741"/>
                  </a:lnTo>
                  <a:lnTo>
                    <a:pt x="1576" y="1741"/>
                  </a:lnTo>
                  <a:lnTo>
                    <a:pt x="1576" y="1743"/>
                  </a:lnTo>
                  <a:lnTo>
                    <a:pt x="1574" y="1743"/>
                  </a:lnTo>
                  <a:lnTo>
                    <a:pt x="1574" y="1745"/>
                  </a:lnTo>
                  <a:lnTo>
                    <a:pt x="1572" y="1745"/>
                  </a:lnTo>
                  <a:lnTo>
                    <a:pt x="1572" y="1747"/>
                  </a:lnTo>
                  <a:lnTo>
                    <a:pt x="1571" y="1748"/>
                  </a:lnTo>
                  <a:lnTo>
                    <a:pt x="1571" y="1750"/>
                  </a:lnTo>
                  <a:lnTo>
                    <a:pt x="1569" y="1750"/>
                  </a:lnTo>
                  <a:lnTo>
                    <a:pt x="1569" y="1752"/>
                  </a:lnTo>
                  <a:lnTo>
                    <a:pt x="1567" y="1752"/>
                  </a:lnTo>
                  <a:lnTo>
                    <a:pt x="1567" y="1754"/>
                  </a:lnTo>
                  <a:lnTo>
                    <a:pt x="1566" y="1755"/>
                  </a:lnTo>
                  <a:lnTo>
                    <a:pt x="1564" y="1757"/>
                  </a:lnTo>
                  <a:lnTo>
                    <a:pt x="1564" y="1759"/>
                  </a:lnTo>
                  <a:lnTo>
                    <a:pt x="1564" y="1760"/>
                  </a:lnTo>
                  <a:lnTo>
                    <a:pt x="1564" y="1762"/>
                  </a:lnTo>
                  <a:lnTo>
                    <a:pt x="1564" y="1764"/>
                  </a:lnTo>
                  <a:lnTo>
                    <a:pt x="1566" y="1764"/>
                  </a:lnTo>
                  <a:lnTo>
                    <a:pt x="1566" y="1766"/>
                  </a:lnTo>
                  <a:lnTo>
                    <a:pt x="1566" y="1767"/>
                  </a:lnTo>
                  <a:lnTo>
                    <a:pt x="1566" y="1769"/>
                  </a:lnTo>
                  <a:lnTo>
                    <a:pt x="1566" y="1771"/>
                  </a:lnTo>
                  <a:lnTo>
                    <a:pt x="1564" y="1772"/>
                  </a:lnTo>
                  <a:lnTo>
                    <a:pt x="1562" y="1774"/>
                  </a:lnTo>
                  <a:lnTo>
                    <a:pt x="1560" y="1774"/>
                  </a:lnTo>
                  <a:lnTo>
                    <a:pt x="1560" y="1776"/>
                  </a:lnTo>
                  <a:lnTo>
                    <a:pt x="1559" y="1776"/>
                  </a:lnTo>
                  <a:lnTo>
                    <a:pt x="1555" y="1783"/>
                  </a:lnTo>
                  <a:lnTo>
                    <a:pt x="1553" y="1785"/>
                  </a:lnTo>
                  <a:lnTo>
                    <a:pt x="1552" y="1786"/>
                  </a:lnTo>
                  <a:lnTo>
                    <a:pt x="1550" y="1786"/>
                  </a:lnTo>
                  <a:lnTo>
                    <a:pt x="1548" y="1788"/>
                  </a:lnTo>
                  <a:lnTo>
                    <a:pt x="1547" y="1788"/>
                  </a:lnTo>
                  <a:lnTo>
                    <a:pt x="1547" y="1790"/>
                  </a:lnTo>
                  <a:lnTo>
                    <a:pt x="1545" y="1790"/>
                  </a:lnTo>
                  <a:lnTo>
                    <a:pt x="1545" y="1791"/>
                  </a:lnTo>
                  <a:lnTo>
                    <a:pt x="1543" y="1793"/>
                  </a:lnTo>
                  <a:lnTo>
                    <a:pt x="1541" y="1793"/>
                  </a:lnTo>
                  <a:lnTo>
                    <a:pt x="1540" y="1793"/>
                  </a:lnTo>
                  <a:lnTo>
                    <a:pt x="1538" y="1793"/>
                  </a:lnTo>
                  <a:lnTo>
                    <a:pt x="1536" y="1793"/>
                  </a:lnTo>
                  <a:lnTo>
                    <a:pt x="1534" y="1793"/>
                  </a:lnTo>
                  <a:lnTo>
                    <a:pt x="1533" y="1793"/>
                  </a:lnTo>
                  <a:lnTo>
                    <a:pt x="1531" y="1793"/>
                  </a:lnTo>
                  <a:lnTo>
                    <a:pt x="1529" y="1793"/>
                  </a:lnTo>
                  <a:lnTo>
                    <a:pt x="1528" y="1793"/>
                  </a:lnTo>
                  <a:lnTo>
                    <a:pt x="1526" y="1793"/>
                  </a:lnTo>
                  <a:lnTo>
                    <a:pt x="1526" y="1795"/>
                  </a:lnTo>
                  <a:lnTo>
                    <a:pt x="1524" y="1795"/>
                  </a:lnTo>
                  <a:lnTo>
                    <a:pt x="1522" y="1795"/>
                  </a:lnTo>
                  <a:lnTo>
                    <a:pt x="1522" y="1797"/>
                  </a:lnTo>
                  <a:lnTo>
                    <a:pt x="1521" y="1798"/>
                  </a:lnTo>
                  <a:lnTo>
                    <a:pt x="1519" y="1798"/>
                  </a:lnTo>
                  <a:lnTo>
                    <a:pt x="1517" y="1800"/>
                  </a:lnTo>
                  <a:lnTo>
                    <a:pt x="1515" y="1802"/>
                  </a:lnTo>
                  <a:lnTo>
                    <a:pt x="1514" y="1802"/>
                  </a:lnTo>
                  <a:lnTo>
                    <a:pt x="1512" y="1804"/>
                  </a:lnTo>
                  <a:lnTo>
                    <a:pt x="1510" y="1804"/>
                  </a:lnTo>
                  <a:lnTo>
                    <a:pt x="1510" y="1805"/>
                  </a:lnTo>
                  <a:lnTo>
                    <a:pt x="1509" y="1805"/>
                  </a:lnTo>
                  <a:lnTo>
                    <a:pt x="1507" y="1805"/>
                  </a:lnTo>
                  <a:lnTo>
                    <a:pt x="1507" y="1807"/>
                  </a:lnTo>
                  <a:lnTo>
                    <a:pt x="1505" y="1807"/>
                  </a:lnTo>
                  <a:lnTo>
                    <a:pt x="1503" y="1807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500" y="1809"/>
                  </a:lnTo>
                  <a:lnTo>
                    <a:pt x="1498" y="1810"/>
                  </a:lnTo>
                  <a:lnTo>
                    <a:pt x="1496" y="1812"/>
                  </a:lnTo>
                  <a:lnTo>
                    <a:pt x="1495" y="1814"/>
                  </a:lnTo>
                  <a:lnTo>
                    <a:pt x="1493" y="1816"/>
                  </a:lnTo>
                  <a:lnTo>
                    <a:pt x="1491" y="1817"/>
                  </a:lnTo>
                  <a:lnTo>
                    <a:pt x="1490" y="1821"/>
                  </a:lnTo>
                  <a:lnTo>
                    <a:pt x="1490" y="1823"/>
                  </a:lnTo>
                  <a:lnTo>
                    <a:pt x="1486" y="1824"/>
                  </a:lnTo>
                  <a:lnTo>
                    <a:pt x="1488" y="1823"/>
                  </a:lnTo>
                  <a:lnTo>
                    <a:pt x="1488" y="1821"/>
                  </a:lnTo>
                  <a:lnTo>
                    <a:pt x="1488" y="1823"/>
                  </a:lnTo>
                  <a:lnTo>
                    <a:pt x="1486" y="1824"/>
                  </a:lnTo>
                  <a:lnTo>
                    <a:pt x="1484" y="1826"/>
                  </a:lnTo>
                  <a:lnTo>
                    <a:pt x="1481" y="1826"/>
                  </a:lnTo>
                  <a:lnTo>
                    <a:pt x="1479" y="1826"/>
                  </a:lnTo>
                  <a:lnTo>
                    <a:pt x="1479" y="1824"/>
                  </a:lnTo>
                  <a:lnTo>
                    <a:pt x="1477" y="1823"/>
                  </a:lnTo>
                  <a:lnTo>
                    <a:pt x="1477" y="1819"/>
                  </a:lnTo>
                  <a:lnTo>
                    <a:pt x="1477" y="1817"/>
                  </a:lnTo>
                  <a:lnTo>
                    <a:pt x="1476" y="1817"/>
                  </a:lnTo>
                  <a:lnTo>
                    <a:pt x="1476" y="1816"/>
                  </a:lnTo>
                  <a:lnTo>
                    <a:pt x="1476" y="1814"/>
                  </a:lnTo>
                  <a:lnTo>
                    <a:pt x="1477" y="1814"/>
                  </a:lnTo>
                  <a:lnTo>
                    <a:pt x="1477" y="1812"/>
                  </a:lnTo>
                  <a:lnTo>
                    <a:pt x="1479" y="1812"/>
                  </a:lnTo>
                  <a:lnTo>
                    <a:pt x="1481" y="1812"/>
                  </a:lnTo>
                  <a:lnTo>
                    <a:pt x="1483" y="1810"/>
                  </a:lnTo>
                  <a:lnTo>
                    <a:pt x="1483" y="1802"/>
                  </a:lnTo>
                  <a:lnTo>
                    <a:pt x="1483" y="1800"/>
                  </a:lnTo>
                  <a:lnTo>
                    <a:pt x="1481" y="1800"/>
                  </a:lnTo>
                  <a:lnTo>
                    <a:pt x="1483" y="1798"/>
                  </a:lnTo>
                  <a:lnTo>
                    <a:pt x="1483" y="1797"/>
                  </a:lnTo>
                  <a:lnTo>
                    <a:pt x="1484" y="1795"/>
                  </a:lnTo>
                  <a:lnTo>
                    <a:pt x="1484" y="1790"/>
                  </a:lnTo>
                  <a:lnTo>
                    <a:pt x="1484" y="1788"/>
                  </a:lnTo>
                  <a:lnTo>
                    <a:pt x="1484" y="1786"/>
                  </a:lnTo>
                  <a:lnTo>
                    <a:pt x="1484" y="1785"/>
                  </a:lnTo>
                  <a:lnTo>
                    <a:pt x="1484" y="1781"/>
                  </a:lnTo>
                  <a:lnTo>
                    <a:pt x="1484" y="1779"/>
                  </a:lnTo>
                  <a:lnTo>
                    <a:pt x="1483" y="1779"/>
                  </a:lnTo>
                  <a:lnTo>
                    <a:pt x="1483" y="1778"/>
                  </a:lnTo>
                  <a:lnTo>
                    <a:pt x="1483" y="1776"/>
                  </a:lnTo>
                  <a:lnTo>
                    <a:pt x="1484" y="1774"/>
                  </a:lnTo>
                  <a:lnTo>
                    <a:pt x="1486" y="1772"/>
                  </a:lnTo>
                  <a:lnTo>
                    <a:pt x="1486" y="1771"/>
                  </a:lnTo>
                  <a:lnTo>
                    <a:pt x="1486" y="1769"/>
                  </a:lnTo>
                  <a:lnTo>
                    <a:pt x="1490" y="1767"/>
                  </a:lnTo>
                  <a:lnTo>
                    <a:pt x="1490" y="1766"/>
                  </a:lnTo>
                  <a:lnTo>
                    <a:pt x="1491" y="1764"/>
                  </a:lnTo>
                  <a:lnTo>
                    <a:pt x="1491" y="1762"/>
                  </a:lnTo>
                  <a:lnTo>
                    <a:pt x="1493" y="1760"/>
                  </a:lnTo>
                  <a:lnTo>
                    <a:pt x="1493" y="1757"/>
                  </a:lnTo>
                  <a:lnTo>
                    <a:pt x="1495" y="1757"/>
                  </a:lnTo>
                  <a:lnTo>
                    <a:pt x="1495" y="1755"/>
                  </a:lnTo>
                  <a:lnTo>
                    <a:pt x="1495" y="1754"/>
                  </a:lnTo>
                  <a:lnTo>
                    <a:pt x="1495" y="1750"/>
                  </a:lnTo>
                  <a:lnTo>
                    <a:pt x="1493" y="1750"/>
                  </a:lnTo>
                  <a:lnTo>
                    <a:pt x="1493" y="1748"/>
                  </a:lnTo>
                  <a:lnTo>
                    <a:pt x="1491" y="1747"/>
                  </a:lnTo>
                  <a:lnTo>
                    <a:pt x="1490" y="1745"/>
                  </a:lnTo>
                  <a:lnTo>
                    <a:pt x="1488" y="1741"/>
                  </a:lnTo>
                  <a:lnTo>
                    <a:pt x="1484" y="1738"/>
                  </a:lnTo>
                  <a:lnTo>
                    <a:pt x="1483" y="1736"/>
                  </a:lnTo>
                  <a:lnTo>
                    <a:pt x="1481" y="1736"/>
                  </a:lnTo>
                  <a:lnTo>
                    <a:pt x="1479" y="1733"/>
                  </a:lnTo>
                  <a:lnTo>
                    <a:pt x="1476" y="1731"/>
                  </a:lnTo>
                  <a:lnTo>
                    <a:pt x="1474" y="1729"/>
                  </a:lnTo>
                  <a:lnTo>
                    <a:pt x="1472" y="1728"/>
                  </a:lnTo>
                  <a:lnTo>
                    <a:pt x="1471" y="1726"/>
                  </a:lnTo>
                  <a:lnTo>
                    <a:pt x="1469" y="1724"/>
                  </a:lnTo>
                  <a:lnTo>
                    <a:pt x="1467" y="1722"/>
                  </a:lnTo>
                  <a:lnTo>
                    <a:pt x="1465" y="1722"/>
                  </a:lnTo>
                  <a:lnTo>
                    <a:pt x="1464" y="1721"/>
                  </a:lnTo>
                  <a:lnTo>
                    <a:pt x="1462" y="1719"/>
                  </a:lnTo>
                  <a:lnTo>
                    <a:pt x="1460" y="1717"/>
                  </a:lnTo>
                  <a:lnTo>
                    <a:pt x="1458" y="1717"/>
                  </a:lnTo>
                  <a:lnTo>
                    <a:pt x="1458" y="1716"/>
                  </a:lnTo>
                  <a:lnTo>
                    <a:pt x="1457" y="1716"/>
                  </a:lnTo>
                  <a:lnTo>
                    <a:pt x="1455" y="1716"/>
                  </a:lnTo>
                  <a:lnTo>
                    <a:pt x="1453" y="1714"/>
                  </a:lnTo>
                  <a:lnTo>
                    <a:pt x="1452" y="1712"/>
                  </a:lnTo>
                  <a:lnTo>
                    <a:pt x="1450" y="1712"/>
                  </a:lnTo>
                  <a:lnTo>
                    <a:pt x="1448" y="1710"/>
                  </a:lnTo>
                  <a:lnTo>
                    <a:pt x="1446" y="1710"/>
                  </a:lnTo>
                  <a:lnTo>
                    <a:pt x="1446" y="1709"/>
                  </a:lnTo>
                  <a:lnTo>
                    <a:pt x="1445" y="1707"/>
                  </a:lnTo>
                  <a:lnTo>
                    <a:pt x="1443" y="1707"/>
                  </a:lnTo>
                  <a:lnTo>
                    <a:pt x="1443" y="1705"/>
                  </a:lnTo>
                  <a:lnTo>
                    <a:pt x="1443" y="1703"/>
                  </a:lnTo>
                  <a:lnTo>
                    <a:pt x="1445" y="1702"/>
                  </a:lnTo>
                  <a:lnTo>
                    <a:pt x="1445" y="1700"/>
                  </a:lnTo>
                  <a:lnTo>
                    <a:pt x="1446" y="1700"/>
                  </a:lnTo>
                  <a:lnTo>
                    <a:pt x="1446" y="1702"/>
                  </a:lnTo>
                  <a:lnTo>
                    <a:pt x="1445" y="1702"/>
                  </a:lnTo>
                  <a:lnTo>
                    <a:pt x="1445" y="1703"/>
                  </a:lnTo>
                  <a:lnTo>
                    <a:pt x="1446" y="1703"/>
                  </a:lnTo>
                  <a:lnTo>
                    <a:pt x="1448" y="1703"/>
                  </a:lnTo>
                  <a:lnTo>
                    <a:pt x="1448" y="1705"/>
                  </a:lnTo>
                  <a:lnTo>
                    <a:pt x="1450" y="1705"/>
                  </a:lnTo>
                  <a:lnTo>
                    <a:pt x="1450" y="1703"/>
                  </a:lnTo>
                  <a:lnTo>
                    <a:pt x="1452" y="1703"/>
                  </a:lnTo>
                  <a:lnTo>
                    <a:pt x="1452" y="1702"/>
                  </a:lnTo>
                  <a:lnTo>
                    <a:pt x="1453" y="1702"/>
                  </a:lnTo>
                  <a:lnTo>
                    <a:pt x="1455" y="1700"/>
                  </a:lnTo>
                  <a:lnTo>
                    <a:pt x="1457" y="1698"/>
                  </a:lnTo>
                  <a:lnTo>
                    <a:pt x="1458" y="1698"/>
                  </a:lnTo>
                  <a:lnTo>
                    <a:pt x="1458" y="1697"/>
                  </a:lnTo>
                  <a:lnTo>
                    <a:pt x="1457" y="1698"/>
                  </a:lnTo>
                  <a:lnTo>
                    <a:pt x="1455" y="1700"/>
                  </a:lnTo>
                  <a:lnTo>
                    <a:pt x="1455" y="1698"/>
                  </a:lnTo>
                  <a:lnTo>
                    <a:pt x="1455" y="1697"/>
                  </a:lnTo>
                  <a:lnTo>
                    <a:pt x="1455" y="1695"/>
                  </a:lnTo>
                  <a:lnTo>
                    <a:pt x="1455" y="1697"/>
                  </a:lnTo>
                  <a:lnTo>
                    <a:pt x="1457" y="1697"/>
                  </a:lnTo>
                  <a:lnTo>
                    <a:pt x="1457" y="1695"/>
                  </a:lnTo>
                  <a:lnTo>
                    <a:pt x="1455" y="1695"/>
                  </a:lnTo>
                  <a:lnTo>
                    <a:pt x="1455" y="1691"/>
                  </a:lnTo>
                  <a:lnTo>
                    <a:pt x="1455" y="1690"/>
                  </a:lnTo>
                  <a:lnTo>
                    <a:pt x="1453" y="1688"/>
                  </a:lnTo>
                  <a:lnTo>
                    <a:pt x="1452" y="1686"/>
                  </a:lnTo>
                  <a:lnTo>
                    <a:pt x="1450" y="1686"/>
                  </a:lnTo>
                  <a:lnTo>
                    <a:pt x="1448" y="1684"/>
                  </a:lnTo>
                  <a:lnTo>
                    <a:pt x="1446" y="1684"/>
                  </a:lnTo>
                  <a:lnTo>
                    <a:pt x="1445" y="1683"/>
                  </a:lnTo>
                  <a:lnTo>
                    <a:pt x="1446" y="1683"/>
                  </a:lnTo>
                  <a:lnTo>
                    <a:pt x="1445" y="1683"/>
                  </a:lnTo>
                  <a:lnTo>
                    <a:pt x="1445" y="1681"/>
                  </a:lnTo>
                  <a:lnTo>
                    <a:pt x="1445" y="1679"/>
                  </a:lnTo>
                  <a:lnTo>
                    <a:pt x="1446" y="1679"/>
                  </a:lnTo>
                  <a:lnTo>
                    <a:pt x="1445" y="1679"/>
                  </a:lnTo>
                  <a:lnTo>
                    <a:pt x="1445" y="1678"/>
                  </a:lnTo>
                  <a:lnTo>
                    <a:pt x="1445" y="1676"/>
                  </a:lnTo>
                  <a:lnTo>
                    <a:pt x="1445" y="1674"/>
                  </a:lnTo>
                  <a:lnTo>
                    <a:pt x="1443" y="1672"/>
                  </a:lnTo>
                  <a:lnTo>
                    <a:pt x="1443" y="1671"/>
                  </a:lnTo>
                  <a:lnTo>
                    <a:pt x="1445" y="1669"/>
                  </a:lnTo>
                  <a:lnTo>
                    <a:pt x="1445" y="1667"/>
                  </a:lnTo>
                  <a:lnTo>
                    <a:pt x="1443" y="1665"/>
                  </a:lnTo>
                  <a:lnTo>
                    <a:pt x="1441" y="1665"/>
                  </a:lnTo>
                  <a:lnTo>
                    <a:pt x="1439" y="1665"/>
                  </a:lnTo>
                  <a:lnTo>
                    <a:pt x="1439" y="1667"/>
                  </a:lnTo>
                  <a:lnTo>
                    <a:pt x="1438" y="1667"/>
                  </a:lnTo>
                  <a:lnTo>
                    <a:pt x="1436" y="1667"/>
                  </a:lnTo>
                  <a:lnTo>
                    <a:pt x="1436" y="1665"/>
                  </a:lnTo>
                  <a:lnTo>
                    <a:pt x="1434" y="1665"/>
                  </a:lnTo>
                  <a:lnTo>
                    <a:pt x="1433" y="1665"/>
                  </a:lnTo>
                  <a:lnTo>
                    <a:pt x="1433" y="1667"/>
                  </a:lnTo>
                  <a:lnTo>
                    <a:pt x="1433" y="1669"/>
                  </a:lnTo>
                  <a:lnTo>
                    <a:pt x="1431" y="1669"/>
                  </a:lnTo>
                  <a:lnTo>
                    <a:pt x="1431" y="1667"/>
                  </a:lnTo>
                  <a:lnTo>
                    <a:pt x="1431" y="1665"/>
                  </a:lnTo>
                  <a:lnTo>
                    <a:pt x="1433" y="1664"/>
                  </a:lnTo>
                  <a:lnTo>
                    <a:pt x="1431" y="1664"/>
                  </a:lnTo>
                  <a:lnTo>
                    <a:pt x="1429" y="1664"/>
                  </a:lnTo>
                  <a:lnTo>
                    <a:pt x="1427" y="1664"/>
                  </a:lnTo>
                  <a:lnTo>
                    <a:pt x="1426" y="1664"/>
                  </a:lnTo>
                  <a:lnTo>
                    <a:pt x="1424" y="1664"/>
                  </a:lnTo>
                  <a:lnTo>
                    <a:pt x="1424" y="1662"/>
                  </a:lnTo>
                  <a:lnTo>
                    <a:pt x="1424" y="1659"/>
                  </a:lnTo>
                  <a:lnTo>
                    <a:pt x="1422" y="1659"/>
                  </a:lnTo>
                  <a:lnTo>
                    <a:pt x="1420" y="1659"/>
                  </a:lnTo>
                  <a:lnTo>
                    <a:pt x="1420" y="1657"/>
                  </a:lnTo>
                  <a:lnTo>
                    <a:pt x="1419" y="1655"/>
                  </a:lnTo>
                  <a:lnTo>
                    <a:pt x="1419" y="1653"/>
                  </a:lnTo>
                  <a:lnTo>
                    <a:pt x="1420" y="1653"/>
                  </a:lnTo>
                  <a:lnTo>
                    <a:pt x="1420" y="1652"/>
                  </a:lnTo>
                  <a:lnTo>
                    <a:pt x="1419" y="1652"/>
                  </a:lnTo>
                  <a:lnTo>
                    <a:pt x="1419" y="1653"/>
                  </a:lnTo>
                  <a:lnTo>
                    <a:pt x="1417" y="1653"/>
                  </a:lnTo>
                  <a:lnTo>
                    <a:pt x="1417" y="1652"/>
                  </a:lnTo>
                  <a:lnTo>
                    <a:pt x="1415" y="1652"/>
                  </a:lnTo>
                  <a:lnTo>
                    <a:pt x="1415" y="1650"/>
                  </a:lnTo>
                  <a:lnTo>
                    <a:pt x="1415" y="1648"/>
                  </a:lnTo>
                  <a:lnTo>
                    <a:pt x="1417" y="1648"/>
                  </a:lnTo>
                  <a:lnTo>
                    <a:pt x="1417" y="1646"/>
                  </a:lnTo>
                  <a:lnTo>
                    <a:pt x="1419" y="1645"/>
                  </a:lnTo>
                  <a:lnTo>
                    <a:pt x="1419" y="1643"/>
                  </a:lnTo>
                  <a:lnTo>
                    <a:pt x="1419" y="1641"/>
                  </a:lnTo>
                  <a:lnTo>
                    <a:pt x="1420" y="1641"/>
                  </a:lnTo>
                  <a:lnTo>
                    <a:pt x="1419" y="1641"/>
                  </a:lnTo>
                  <a:lnTo>
                    <a:pt x="1419" y="1643"/>
                  </a:lnTo>
                  <a:lnTo>
                    <a:pt x="1419" y="1645"/>
                  </a:lnTo>
                  <a:lnTo>
                    <a:pt x="1417" y="1643"/>
                  </a:lnTo>
                  <a:lnTo>
                    <a:pt x="1417" y="1645"/>
                  </a:lnTo>
                  <a:lnTo>
                    <a:pt x="1417" y="1646"/>
                  </a:lnTo>
                  <a:lnTo>
                    <a:pt x="1415" y="1646"/>
                  </a:lnTo>
                  <a:lnTo>
                    <a:pt x="1415" y="1648"/>
                  </a:lnTo>
                  <a:lnTo>
                    <a:pt x="1414" y="1648"/>
                  </a:lnTo>
                  <a:lnTo>
                    <a:pt x="1412" y="1648"/>
                  </a:lnTo>
                  <a:lnTo>
                    <a:pt x="1410" y="1648"/>
                  </a:lnTo>
                  <a:lnTo>
                    <a:pt x="1408" y="1648"/>
                  </a:lnTo>
                  <a:lnTo>
                    <a:pt x="1408" y="1650"/>
                  </a:lnTo>
                  <a:lnTo>
                    <a:pt x="1408" y="1648"/>
                  </a:lnTo>
                  <a:lnTo>
                    <a:pt x="1407" y="1648"/>
                  </a:lnTo>
                  <a:lnTo>
                    <a:pt x="1407" y="1650"/>
                  </a:lnTo>
                  <a:lnTo>
                    <a:pt x="1405" y="1650"/>
                  </a:lnTo>
                  <a:lnTo>
                    <a:pt x="1403" y="1650"/>
                  </a:lnTo>
                  <a:lnTo>
                    <a:pt x="1403" y="1648"/>
                  </a:lnTo>
                  <a:lnTo>
                    <a:pt x="1402" y="1648"/>
                  </a:lnTo>
                  <a:lnTo>
                    <a:pt x="1400" y="1648"/>
                  </a:lnTo>
                  <a:lnTo>
                    <a:pt x="1400" y="1646"/>
                  </a:lnTo>
                  <a:lnTo>
                    <a:pt x="1398" y="1646"/>
                  </a:lnTo>
                  <a:lnTo>
                    <a:pt x="1398" y="1648"/>
                  </a:lnTo>
                  <a:lnTo>
                    <a:pt x="1398" y="1646"/>
                  </a:lnTo>
                  <a:lnTo>
                    <a:pt x="1398" y="1645"/>
                  </a:lnTo>
                  <a:lnTo>
                    <a:pt x="1396" y="1645"/>
                  </a:lnTo>
                  <a:lnTo>
                    <a:pt x="1398" y="1643"/>
                  </a:lnTo>
                  <a:lnTo>
                    <a:pt x="1400" y="1641"/>
                  </a:lnTo>
                  <a:lnTo>
                    <a:pt x="1402" y="1640"/>
                  </a:lnTo>
                  <a:lnTo>
                    <a:pt x="1400" y="1640"/>
                  </a:lnTo>
                  <a:lnTo>
                    <a:pt x="1398" y="1640"/>
                  </a:lnTo>
                  <a:lnTo>
                    <a:pt x="1396" y="1640"/>
                  </a:lnTo>
                  <a:lnTo>
                    <a:pt x="1395" y="1641"/>
                  </a:lnTo>
                  <a:lnTo>
                    <a:pt x="1396" y="1641"/>
                  </a:lnTo>
                  <a:lnTo>
                    <a:pt x="1395" y="1643"/>
                  </a:lnTo>
                  <a:lnTo>
                    <a:pt x="1395" y="1645"/>
                  </a:lnTo>
                  <a:lnTo>
                    <a:pt x="1393" y="1645"/>
                  </a:lnTo>
                  <a:lnTo>
                    <a:pt x="1391" y="1645"/>
                  </a:lnTo>
                  <a:lnTo>
                    <a:pt x="1389" y="1645"/>
                  </a:lnTo>
                  <a:lnTo>
                    <a:pt x="1388" y="1645"/>
                  </a:lnTo>
                  <a:lnTo>
                    <a:pt x="1388" y="1646"/>
                  </a:lnTo>
                  <a:lnTo>
                    <a:pt x="1386" y="1646"/>
                  </a:lnTo>
                  <a:lnTo>
                    <a:pt x="1384" y="1646"/>
                  </a:lnTo>
                  <a:lnTo>
                    <a:pt x="1381" y="1646"/>
                  </a:lnTo>
                  <a:lnTo>
                    <a:pt x="1381" y="1645"/>
                  </a:lnTo>
                  <a:lnTo>
                    <a:pt x="1381" y="1643"/>
                  </a:lnTo>
                  <a:lnTo>
                    <a:pt x="1379" y="1643"/>
                  </a:lnTo>
                  <a:lnTo>
                    <a:pt x="1379" y="1645"/>
                  </a:lnTo>
                  <a:lnTo>
                    <a:pt x="1377" y="1645"/>
                  </a:lnTo>
                  <a:lnTo>
                    <a:pt x="1376" y="1645"/>
                  </a:lnTo>
                  <a:lnTo>
                    <a:pt x="1374" y="1645"/>
                  </a:lnTo>
                  <a:lnTo>
                    <a:pt x="1372" y="1645"/>
                  </a:lnTo>
                  <a:lnTo>
                    <a:pt x="1372" y="1646"/>
                  </a:lnTo>
                  <a:lnTo>
                    <a:pt x="1370" y="1646"/>
                  </a:lnTo>
                  <a:lnTo>
                    <a:pt x="1369" y="1646"/>
                  </a:lnTo>
                  <a:lnTo>
                    <a:pt x="1367" y="1646"/>
                  </a:lnTo>
                  <a:lnTo>
                    <a:pt x="1367" y="1648"/>
                  </a:lnTo>
                  <a:lnTo>
                    <a:pt x="1365" y="1648"/>
                  </a:lnTo>
                  <a:lnTo>
                    <a:pt x="1364" y="1648"/>
                  </a:lnTo>
                  <a:lnTo>
                    <a:pt x="1364" y="1646"/>
                  </a:lnTo>
                  <a:lnTo>
                    <a:pt x="1365" y="1646"/>
                  </a:lnTo>
                  <a:lnTo>
                    <a:pt x="1365" y="1645"/>
                  </a:lnTo>
                  <a:lnTo>
                    <a:pt x="1364" y="1645"/>
                  </a:lnTo>
                  <a:lnTo>
                    <a:pt x="1364" y="1646"/>
                  </a:lnTo>
                  <a:lnTo>
                    <a:pt x="1364" y="1648"/>
                  </a:lnTo>
                  <a:lnTo>
                    <a:pt x="1362" y="1650"/>
                  </a:lnTo>
                  <a:lnTo>
                    <a:pt x="1360" y="1650"/>
                  </a:lnTo>
                  <a:lnTo>
                    <a:pt x="1360" y="1648"/>
                  </a:lnTo>
                  <a:lnTo>
                    <a:pt x="1358" y="1648"/>
                  </a:lnTo>
                  <a:lnTo>
                    <a:pt x="1357" y="1648"/>
                  </a:lnTo>
                  <a:lnTo>
                    <a:pt x="1355" y="1650"/>
                  </a:lnTo>
                  <a:lnTo>
                    <a:pt x="1353" y="1650"/>
                  </a:lnTo>
                  <a:lnTo>
                    <a:pt x="1353" y="1652"/>
                  </a:lnTo>
                  <a:lnTo>
                    <a:pt x="1351" y="1652"/>
                  </a:lnTo>
                  <a:lnTo>
                    <a:pt x="1350" y="1653"/>
                  </a:lnTo>
                  <a:lnTo>
                    <a:pt x="1346" y="1655"/>
                  </a:lnTo>
                  <a:lnTo>
                    <a:pt x="1345" y="1657"/>
                  </a:lnTo>
                  <a:lnTo>
                    <a:pt x="1343" y="1659"/>
                  </a:lnTo>
                  <a:lnTo>
                    <a:pt x="1343" y="1660"/>
                  </a:lnTo>
                  <a:lnTo>
                    <a:pt x="1341" y="1662"/>
                  </a:lnTo>
                  <a:lnTo>
                    <a:pt x="1341" y="1664"/>
                  </a:lnTo>
                  <a:lnTo>
                    <a:pt x="1339" y="1664"/>
                  </a:lnTo>
                  <a:lnTo>
                    <a:pt x="1338" y="1665"/>
                  </a:lnTo>
                  <a:lnTo>
                    <a:pt x="1336" y="1667"/>
                  </a:lnTo>
                  <a:lnTo>
                    <a:pt x="1338" y="1667"/>
                  </a:lnTo>
                  <a:lnTo>
                    <a:pt x="1339" y="1665"/>
                  </a:lnTo>
                  <a:lnTo>
                    <a:pt x="1339" y="1667"/>
                  </a:lnTo>
                  <a:lnTo>
                    <a:pt x="1338" y="1669"/>
                  </a:lnTo>
                  <a:lnTo>
                    <a:pt x="1336" y="1669"/>
                  </a:lnTo>
                  <a:lnTo>
                    <a:pt x="1338" y="1669"/>
                  </a:lnTo>
                  <a:lnTo>
                    <a:pt x="1338" y="1671"/>
                  </a:lnTo>
                  <a:lnTo>
                    <a:pt x="1336" y="1671"/>
                  </a:lnTo>
                  <a:lnTo>
                    <a:pt x="1334" y="1671"/>
                  </a:lnTo>
                  <a:lnTo>
                    <a:pt x="1332" y="1672"/>
                  </a:lnTo>
                  <a:lnTo>
                    <a:pt x="1331" y="1674"/>
                  </a:lnTo>
                  <a:lnTo>
                    <a:pt x="1331" y="1676"/>
                  </a:lnTo>
                  <a:lnTo>
                    <a:pt x="1329" y="1676"/>
                  </a:lnTo>
                  <a:lnTo>
                    <a:pt x="1327" y="1676"/>
                  </a:lnTo>
                  <a:lnTo>
                    <a:pt x="1326" y="1676"/>
                  </a:lnTo>
                  <a:lnTo>
                    <a:pt x="1327" y="1676"/>
                  </a:lnTo>
                  <a:lnTo>
                    <a:pt x="1327" y="1678"/>
                  </a:lnTo>
                  <a:lnTo>
                    <a:pt x="1326" y="1678"/>
                  </a:lnTo>
                  <a:lnTo>
                    <a:pt x="1327" y="1678"/>
                  </a:lnTo>
                  <a:lnTo>
                    <a:pt x="1327" y="1679"/>
                  </a:lnTo>
                  <a:lnTo>
                    <a:pt x="1329" y="1679"/>
                  </a:lnTo>
                  <a:lnTo>
                    <a:pt x="1331" y="1679"/>
                  </a:lnTo>
                  <a:lnTo>
                    <a:pt x="1331" y="1681"/>
                  </a:lnTo>
                  <a:lnTo>
                    <a:pt x="1332" y="1679"/>
                  </a:lnTo>
                  <a:lnTo>
                    <a:pt x="1334" y="1679"/>
                  </a:lnTo>
                  <a:lnTo>
                    <a:pt x="1336" y="1679"/>
                  </a:lnTo>
                  <a:lnTo>
                    <a:pt x="1336" y="1678"/>
                  </a:lnTo>
                  <a:lnTo>
                    <a:pt x="1338" y="1678"/>
                  </a:lnTo>
                  <a:lnTo>
                    <a:pt x="1338" y="1679"/>
                  </a:lnTo>
                  <a:lnTo>
                    <a:pt x="1336" y="1679"/>
                  </a:lnTo>
                  <a:lnTo>
                    <a:pt x="1334" y="1679"/>
                  </a:lnTo>
                  <a:lnTo>
                    <a:pt x="1334" y="1681"/>
                  </a:lnTo>
                  <a:lnTo>
                    <a:pt x="1332" y="1681"/>
                  </a:lnTo>
                  <a:lnTo>
                    <a:pt x="1331" y="1681"/>
                  </a:lnTo>
                  <a:lnTo>
                    <a:pt x="1329" y="1681"/>
                  </a:lnTo>
                  <a:lnTo>
                    <a:pt x="1327" y="1683"/>
                  </a:lnTo>
                  <a:lnTo>
                    <a:pt x="1326" y="1683"/>
                  </a:lnTo>
                  <a:lnTo>
                    <a:pt x="1324" y="1683"/>
                  </a:lnTo>
                  <a:lnTo>
                    <a:pt x="1326" y="1683"/>
                  </a:lnTo>
                  <a:lnTo>
                    <a:pt x="1327" y="1683"/>
                  </a:lnTo>
                  <a:lnTo>
                    <a:pt x="1329" y="1683"/>
                  </a:lnTo>
                  <a:lnTo>
                    <a:pt x="1331" y="1681"/>
                  </a:lnTo>
                  <a:lnTo>
                    <a:pt x="1332" y="1681"/>
                  </a:lnTo>
                  <a:lnTo>
                    <a:pt x="1334" y="1681"/>
                  </a:lnTo>
                  <a:lnTo>
                    <a:pt x="1336" y="1679"/>
                  </a:lnTo>
                  <a:lnTo>
                    <a:pt x="1338" y="1679"/>
                  </a:lnTo>
                  <a:lnTo>
                    <a:pt x="1339" y="1679"/>
                  </a:lnTo>
                  <a:lnTo>
                    <a:pt x="1341" y="1679"/>
                  </a:lnTo>
                  <a:lnTo>
                    <a:pt x="1343" y="1678"/>
                  </a:lnTo>
                  <a:lnTo>
                    <a:pt x="1345" y="1678"/>
                  </a:lnTo>
                  <a:lnTo>
                    <a:pt x="1346" y="1678"/>
                  </a:lnTo>
                  <a:lnTo>
                    <a:pt x="1348" y="1676"/>
                  </a:lnTo>
                  <a:lnTo>
                    <a:pt x="1346" y="1676"/>
                  </a:lnTo>
                  <a:lnTo>
                    <a:pt x="1346" y="1678"/>
                  </a:lnTo>
                  <a:lnTo>
                    <a:pt x="1345" y="1678"/>
                  </a:lnTo>
                  <a:lnTo>
                    <a:pt x="1343" y="1678"/>
                  </a:lnTo>
                  <a:lnTo>
                    <a:pt x="1341" y="1678"/>
                  </a:lnTo>
                  <a:lnTo>
                    <a:pt x="1339" y="1678"/>
                  </a:lnTo>
                  <a:lnTo>
                    <a:pt x="1339" y="1679"/>
                  </a:lnTo>
                  <a:lnTo>
                    <a:pt x="1339" y="1678"/>
                  </a:lnTo>
                  <a:lnTo>
                    <a:pt x="1341" y="1676"/>
                  </a:lnTo>
                  <a:lnTo>
                    <a:pt x="1343" y="1676"/>
                  </a:lnTo>
                  <a:lnTo>
                    <a:pt x="1345" y="1676"/>
                  </a:lnTo>
                  <a:lnTo>
                    <a:pt x="1346" y="1676"/>
                  </a:lnTo>
                  <a:lnTo>
                    <a:pt x="1348" y="1674"/>
                  </a:lnTo>
                  <a:lnTo>
                    <a:pt x="1350" y="1674"/>
                  </a:lnTo>
                  <a:lnTo>
                    <a:pt x="1350" y="1676"/>
                  </a:lnTo>
                  <a:lnTo>
                    <a:pt x="1350" y="1674"/>
                  </a:lnTo>
                  <a:lnTo>
                    <a:pt x="1351" y="1674"/>
                  </a:lnTo>
                  <a:lnTo>
                    <a:pt x="1353" y="1674"/>
                  </a:lnTo>
                  <a:lnTo>
                    <a:pt x="1355" y="1674"/>
                  </a:lnTo>
                  <a:lnTo>
                    <a:pt x="1355" y="1676"/>
                  </a:lnTo>
                  <a:lnTo>
                    <a:pt x="1355" y="1674"/>
                  </a:lnTo>
                  <a:lnTo>
                    <a:pt x="1357" y="1674"/>
                  </a:lnTo>
                  <a:lnTo>
                    <a:pt x="1357" y="1676"/>
                  </a:lnTo>
                  <a:lnTo>
                    <a:pt x="1357" y="1674"/>
                  </a:lnTo>
                  <a:lnTo>
                    <a:pt x="1358" y="1674"/>
                  </a:lnTo>
                  <a:lnTo>
                    <a:pt x="1358" y="1672"/>
                  </a:lnTo>
                  <a:lnTo>
                    <a:pt x="1360" y="1672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5" y="1671"/>
                  </a:lnTo>
                  <a:lnTo>
                    <a:pt x="1365" y="1669"/>
                  </a:lnTo>
                  <a:lnTo>
                    <a:pt x="1367" y="1669"/>
                  </a:lnTo>
                  <a:lnTo>
                    <a:pt x="1367" y="1667"/>
                  </a:lnTo>
                  <a:lnTo>
                    <a:pt x="1369" y="1665"/>
                  </a:lnTo>
                  <a:lnTo>
                    <a:pt x="1370" y="1665"/>
                  </a:lnTo>
                  <a:lnTo>
                    <a:pt x="1372" y="1664"/>
                  </a:lnTo>
                  <a:lnTo>
                    <a:pt x="1374" y="1664"/>
                  </a:lnTo>
                  <a:lnTo>
                    <a:pt x="1374" y="1662"/>
                  </a:lnTo>
                  <a:lnTo>
                    <a:pt x="1374" y="1664"/>
                  </a:lnTo>
                  <a:lnTo>
                    <a:pt x="1374" y="1665"/>
                  </a:lnTo>
                  <a:lnTo>
                    <a:pt x="1372" y="1665"/>
                  </a:lnTo>
                  <a:lnTo>
                    <a:pt x="1372" y="1667"/>
                  </a:lnTo>
                  <a:lnTo>
                    <a:pt x="1374" y="1665"/>
                  </a:lnTo>
                  <a:lnTo>
                    <a:pt x="1376" y="1665"/>
                  </a:lnTo>
                  <a:lnTo>
                    <a:pt x="1377" y="1665"/>
                  </a:lnTo>
                  <a:lnTo>
                    <a:pt x="1377" y="1664"/>
                  </a:lnTo>
                  <a:lnTo>
                    <a:pt x="1379" y="1664"/>
                  </a:lnTo>
                  <a:lnTo>
                    <a:pt x="1381" y="1664"/>
                  </a:lnTo>
                  <a:lnTo>
                    <a:pt x="1383" y="1664"/>
                  </a:lnTo>
                  <a:lnTo>
                    <a:pt x="1384" y="1664"/>
                  </a:lnTo>
                  <a:lnTo>
                    <a:pt x="1386" y="1662"/>
                  </a:lnTo>
                  <a:lnTo>
                    <a:pt x="1388" y="1662"/>
                  </a:lnTo>
                  <a:lnTo>
                    <a:pt x="1388" y="1660"/>
                  </a:lnTo>
                  <a:lnTo>
                    <a:pt x="1389" y="1660"/>
                  </a:lnTo>
                  <a:lnTo>
                    <a:pt x="1389" y="1659"/>
                  </a:lnTo>
                  <a:lnTo>
                    <a:pt x="1391" y="1660"/>
                  </a:lnTo>
                  <a:lnTo>
                    <a:pt x="1389" y="1660"/>
                  </a:lnTo>
                  <a:lnTo>
                    <a:pt x="1391" y="1660"/>
                  </a:lnTo>
                  <a:lnTo>
                    <a:pt x="1393" y="1660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1" y="1664"/>
                  </a:lnTo>
                  <a:lnTo>
                    <a:pt x="1393" y="1664"/>
                  </a:lnTo>
                  <a:lnTo>
                    <a:pt x="1395" y="1664"/>
                  </a:lnTo>
                  <a:lnTo>
                    <a:pt x="1395" y="1665"/>
                  </a:lnTo>
                  <a:lnTo>
                    <a:pt x="1396" y="1665"/>
                  </a:lnTo>
                  <a:lnTo>
                    <a:pt x="1398" y="1665"/>
                  </a:lnTo>
                  <a:lnTo>
                    <a:pt x="1400" y="1665"/>
                  </a:lnTo>
                  <a:lnTo>
                    <a:pt x="1400" y="1667"/>
                  </a:lnTo>
                  <a:lnTo>
                    <a:pt x="1402" y="1667"/>
                  </a:lnTo>
                  <a:lnTo>
                    <a:pt x="1403" y="1667"/>
                  </a:lnTo>
                  <a:lnTo>
                    <a:pt x="1405" y="1667"/>
                  </a:lnTo>
                  <a:lnTo>
                    <a:pt x="1407" y="1669"/>
                  </a:lnTo>
                  <a:lnTo>
                    <a:pt x="1407" y="1671"/>
                  </a:lnTo>
                  <a:lnTo>
                    <a:pt x="1407" y="1672"/>
                  </a:lnTo>
                  <a:lnTo>
                    <a:pt x="1405" y="1674"/>
                  </a:lnTo>
                  <a:lnTo>
                    <a:pt x="1407" y="1674"/>
                  </a:lnTo>
                  <a:lnTo>
                    <a:pt x="1408" y="1674"/>
                  </a:lnTo>
                  <a:lnTo>
                    <a:pt x="1408" y="1676"/>
                  </a:lnTo>
                  <a:lnTo>
                    <a:pt x="1410" y="1676"/>
                  </a:lnTo>
                  <a:lnTo>
                    <a:pt x="1414" y="1678"/>
                  </a:lnTo>
                  <a:lnTo>
                    <a:pt x="1414" y="1676"/>
                  </a:lnTo>
                  <a:lnTo>
                    <a:pt x="1415" y="1676"/>
                  </a:lnTo>
                  <a:lnTo>
                    <a:pt x="1415" y="1678"/>
                  </a:lnTo>
                  <a:lnTo>
                    <a:pt x="1417" y="1678"/>
                  </a:lnTo>
                  <a:lnTo>
                    <a:pt x="1417" y="1676"/>
                  </a:lnTo>
                  <a:lnTo>
                    <a:pt x="1419" y="1676"/>
                  </a:lnTo>
                  <a:lnTo>
                    <a:pt x="1419" y="1674"/>
                  </a:lnTo>
                  <a:lnTo>
                    <a:pt x="1420" y="1674"/>
                  </a:lnTo>
                  <a:lnTo>
                    <a:pt x="1422" y="1674"/>
                  </a:lnTo>
                  <a:lnTo>
                    <a:pt x="1422" y="1672"/>
                  </a:lnTo>
                  <a:lnTo>
                    <a:pt x="1424" y="1672"/>
                  </a:lnTo>
                  <a:lnTo>
                    <a:pt x="1426" y="1672"/>
                  </a:lnTo>
                  <a:lnTo>
                    <a:pt x="1426" y="1674"/>
                  </a:lnTo>
                  <a:lnTo>
                    <a:pt x="1427" y="1674"/>
                  </a:lnTo>
                  <a:lnTo>
                    <a:pt x="1429" y="1676"/>
                  </a:lnTo>
                  <a:lnTo>
                    <a:pt x="1431" y="1676"/>
                  </a:lnTo>
                  <a:lnTo>
                    <a:pt x="1433" y="1674"/>
                  </a:lnTo>
                  <a:lnTo>
                    <a:pt x="1434" y="1674"/>
                  </a:lnTo>
                  <a:lnTo>
                    <a:pt x="1434" y="1676"/>
                  </a:lnTo>
                  <a:lnTo>
                    <a:pt x="1433" y="1676"/>
                  </a:lnTo>
                  <a:lnTo>
                    <a:pt x="1433" y="1678"/>
                  </a:lnTo>
                  <a:lnTo>
                    <a:pt x="1431" y="1679"/>
                  </a:lnTo>
                  <a:lnTo>
                    <a:pt x="1429" y="1681"/>
                  </a:lnTo>
                  <a:lnTo>
                    <a:pt x="1427" y="1681"/>
                  </a:lnTo>
                  <a:lnTo>
                    <a:pt x="1426" y="1681"/>
                  </a:lnTo>
                  <a:lnTo>
                    <a:pt x="1426" y="1683"/>
                  </a:lnTo>
                  <a:lnTo>
                    <a:pt x="1424" y="1683"/>
                  </a:lnTo>
                  <a:lnTo>
                    <a:pt x="1422" y="1683"/>
                  </a:lnTo>
                  <a:lnTo>
                    <a:pt x="1422" y="1684"/>
                  </a:lnTo>
                  <a:lnTo>
                    <a:pt x="1424" y="1684"/>
                  </a:lnTo>
                  <a:lnTo>
                    <a:pt x="1424" y="1686"/>
                  </a:lnTo>
                  <a:lnTo>
                    <a:pt x="1426" y="1688"/>
                  </a:lnTo>
                  <a:lnTo>
                    <a:pt x="1427" y="1688"/>
                  </a:lnTo>
                  <a:lnTo>
                    <a:pt x="1429" y="1690"/>
                  </a:lnTo>
                  <a:lnTo>
                    <a:pt x="1433" y="1690"/>
                  </a:lnTo>
                  <a:lnTo>
                    <a:pt x="1434" y="1690"/>
                  </a:lnTo>
                  <a:lnTo>
                    <a:pt x="1434" y="1691"/>
                  </a:lnTo>
                  <a:lnTo>
                    <a:pt x="1436" y="1691"/>
                  </a:lnTo>
                  <a:lnTo>
                    <a:pt x="1436" y="1693"/>
                  </a:lnTo>
                  <a:lnTo>
                    <a:pt x="1438" y="1693"/>
                  </a:lnTo>
                  <a:lnTo>
                    <a:pt x="1438" y="1695"/>
                  </a:lnTo>
                  <a:lnTo>
                    <a:pt x="1436" y="1697"/>
                  </a:lnTo>
                  <a:lnTo>
                    <a:pt x="1434" y="1697"/>
                  </a:lnTo>
                  <a:lnTo>
                    <a:pt x="1431" y="1697"/>
                  </a:lnTo>
                  <a:lnTo>
                    <a:pt x="1429" y="1697"/>
                  </a:lnTo>
                  <a:lnTo>
                    <a:pt x="1429" y="1695"/>
                  </a:lnTo>
                  <a:lnTo>
                    <a:pt x="1427" y="1695"/>
                  </a:lnTo>
                  <a:lnTo>
                    <a:pt x="1426" y="1695"/>
                  </a:lnTo>
                  <a:lnTo>
                    <a:pt x="1424" y="1693"/>
                  </a:lnTo>
                  <a:lnTo>
                    <a:pt x="1420" y="1691"/>
                  </a:lnTo>
                  <a:lnTo>
                    <a:pt x="1419" y="1691"/>
                  </a:lnTo>
                  <a:lnTo>
                    <a:pt x="1417" y="1690"/>
                  </a:lnTo>
                  <a:lnTo>
                    <a:pt x="1415" y="1690"/>
                  </a:lnTo>
                  <a:lnTo>
                    <a:pt x="1414" y="1688"/>
                  </a:lnTo>
                  <a:lnTo>
                    <a:pt x="1412" y="1688"/>
                  </a:lnTo>
                  <a:lnTo>
                    <a:pt x="1410" y="1688"/>
                  </a:lnTo>
                  <a:lnTo>
                    <a:pt x="1408" y="1686"/>
                  </a:lnTo>
                  <a:lnTo>
                    <a:pt x="1407" y="1686"/>
                  </a:lnTo>
                  <a:lnTo>
                    <a:pt x="1405" y="1684"/>
                  </a:lnTo>
                  <a:lnTo>
                    <a:pt x="1403" y="1684"/>
                  </a:lnTo>
                  <a:lnTo>
                    <a:pt x="1402" y="1684"/>
                  </a:lnTo>
                  <a:lnTo>
                    <a:pt x="1402" y="1683"/>
                  </a:lnTo>
                  <a:lnTo>
                    <a:pt x="1400" y="1683"/>
                  </a:lnTo>
                  <a:lnTo>
                    <a:pt x="1398" y="1683"/>
                  </a:lnTo>
                  <a:lnTo>
                    <a:pt x="1396" y="1683"/>
                  </a:lnTo>
                  <a:lnTo>
                    <a:pt x="1395" y="1681"/>
                  </a:lnTo>
                  <a:lnTo>
                    <a:pt x="1393" y="1681"/>
                  </a:lnTo>
                  <a:lnTo>
                    <a:pt x="1391" y="1681"/>
                  </a:lnTo>
                  <a:lnTo>
                    <a:pt x="1389" y="1681"/>
                  </a:lnTo>
                  <a:lnTo>
                    <a:pt x="1388" y="1681"/>
                  </a:lnTo>
                  <a:lnTo>
                    <a:pt x="1386" y="1681"/>
                  </a:lnTo>
                  <a:lnTo>
                    <a:pt x="1386" y="1679"/>
                  </a:lnTo>
                  <a:lnTo>
                    <a:pt x="1383" y="1679"/>
                  </a:lnTo>
                  <a:lnTo>
                    <a:pt x="1381" y="1679"/>
                  </a:lnTo>
                  <a:lnTo>
                    <a:pt x="1377" y="1679"/>
                  </a:lnTo>
                  <a:lnTo>
                    <a:pt x="1376" y="1679"/>
                  </a:lnTo>
                  <a:lnTo>
                    <a:pt x="1374" y="1679"/>
                  </a:lnTo>
                  <a:lnTo>
                    <a:pt x="1370" y="1679"/>
                  </a:lnTo>
                  <a:lnTo>
                    <a:pt x="1370" y="1681"/>
                  </a:lnTo>
                  <a:lnTo>
                    <a:pt x="1369" y="1681"/>
                  </a:lnTo>
                  <a:lnTo>
                    <a:pt x="1367" y="1681"/>
                  </a:lnTo>
                  <a:lnTo>
                    <a:pt x="1365" y="1681"/>
                  </a:lnTo>
                  <a:lnTo>
                    <a:pt x="1362" y="1681"/>
                  </a:lnTo>
                  <a:lnTo>
                    <a:pt x="1360" y="1681"/>
                  </a:lnTo>
                  <a:lnTo>
                    <a:pt x="1357" y="1681"/>
                  </a:lnTo>
                  <a:lnTo>
                    <a:pt x="1357" y="1683"/>
                  </a:lnTo>
                  <a:lnTo>
                    <a:pt x="1355" y="1683"/>
                  </a:lnTo>
                  <a:lnTo>
                    <a:pt x="1353" y="1683"/>
                  </a:lnTo>
                  <a:lnTo>
                    <a:pt x="1351" y="1683"/>
                  </a:lnTo>
                  <a:lnTo>
                    <a:pt x="1350" y="1683"/>
                  </a:lnTo>
                  <a:lnTo>
                    <a:pt x="1348" y="1683"/>
                  </a:lnTo>
                  <a:lnTo>
                    <a:pt x="1346" y="1683"/>
                  </a:lnTo>
                  <a:lnTo>
                    <a:pt x="1343" y="1683"/>
                  </a:lnTo>
                  <a:lnTo>
                    <a:pt x="1339" y="1683"/>
                  </a:lnTo>
                  <a:lnTo>
                    <a:pt x="1339" y="1684"/>
                  </a:lnTo>
                  <a:lnTo>
                    <a:pt x="1338" y="1684"/>
                  </a:lnTo>
                  <a:lnTo>
                    <a:pt x="1336" y="1684"/>
                  </a:lnTo>
                  <a:lnTo>
                    <a:pt x="1334" y="1684"/>
                  </a:lnTo>
                  <a:lnTo>
                    <a:pt x="1332" y="1684"/>
                  </a:lnTo>
                  <a:lnTo>
                    <a:pt x="1331" y="1684"/>
                  </a:lnTo>
                  <a:lnTo>
                    <a:pt x="1329" y="1686"/>
                  </a:lnTo>
                  <a:lnTo>
                    <a:pt x="1327" y="1686"/>
                  </a:lnTo>
                  <a:lnTo>
                    <a:pt x="1326" y="1686"/>
                  </a:lnTo>
                  <a:lnTo>
                    <a:pt x="1324" y="1686"/>
                  </a:lnTo>
                  <a:lnTo>
                    <a:pt x="1324" y="1688"/>
                  </a:lnTo>
                  <a:lnTo>
                    <a:pt x="1322" y="1688"/>
                  </a:lnTo>
                  <a:lnTo>
                    <a:pt x="1320" y="1688"/>
                  </a:lnTo>
                  <a:lnTo>
                    <a:pt x="1319" y="1688"/>
                  </a:lnTo>
                  <a:lnTo>
                    <a:pt x="1317" y="1690"/>
                  </a:lnTo>
                  <a:lnTo>
                    <a:pt x="1315" y="1690"/>
                  </a:lnTo>
                  <a:lnTo>
                    <a:pt x="1313" y="1690"/>
                  </a:lnTo>
                  <a:lnTo>
                    <a:pt x="1312" y="1690"/>
                  </a:lnTo>
                  <a:lnTo>
                    <a:pt x="1310" y="1688"/>
                  </a:lnTo>
                  <a:lnTo>
                    <a:pt x="1310" y="1686"/>
                  </a:lnTo>
                  <a:lnTo>
                    <a:pt x="1308" y="1686"/>
                  </a:lnTo>
                  <a:lnTo>
                    <a:pt x="1310" y="1686"/>
                  </a:lnTo>
                  <a:lnTo>
                    <a:pt x="1310" y="1688"/>
                  </a:lnTo>
                  <a:lnTo>
                    <a:pt x="1310" y="1690"/>
                  </a:lnTo>
                  <a:lnTo>
                    <a:pt x="1308" y="1690"/>
                  </a:lnTo>
                  <a:lnTo>
                    <a:pt x="1308" y="1688"/>
                  </a:lnTo>
                  <a:lnTo>
                    <a:pt x="1307" y="1688"/>
                  </a:lnTo>
                  <a:lnTo>
                    <a:pt x="1307" y="1686"/>
                  </a:lnTo>
                  <a:lnTo>
                    <a:pt x="1307" y="1688"/>
                  </a:lnTo>
                  <a:lnTo>
                    <a:pt x="1308" y="1688"/>
                  </a:lnTo>
                  <a:lnTo>
                    <a:pt x="1308" y="1690"/>
                  </a:lnTo>
                  <a:lnTo>
                    <a:pt x="1310" y="1690"/>
                  </a:lnTo>
                  <a:lnTo>
                    <a:pt x="1310" y="1691"/>
                  </a:lnTo>
                  <a:lnTo>
                    <a:pt x="1308" y="1691"/>
                  </a:lnTo>
                  <a:lnTo>
                    <a:pt x="1307" y="1691"/>
                  </a:lnTo>
                  <a:lnTo>
                    <a:pt x="1305" y="1691"/>
                  </a:lnTo>
                  <a:lnTo>
                    <a:pt x="1303" y="1691"/>
                  </a:lnTo>
                  <a:lnTo>
                    <a:pt x="1303" y="1693"/>
                  </a:lnTo>
                  <a:lnTo>
                    <a:pt x="1301" y="1693"/>
                  </a:lnTo>
                  <a:lnTo>
                    <a:pt x="1300" y="1693"/>
                  </a:lnTo>
                  <a:lnTo>
                    <a:pt x="1298" y="1693"/>
                  </a:lnTo>
                  <a:lnTo>
                    <a:pt x="1296" y="1693"/>
                  </a:lnTo>
                  <a:lnTo>
                    <a:pt x="1294" y="1693"/>
                  </a:lnTo>
                  <a:lnTo>
                    <a:pt x="1293" y="1693"/>
                  </a:lnTo>
                  <a:lnTo>
                    <a:pt x="1284" y="1693"/>
                  </a:lnTo>
                  <a:lnTo>
                    <a:pt x="1282" y="1693"/>
                  </a:lnTo>
                  <a:lnTo>
                    <a:pt x="1281" y="1693"/>
                  </a:lnTo>
                  <a:lnTo>
                    <a:pt x="1281" y="1695"/>
                  </a:lnTo>
                  <a:lnTo>
                    <a:pt x="1279" y="1695"/>
                  </a:lnTo>
                  <a:lnTo>
                    <a:pt x="1277" y="1693"/>
                  </a:lnTo>
                  <a:lnTo>
                    <a:pt x="1275" y="1693"/>
                  </a:lnTo>
                  <a:lnTo>
                    <a:pt x="1274" y="1693"/>
                  </a:lnTo>
                  <a:lnTo>
                    <a:pt x="1272" y="1693"/>
                  </a:lnTo>
                  <a:lnTo>
                    <a:pt x="1270" y="1693"/>
                  </a:lnTo>
                  <a:lnTo>
                    <a:pt x="1267" y="1693"/>
                  </a:lnTo>
                  <a:lnTo>
                    <a:pt x="1265" y="1693"/>
                  </a:lnTo>
                  <a:lnTo>
                    <a:pt x="1263" y="1693"/>
                  </a:lnTo>
                  <a:lnTo>
                    <a:pt x="1262" y="1693"/>
                  </a:lnTo>
                  <a:lnTo>
                    <a:pt x="1260" y="1693"/>
                  </a:lnTo>
                  <a:lnTo>
                    <a:pt x="1258" y="1693"/>
                  </a:lnTo>
                  <a:lnTo>
                    <a:pt x="1256" y="1693"/>
                  </a:lnTo>
                  <a:lnTo>
                    <a:pt x="1255" y="1695"/>
                  </a:lnTo>
                  <a:lnTo>
                    <a:pt x="1253" y="1695"/>
                  </a:lnTo>
                  <a:lnTo>
                    <a:pt x="1253" y="1698"/>
                  </a:lnTo>
                  <a:lnTo>
                    <a:pt x="1251" y="1698"/>
                  </a:lnTo>
                  <a:lnTo>
                    <a:pt x="1250" y="1698"/>
                  </a:lnTo>
                  <a:lnTo>
                    <a:pt x="1250" y="1700"/>
                  </a:lnTo>
                  <a:lnTo>
                    <a:pt x="1248" y="1700"/>
                  </a:lnTo>
                  <a:lnTo>
                    <a:pt x="1246" y="1702"/>
                  </a:lnTo>
                  <a:lnTo>
                    <a:pt x="1244" y="1702"/>
                  </a:lnTo>
                  <a:lnTo>
                    <a:pt x="1243" y="1702"/>
                  </a:lnTo>
                  <a:lnTo>
                    <a:pt x="1241" y="1702"/>
                  </a:lnTo>
                  <a:lnTo>
                    <a:pt x="1239" y="1702"/>
                  </a:lnTo>
                  <a:lnTo>
                    <a:pt x="1239" y="1703"/>
                  </a:lnTo>
                  <a:lnTo>
                    <a:pt x="1237" y="1703"/>
                  </a:lnTo>
                  <a:lnTo>
                    <a:pt x="1236" y="1703"/>
                  </a:lnTo>
                  <a:lnTo>
                    <a:pt x="1234" y="1703"/>
                  </a:lnTo>
                  <a:lnTo>
                    <a:pt x="1232" y="1703"/>
                  </a:lnTo>
                  <a:lnTo>
                    <a:pt x="1231" y="1703"/>
                  </a:lnTo>
                  <a:lnTo>
                    <a:pt x="1231" y="1705"/>
                  </a:lnTo>
                  <a:lnTo>
                    <a:pt x="1229" y="1707"/>
                  </a:lnTo>
                  <a:lnTo>
                    <a:pt x="1227" y="1707"/>
                  </a:lnTo>
                  <a:lnTo>
                    <a:pt x="1222" y="1707"/>
                  </a:lnTo>
                  <a:lnTo>
                    <a:pt x="1220" y="1707"/>
                  </a:lnTo>
                  <a:lnTo>
                    <a:pt x="1219" y="1707"/>
                  </a:lnTo>
                  <a:lnTo>
                    <a:pt x="1217" y="1707"/>
                  </a:lnTo>
                  <a:lnTo>
                    <a:pt x="1217" y="1709"/>
                  </a:lnTo>
                  <a:lnTo>
                    <a:pt x="1215" y="1709"/>
                  </a:lnTo>
                  <a:lnTo>
                    <a:pt x="1213" y="1709"/>
                  </a:lnTo>
                  <a:lnTo>
                    <a:pt x="1213" y="1710"/>
                  </a:lnTo>
                  <a:lnTo>
                    <a:pt x="1208" y="1710"/>
                  </a:lnTo>
                  <a:lnTo>
                    <a:pt x="1208" y="1709"/>
                  </a:lnTo>
                  <a:lnTo>
                    <a:pt x="1206" y="1709"/>
                  </a:lnTo>
                  <a:lnTo>
                    <a:pt x="1205" y="1709"/>
                  </a:lnTo>
                  <a:lnTo>
                    <a:pt x="1203" y="1709"/>
                  </a:lnTo>
                  <a:lnTo>
                    <a:pt x="1201" y="1709"/>
                  </a:lnTo>
                  <a:lnTo>
                    <a:pt x="1200" y="1707"/>
                  </a:lnTo>
                  <a:lnTo>
                    <a:pt x="1198" y="1707"/>
                  </a:lnTo>
                  <a:lnTo>
                    <a:pt x="1196" y="1707"/>
                  </a:lnTo>
                  <a:lnTo>
                    <a:pt x="1194" y="1707"/>
                  </a:lnTo>
                  <a:lnTo>
                    <a:pt x="1193" y="1707"/>
                  </a:lnTo>
                  <a:lnTo>
                    <a:pt x="1189" y="1705"/>
                  </a:lnTo>
                  <a:lnTo>
                    <a:pt x="1187" y="1705"/>
                  </a:lnTo>
                  <a:lnTo>
                    <a:pt x="1186" y="1705"/>
                  </a:lnTo>
                  <a:lnTo>
                    <a:pt x="1184" y="1705"/>
                  </a:lnTo>
                  <a:lnTo>
                    <a:pt x="1182" y="1705"/>
                  </a:lnTo>
                  <a:lnTo>
                    <a:pt x="1181" y="1705"/>
                  </a:lnTo>
                  <a:lnTo>
                    <a:pt x="1179" y="1705"/>
                  </a:lnTo>
                  <a:lnTo>
                    <a:pt x="1179" y="1703"/>
                  </a:lnTo>
                  <a:lnTo>
                    <a:pt x="1181" y="1703"/>
                  </a:lnTo>
                  <a:lnTo>
                    <a:pt x="1182" y="1702"/>
                  </a:lnTo>
                  <a:lnTo>
                    <a:pt x="1182" y="1700"/>
                  </a:lnTo>
                  <a:lnTo>
                    <a:pt x="1184" y="1698"/>
                  </a:lnTo>
                  <a:lnTo>
                    <a:pt x="1184" y="1695"/>
                  </a:lnTo>
                  <a:lnTo>
                    <a:pt x="1184" y="1697"/>
                  </a:lnTo>
                  <a:lnTo>
                    <a:pt x="1184" y="1698"/>
                  </a:lnTo>
                  <a:lnTo>
                    <a:pt x="1182" y="1698"/>
                  </a:lnTo>
                  <a:lnTo>
                    <a:pt x="1182" y="1702"/>
                  </a:lnTo>
                  <a:lnTo>
                    <a:pt x="1181" y="1702"/>
                  </a:lnTo>
                  <a:lnTo>
                    <a:pt x="1177" y="1703"/>
                  </a:lnTo>
                  <a:lnTo>
                    <a:pt x="1174" y="1703"/>
                  </a:lnTo>
                  <a:lnTo>
                    <a:pt x="1172" y="1703"/>
                  </a:lnTo>
                  <a:lnTo>
                    <a:pt x="1170" y="1703"/>
                  </a:lnTo>
                  <a:lnTo>
                    <a:pt x="1168" y="1703"/>
                  </a:lnTo>
                  <a:lnTo>
                    <a:pt x="1167" y="1703"/>
                  </a:lnTo>
                  <a:lnTo>
                    <a:pt x="1167" y="1702"/>
                  </a:lnTo>
                  <a:lnTo>
                    <a:pt x="1165" y="1702"/>
                  </a:lnTo>
                  <a:lnTo>
                    <a:pt x="1163" y="1702"/>
                  </a:lnTo>
                  <a:lnTo>
                    <a:pt x="1162" y="1702"/>
                  </a:lnTo>
                  <a:lnTo>
                    <a:pt x="1160" y="1702"/>
                  </a:lnTo>
                  <a:lnTo>
                    <a:pt x="1158" y="1702"/>
                  </a:lnTo>
                  <a:lnTo>
                    <a:pt x="1156" y="1702"/>
                  </a:lnTo>
                  <a:lnTo>
                    <a:pt x="1156" y="1703"/>
                  </a:lnTo>
                  <a:lnTo>
                    <a:pt x="1153" y="1703"/>
                  </a:lnTo>
                  <a:lnTo>
                    <a:pt x="1151" y="1703"/>
                  </a:lnTo>
                  <a:lnTo>
                    <a:pt x="1151" y="1702"/>
                  </a:lnTo>
                  <a:lnTo>
                    <a:pt x="1149" y="1702"/>
                  </a:lnTo>
                  <a:lnTo>
                    <a:pt x="1148" y="1702"/>
                  </a:lnTo>
                  <a:lnTo>
                    <a:pt x="1146" y="1700"/>
                  </a:lnTo>
                  <a:lnTo>
                    <a:pt x="1144" y="1700"/>
                  </a:lnTo>
                  <a:lnTo>
                    <a:pt x="1141" y="1700"/>
                  </a:lnTo>
                  <a:lnTo>
                    <a:pt x="1139" y="1700"/>
                  </a:lnTo>
                  <a:lnTo>
                    <a:pt x="1139" y="1702"/>
                  </a:lnTo>
                  <a:lnTo>
                    <a:pt x="1137" y="1702"/>
                  </a:lnTo>
                  <a:lnTo>
                    <a:pt x="1136" y="1702"/>
                  </a:lnTo>
                  <a:lnTo>
                    <a:pt x="1132" y="1702"/>
                  </a:lnTo>
                  <a:lnTo>
                    <a:pt x="1129" y="1702"/>
                  </a:lnTo>
                  <a:lnTo>
                    <a:pt x="1129" y="1700"/>
                  </a:lnTo>
                  <a:lnTo>
                    <a:pt x="1130" y="1700"/>
                  </a:lnTo>
                  <a:lnTo>
                    <a:pt x="1130" y="1698"/>
                  </a:lnTo>
                  <a:lnTo>
                    <a:pt x="1129" y="1698"/>
                  </a:lnTo>
                  <a:lnTo>
                    <a:pt x="1129" y="1700"/>
                  </a:lnTo>
                  <a:lnTo>
                    <a:pt x="1127" y="1702"/>
                  </a:lnTo>
                  <a:lnTo>
                    <a:pt x="1122" y="1702"/>
                  </a:lnTo>
                  <a:lnTo>
                    <a:pt x="1120" y="1702"/>
                  </a:lnTo>
                  <a:lnTo>
                    <a:pt x="1118" y="1702"/>
                  </a:lnTo>
                  <a:lnTo>
                    <a:pt x="1117" y="1702"/>
                  </a:lnTo>
                  <a:lnTo>
                    <a:pt x="1115" y="1702"/>
                  </a:lnTo>
                  <a:lnTo>
                    <a:pt x="1113" y="1703"/>
                  </a:lnTo>
                  <a:lnTo>
                    <a:pt x="1111" y="1703"/>
                  </a:lnTo>
                  <a:lnTo>
                    <a:pt x="1111" y="1705"/>
                  </a:lnTo>
                  <a:lnTo>
                    <a:pt x="1111" y="1707"/>
                  </a:lnTo>
                  <a:lnTo>
                    <a:pt x="1111" y="1709"/>
                  </a:lnTo>
                  <a:lnTo>
                    <a:pt x="1110" y="1709"/>
                  </a:lnTo>
                  <a:lnTo>
                    <a:pt x="1110" y="1710"/>
                  </a:lnTo>
                  <a:lnTo>
                    <a:pt x="1110" y="1712"/>
                  </a:lnTo>
                  <a:lnTo>
                    <a:pt x="1108" y="1712"/>
                  </a:lnTo>
                  <a:lnTo>
                    <a:pt x="1108" y="1714"/>
                  </a:lnTo>
                  <a:lnTo>
                    <a:pt x="1106" y="1716"/>
                  </a:lnTo>
                  <a:lnTo>
                    <a:pt x="1108" y="1716"/>
                  </a:lnTo>
                  <a:lnTo>
                    <a:pt x="1106" y="1717"/>
                  </a:lnTo>
                  <a:lnTo>
                    <a:pt x="1106" y="1719"/>
                  </a:lnTo>
                  <a:lnTo>
                    <a:pt x="1105" y="1719"/>
                  </a:lnTo>
                  <a:lnTo>
                    <a:pt x="1103" y="1719"/>
                  </a:lnTo>
                  <a:lnTo>
                    <a:pt x="1101" y="1719"/>
                  </a:lnTo>
                  <a:lnTo>
                    <a:pt x="1099" y="1721"/>
                  </a:lnTo>
                  <a:lnTo>
                    <a:pt x="1098" y="1721"/>
                  </a:lnTo>
                  <a:lnTo>
                    <a:pt x="1096" y="1721"/>
                  </a:lnTo>
                  <a:lnTo>
                    <a:pt x="1094" y="1721"/>
                  </a:lnTo>
                  <a:lnTo>
                    <a:pt x="1092" y="1721"/>
                  </a:lnTo>
                  <a:lnTo>
                    <a:pt x="1091" y="1721"/>
                  </a:lnTo>
                  <a:lnTo>
                    <a:pt x="1087" y="1721"/>
                  </a:lnTo>
                  <a:lnTo>
                    <a:pt x="1086" y="1721"/>
                  </a:lnTo>
                  <a:lnTo>
                    <a:pt x="1082" y="1721"/>
                  </a:lnTo>
                  <a:lnTo>
                    <a:pt x="1080" y="1721"/>
                  </a:lnTo>
                  <a:lnTo>
                    <a:pt x="1079" y="1721"/>
                  </a:lnTo>
                  <a:lnTo>
                    <a:pt x="1079" y="1719"/>
                  </a:lnTo>
                  <a:lnTo>
                    <a:pt x="1079" y="1721"/>
                  </a:lnTo>
                  <a:lnTo>
                    <a:pt x="1077" y="1721"/>
                  </a:lnTo>
                  <a:lnTo>
                    <a:pt x="1077" y="1719"/>
                  </a:lnTo>
                  <a:lnTo>
                    <a:pt x="1075" y="1719"/>
                  </a:lnTo>
                  <a:lnTo>
                    <a:pt x="1073" y="1719"/>
                  </a:lnTo>
                  <a:lnTo>
                    <a:pt x="1075" y="1717"/>
                  </a:lnTo>
                  <a:lnTo>
                    <a:pt x="1077" y="1717"/>
                  </a:lnTo>
                  <a:lnTo>
                    <a:pt x="1075" y="1717"/>
                  </a:lnTo>
                  <a:lnTo>
                    <a:pt x="1073" y="1717"/>
                  </a:lnTo>
                  <a:lnTo>
                    <a:pt x="1073" y="1719"/>
                  </a:lnTo>
                  <a:lnTo>
                    <a:pt x="1075" y="1719"/>
                  </a:lnTo>
                  <a:lnTo>
                    <a:pt x="1075" y="1721"/>
                  </a:lnTo>
                  <a:lnTo>
                    <a:pt x="1072" y="1721"/>
                  </a:lnTo>
                  <a:lnTo>
                    <a:pt x="1070" y="1721"/>
                  </a:lnTo>
                  <a:lnTo>
                    <a:pt x="1068" y="1719"/>
                  </a:lnTo>
                  <a:lnTo>
                    <a:pt x="1067" y="1719"/>
                  </a:lnTo>
                  <a:lnTo>
                    <a:pt x="1063" y="1719"/>
                  </a:lnTo>
                  <a:lnTo>
                    <a:pt x="1063" y="1717"/>
                  </a:lnTo>
                  <a:lnTo>
                    <a:pt x="1061" y="1717"/>
                  </a:lnTo>
                  <a:lnTo>
                    <a:pt x="1058" y="1717"/>
                  </a:lnTo>
                  <a:lnTo>
                    <a:pt x="1054" y="1717"/>
                  </a:lnTo>
                  <a:lnTo>
                    <a:pt x="1053" y="1717"/>
                  </a:lnTo>
                  <a:lnTo>
                    <a:pt x="1049" y="1717"/>
                  </a:lnTo>
                  <a:lnTo>
                    <a:pt x="1046" y="1717"/>
                  </a:lnTo>
                  <a:lnTo>
                    <a:pt x="1044" y="1717"/>
                  </a:lnTo>
                  <a:lnTo>
                    <a:pt x="1042" y="1717"/>
                  </a:lnTo>
                  <a:lnTo>
                    <a:pt x="1042" y="1716"/>
                  </a:lnTo>
                  <a:lnTo>
                    <a:pt x="1041" y="1716"/>
                  </a:lnTo>
                  <a:lnTo>
                    <a:pt x="1039" y="1716"/>
                  </a:lnTo>
                  <a:lnTo>
                    <a:pt x="1037" y="1716"/>
                  </a:lnTo>
                  <a:lnTo>
                    <a:pt x="1023" y="1716"/>
                  </a:lnTo>
                  <a:lnTo>
                    <a:pt x="1022" y="1716"/>
                  </a:lnTo>
                  <a:lnTo>
                    <a:pt x="1020" y="1716"/>
                  </a:lnTo>
                  <a:lnTo>
                    <a:pt x="1018" y="1716"/>
                  </a:lnTo>
                  <a:lnTo>
                    <a:pt x="1015" y="1716"/>
                  </a:lnTo>
                  <a:lnTo>
                    <a:pt x="1011" y="1716"/>
                  </a:lnTo>
                  <a:lnTo>
                    <a:pt x="1010" y="1716"/>
                  </a:lnTo>
                  <a:lnTo>
                    <a:pt x="1008" y="1716"/>
                  </a:lnTo>
                  <a:lnTo>
                    <a:pt x="1006" y="1716"/>
                  </a:lnTo>
                  <a:lnTo>
                    <a:pt x="1004" y="1716"/>
                  </a:lnTo>
                  <a:lnTo>
                    <a:pt x="1003" y="1716"/>
                  </a:lnTo>
                  <a:lnTo>
                    <a:pt x="1003" y="1717"/>
                  </a:lnTo>
                  <a:lnTo>
                    <a:pt x="999" y="1717"/>
                  </a:lnTo>
                  <a:lnTo>
                    <a:pt x="999" y="1716"/>
                  </a:lnTo>
                  <a:lnTo>
                    <a:pt x="998" y="1714"/>
                  </a:lnTo>
                  <a:lnTo>
                    <a:pt x="996" y="1712"/>
                  </a:lnTo>
                  <a:lnTo>
                    <a:pt x="994" y="1710"/>
                  </a:lnTo>
                  <a:lnTo>
                    <a:pt x="992" y="1710"/>
                  </a:lnTo>
                  <a:lnTo>
                    <a:pt x="991" y="1709"/>
                  </a:lnTo>
                  <a:lnTo>
                    <a:pt x="992" y="1710"/>
                  </a:lnTo>
                  <a:lnTo>
                    <a:pt x="994" y="1712"/>
                  </a:lnTo>
                  <a:lnTo>
                    <a:pt x="996" y="1712"/>
                  </a:lnTo>
                  <a:lnTo>
                    <a:pt x="996" y="1714"/>
                  </a:lnTo>
                  <a:lnTo>
                    <a:pt x="998" y="1716"/>
                  </a:lnTo>
                  <a:lnTo>
                    <a:pt x="999" y="1716"/>
                  </a:lnTo>
                  <a:lnTo>
                    <a:pt x="999" y="1717"/>
                  </a:lnTo>
                  <a:lnTo>
                    <a:pt x="996" y="1717"/>
                  </a:lnTo>
                  <a:lnTo>
                    <a:pt x="994" y="1717"/>
                  </a:lnTo>
                  <a:lnTo>
                    <a:pt x="992" y="1717"/>
                  </a:lnTo>
                  <a:lnTo>
                    <a:pt x="991" y="1717"/>
                  </a:lnTo>
                  <a:lnTo>
                    <a:pt x="989" y="1717"/>
                  </a:lnTo>
                  <a:lnTo>
                    <a:pt x="987" y="1717"/>
                  </a:lnTo>
                  <a:lnTo>
                    <a:pt x="984" y="1717"/>
                  </a:lnTo>
                  <a:lnTo>
                    <a:pt x="982" y="1717"/>
                  </a:lnTo>
                  <a:lnTo>
                    <a:pt x="980" y="1719"/>
                  </a:lnTo>
                  <a:lnTo>
                    <a:pt x="979" y="1719"/>
                  </a:lnTo>
                  <a:lnTo>
                    <a:pt x="977" y="1719"/>
                  </a:lnTo>
                  <a:lnTo>
                    <a:pt x="975" y="1719"/>
                  </a:lnTo>
                  <a:lnTo>
                    <a:pt x="973" y="1721"/>
                  </a:lnTo>
                  <a:lnTo>
                    <a:pt x="972" y="1721"/>
                  </a:lnTo>
                  <a:lnTo>
                    <a:pt x="970" y="1721"/>
                  </a:lnTo>
                  <a:lnTo>
                    <a:pt x="968" y="1722"/>
                  </a:lnTo>
                  <a:lnTo>
                    <a:pt x="966" y="1722"/>
                  </a:lnTo>
                  <a:lnTo>
                    <a:pt x="965" y="1724"/>
                  </a:lnTo>
                  <a:lnTo>
                    <a:pt x="965" y="1726"/>
                  </a:lnTo>
                  <a:lnTo>
                    <a:pt x="963" y="1728"/>
                  </a:lnTo>
                  <a:lnTo>
                    <a:pt x="961" y="1728"/>
                  </a:lnTo>
                  <a:lnTo>
                    <a:pt x="961" y="1729"/>
                  </a:lnTo>
                  <a:lnTo>
                    <a:pt x="961" y="1731"/>
                  </a:lnTo>
                  <a:lnTo>
                    <a:pt x="960" y="1731"/>
                  </a:lnTo>
                  <a:lnTo>
                    <a:pt x="958" y="1733"/>
                  </a:lnTo>
                  <a:lnTo>
                    <a:pt x="958" y="1735"/>
                  </a:lnTo>
                  <a:lnTo>
                    <a:pt x="958" y="1736"/>
                  </a:lnTo>
                  <a:lnTo>
                    <a:pt x="958" y="1738"/>
                  </a:lnTo>
                  <a:lnTo>
                    <a:pt x="958" y="1740"/>
                  </a:lnTo>
                  <a:lnTo>
                    <a:pt x="958" y="1743"/>
                  </a:lnTo>
                  <a:lnTo>
                    <a:pt x="958" y="1745"/>
                  </a:lnTo>
                  <a:lnTo>
                    <a:pt x="960" y="1747"/>
                  </a:lnTo>
                  <a:lnTo>
                    <a:pt x="960" y="1748"/>
                  </a:lnTo>
                  <a:lnTo>
                    <a:pt x="961" y="1748"/>
                  </a:lnTo>
                  <a:lnTo>
                    <a:pt x="963" y="1748"/>
                  </a:lnTo>
                  <a:lnTo>
                    <a:pt x="965" y="1748"/>
                  </a:lnTo>
                  <a:lnTo>
                    <a:pt x="963" y="1748"/>
                  </a:lnTo>
                  <a:lnTo>
                    <a:pt x="961" y="1747"/>
                  </a:lnTo>
                  <a:lnTo>
                    <a:pt x="960" y="1747"/>
                  </a:lnTo>
                  <a:lnTo>
                    <a:pt x="960" y="1745"/>
                  </a:lnTo>
                  <a:lnTo>
                    <a:pt x="961" y="1747"/>
                  </a:lnTo>
                  <a:lnTo>
                    <a:pt x="963" y="1747"/>
                  </a:lnTo>
                  <a:lnTo>
                    <a:pt x="965" y="1748"/>
                  </a:lnTo>
                  <a:lnTo>
                    <a:pt x="966" y="1748"/>
                  </a:lnTo>
                  <a:lnTo>
                    <a:pt x="968" y="1750"/>
                  </a:lnTo>
                  <a:lnTo>
                    <a:pt x="968" y="1748"/>
                  </a:lnTo>
                  <a:lnTo>
                    <a:pt x="970" y="1750"/>
                  </a:lnTo>
                  <a:lnTo>
                    <a:pt x="972" y="1750"/>
                  </a:lnTo>
                  <a:lnTo>
                    <a:pt x="973" y="1750"/>
                  </a:lnTo>
                  <a:lnTo>
                    <a:pt x="973" y="1752"/>
                  </a:lnTo>
                  <a:lnTo>
                    <a:pt x="972" y="1752"/>
                  </a:lnTo>
                  <a:lnTo>
                    <a:pt x="970" y="1752"/>
                  </a:lnTo>
                  <a:lnTo>
                    <a:pt x="968" y="1754"/>
                  </a:lnTo>
                  <a:lnTo>
                    <a:pt x="966" y="1754"/>
                  </a:lnTo>
                  <a:lnTo>
                    <a:pt x="965" y="1754"/>
                  </a:lnTo>
                  <a:lnTo>
                    <a:pt x="963" y="1754"/>
                  </a:lnTo>
                  <a:lnTo>
                    <a:pt x="961" y="1754"/>
                  </a:lnTo>
                  <a:lnTo>
                    <a:pt x="961" y="1755"/>
                  </a:lnTo>
                  <a:lnTo>
                    <a:pt x="960" y="1755"/>
                  </a:lnTo>
                  <a:lnTo>
                    <a:pt x="956" y="1755"/>
                  </a:lnTo>
                  <a:lnTo>
                    <a:pt x="954" y="1757"/>
                  </a:lnTo>
                  <a:lnTo>
                    <a:pt x="953" y="1757"/>
                  </a:lnTo>
                  <a:lnTo>
                    <a:pt x="951" y="1757"/>
                  </a:lnTo>
                  <a:lnTo>
                    <a:pt x="949" y="1757"/>
                  </a:lnTo>
                  <a:lnTo>
                    <a:pt x="947" y="1759"/>
                  </a:lnTo>
                  <a:lnTo>
                    <a:pt x="946" y="1759"/>
                  </a:lnTo>
                  <a:lnTo>
                    <a:pt x="944" y="1759"/>
                  </a:lnTo>
                  <a:lnTo>
                    <a:pt x="942" y="1759"/>
                  </a:lnTo>
                  <a:lnTo>
                    <a:pt x="942" y="1757"/>
                  </a:lnTo>
                  <a:lnTo>
                    <a:pt x="941" y="1757"/>
                  </a:lnTo>
                  <a:lnTo>
                    <a:pt x="941" y="1755"/>
                  </a:lnTo>
                  <a:lnTo>
                    <a:pt x="941" y="1754"/>
                  </a:lnTo>
                  <a:lnTo>
                    <a:pt x="941" y="1752"/>
                  </a:lnTo>
                  <a:lnTo>
                    <a:pt x="942" y="1752"/>
                  </a:lnTo>
                  <a:lnTo>
                    <a:pt x="944" y="1752"/>
                  </a:lnTo>
                  <a:lnTo>
                    <a:pt x="946" y="1752"/>
                  </a:lnTo>
                  <a:lnTo>
                    <a:pt x="946" y="1750"/>
                  </a:lnTo>
                  <a:lnTo>
                    <a:pt x="946" y="1748"/>
                  </a:lnTo>
                  <a:lnTo>
                    <a:pt x="949" y="1747"/>
                  </a:lnTo>
                  <a:lnTo>
                    <a:pt x="951" y="1747"/>
                  </a:lnTo>
                  <a:lnTo>
                    <a:pt x="951" y="1745"/>
                  </a:lnTo>
                  <a:lnTo>
                    <a:pt x="951" y="1743"/>
                  </a:lnTo>
                  <a:lnTo>
                    <a:pt x="951" y="1741"/>
                  </a:lnTo>
                  <a:lnTo>
                    <a:pt x="951" y="1740"/>
                  </a:lnTo>
                  <a:lnTo>
                    <a:pt x="949" y="1738"/>
                  </a:lnTo>
                  <a:lnTo>
                    <a:pt x="947" y="1736"/>
                  </a:lnTo>
                  <a:lnTo>
                    <a:pt x="946" y="1735"/>
                  </a:lnTo>
                  <a:lnTo>
                    <a:pt x="944" y="1735"/>
                  </a:lnTo>
                  <a:lnTo>
                    <a:pt x="942" y="1733"/>
                  </a:lnTo>
                  <a:lnTo>
                    <a:pt x="939" y="1731"/>
                  </a:lnTo>
                  <a:lnTo>
                    <a:pt x="937" y="1729"/>
                  </a:lnTo>
                  <a:lnTo>
                    <a:pt x="935" y="1729"/>
                  </a:lnTo>
                  <a:lnTo>
                    <a:pt x="934" y="1729"/>
                  </a:lnTo>
                  <a:lnTo>
                    <a:pt x="932" y="1729"/>
                  </a:lnTo>
                  <a:lnTo>
                    <a:pt x="930" y="1729"/>
                  </a:lnTo>
                  <a:lnTo>
                    <a:pt x="930" y="1728"/>
                  </a:lnTo>
                  <a:lnTo>
                    <a:pt x="928" y="1728"/>
                  </a:lnTo>
                  <a:lnTo>
                    <a:pt x="927" y="1728"/>
                  </a:lnTo>
                  <a:lnTo>
                    <a:pt x="925" y="1729"/>
                  </a:lnTo>
                  <a:lnTo>
                    <a:pt x="925" y="1731"/>
                  </a:lnTo>
                  <a:lnTo>
                    <a:pt x="923" y="1731"/>
                  </a:lnTo>
                  <a:lnTo>
                    <a:pt x="922" y="1731"/>
                  </a:lnTo>
                  <a:lnTo>
                    <a:pt x="920" y="1731"/>
                  </a:lnTo>
                  <a:lnTo>
                    <a:pt x="918" y="1733"/>
                  </a:lnTo>
                  <a:lnTo>
                    <a:pt x="916" y="1735"/>
                  </a:lnTo>
                  <a:lnTo>
                    <a:pt x="918" y="1736"/>
                  </a:lnTo>
                  <a:lnTo>
                    <a:pt x="916" y="1736"/>
                  </a:lnTo>
                  <a:lnTo>
                    <a:pt x="915" y="1736"/>
                  </a:lnTo>
                  <a:lnTo>
                    <a:pt x="915" y="1738"/>
                  </a:lnTo>
                  <a:lnTo>
                    <a:pt x="913" y="1738"/>
                  </a:lnTo>
                  <a:lnTo>
                    <a:pt x="909" y="1738"/>
                  </a:lnTo>
                  <a:lnTo>
                    <a:pt x="908" y="1738"/>
                  </a:lnTo>
                  <a:lnTo>
                    <a:pt x="906" y="1738"/>
                  </a:lnTo>
                  <a:lnTo>
                    <a:pt x="904" y="1738"/>
                  </a:lnTo>
                  <a:lnTo>
                    <a:pt x="901" y="1738"/>
                  </a:lnTo>
                  <a:lnTo>
                    <a:pt x="899" y="1738"/>
                  </a:lnTo>
                  <a:lnTo>
                    <a:pt x="897" y="1738"/>
                  </a:lnTo>
                  <a:lnTo>
                    <a:pt x="896" y="1738"/>
                  </a:lnTo>
                  <a:lnTo>
                    <a:pt x="894" y="1738"/>
                  </a:lnTo>
                  <a:lnTo>
                    <a:pt x="892" y="1736"/>
                  </a:lnTo>
                  <a:lnTo>
                    <a:pt x="892" y="1735"/>
                  </a:lnTo>
                  <a:lnTo>
                    <a:pt x="890" y="1733"/>
                  </a:lnTo>
                  <a:lnTo>
                    <a:pt x="889" y="1733"/>
                  </a:lnTo>
                  <a:lnTo>
                    <a:pt x="887" y="1731"/>
                  </a:lnTo>
                  <a:lnTo>
                    <a:pt x="885" y="1731"/>
                  </a:lnTo>
                  <a:lnTo>
                    <a:pt x="884" y="1729"/>
                  </a:lnTo>
                  <a:lnTo>
                    <a:pt x="882" y="1729"/>
                  </a:lnTo>
                  <a:lnTo>
                    <a:pt x="880" y="1728"/>
                  </a:lnTo>
                  <a:lnTo>
                    <a:pt x="878" y="1728"/>
                  </a:lnTo>
                  <a:lnTo>
                    <a:pt x="875" y="1728"/>
                  </a:lnTo>
                  <a:lnTo>
                    <a:pt x="873" y="1728"/>
                  </a:lnTo>
                  <a:lnTo>
                    <a:pt x="873" y="1726"/>
                  </a:lnTo>
                  <a:lnTo>
                    <a:pt x="871" y="1726"/>
                  </a:lnTo>
                  <a:lnTo>
                    <a:pt x="870" y="1726"/>
                  </a:lnTo>
                  <a:lnTo>
                    <a:pt x="868" y="1726"/>
                  </a:lnTo>
                  <a:lnTo>
                    <a:pt x="868" y="1724"/>
                  </a:lnTo>
                  <a:lnTo>
                    <a:pt x="866" y="1724"/>
                  </a:lnTo>
                  <a:lnTo>
                    <a:pt x="863" y="1724"/>
                  </a:lnTo>
                  <a:lnTo>
                    <a:pt x="861" y="1724"/>
                  </a:lnTo>
                  <a:lnTo>
                    <a:pt x="861" y="1722"/>
                  </a:lnTo>
                  <a:lnTo>
                    <a:pt x="859" y="1722"/>
                  </a:lnTo>
                  <a:lnTo>
                    <a:pt x="858" y="1722"/>
                  </a:lnTo>
                  <a:lnTo>
                    <a:pt x="856" y="1722"/>
                  </a:lnTo>
                  <a:lnTo>
                    <a:pt x="854" y="1722"/>
                  </a:lnTo>
                  <a:lnTo>
                    <a:pt x="854" y="1721"/>
                  </a:lnTo>
                  <a:lnTo>
                    <a:pt x="854" y="1719"/>
                  </a:lnTo>
                  <a:lnTo>
                    <a:pt x="856" y="1719"/>
                  </a:lnTo>
                  <a:lnTo>
                    <a:pt x="858" y="1717"/>
                  </a:lnTo>
                  <a:lnTo>
                    <a:pt x="858" y="1716"/>
                  </a:lnTo>
                  <a:lnTo>
                    <a:pt x="856" y="1716"/>
                  </a:lnTo>
                  <a:lnTo>
                    <a:pt x="856" y="1717"/>
                  </a:lnTo>
                  <a:lnTo>
                    <a:pt x="854" y="1719"/>
                  </a:lnTo>
                  <a:lnTo>
                    <a:pt x="854" y="1721"/>
                  </a:lnTo>
                  <a:lnTo>
                    <a:pt x="851" y="1719"/>
                  </a:lnTo>
                  <a:lnTo>
                    <a:pt x="849" y="1719"/>
                  </a:lnTo>
                  <a:lnTo>
                    <a:pt x="847" y="1719"/>
                  </a:lnTo>
                  <a:lnTo>
                    <a:pt x="846" y="1717"/>
                  </a:lnTo>
                  <a:lnTo>
                    <a:pt x="844" y="1717"/>
                  </a:lnTo>
                  <a:lnTo>
                    <a:pt x="842" y="1717"/>
                  </a:lnTo>
                  <a:lnTo>
                    <a:pt x="840" y="1717"/>
                  </a:lnTo>
                  <a:lnTo>
                    <a:pt x="839" y="1717"/>
                  </a:lnTo>
                  <a:lnTo>
                    <a:pt x="839" y="1716"/>
                  </a:lnTo>
                  <a:lnTo>
                    <a:pt x="837" y="1716"/>
                  </a:lnTo>
                  <a:lnTo>
                    <a:pt x="835" y="1716"/>
                  </a:lnTo>
                  <a:lnTo>
                    <a:pt x="834" y="1716"/>
                  </a:lnTo>
                  <a:lnTo>
                    <a:pt x="832" y="1716"/>
                  </a:lnTo>
                  <a:lnTo>
                    <a:pt x="830" y="1716"/>
                  </a:lnTo>
                  <a:lnTo>
                    <a:pt x="828" y="1716"/>
                  </a:lnTo>
                  <a:lnTo>
                    <a:pt x="828" y="1714"/>
                  </a:lnTo>
                  <a:lnTo>
                    <a:pt x="825" y="1714"/>
                  </a:lnTo>
                  <a:lnTo>
                    <a:pt x="821" y="1714"/>
                  </a:lnTo>
                  <a:lnTo>
                    <a:pt x="820" y="1714"/>
                  </a:lnTo>
                  <a:lnTo>
                    <a:pt x="818" y="1714"/>
                  </a:lnTo>
                  <a:lnTo>
                    <a:pt x="818" y="1712"/>
                  </a:lnTo>
                  <a:lnTo>
                    <a:pt x="818" y="1710"/>
                  </a:lnTo>
                  <a:lnTo>
                    <a:pt x="820" y="1710"/>
                  </a:lnTo>
                  <a:lnTo>
                    <a:pt x="818" y="1710"/>
                  </a:lnTo>
                  <a:lnTo>
                    <a:pt x="818" y="1709"/>
                  </a:lnTo>
                  <a:lnTo>
                    <a:pt x="818" y="1707"/>
                  </a:lnTo>
                  <a:lnTo>
                    <a:pt x="820" y="1707"/>
                  </a:lnTo>
                  <a:lnTo>
                    <a:pt x="823" y="1707"/>
                  </a:lnTo>
                  <a:lnTo>
                    <a:pt x="823" y="1709"/>
                  </a:lnTo>
                  <a:lnTo>
                    <a:pt x="821" y="1709"/>
                  </a:lnTo>
                  <a:lnTo>
                    <a:pt x="821" y="1710"/>
                  </a:lnTo>
                  <a:lnTo>
                    <a:pt x="821" y="1709"/>
                  </a:lnTo>
                  <a:lnTo>
                    <a:pt x="823" y="1709"/>
                  </a:lnTo>
                  <a:lnTo>
                    <a:pt x="823" y="1710"/>
                  </a:lnTo>
                  <a:lnTo>
                    <a:pt x="821" y="1710"/>
                  </a:lnTo>
                  <a:lnTo>
                    <a:pt x="823" y="1710"/>
                  </a:lnTo>
                  <a:lnTo>
                    <a:pt x="823" y="1712"/>
                  </a:lnTo>
                  <a:lnTo>
                    <a:pt x="821" y="1712"/>
                  </a:lnTo>
                  <a:lnTo>
                    <a:pt x="823" y="1712"/>
                  </a:lnTo>
                  <a:lnTo>
                    <a:pt x="825" y="1712"/>
                  </a:lnTo>
                  <a:lnTo>
                    <a:pt x="827" y="1710"/>
                  </a:lnTo>
                  <a:lnTo>
                    <a:pt x="827" y="1709"/>
                  </a:lnTo>
                  <a:lnTo>
                    <a:pt x="827" y="1707"/>
                  </a:lnTo>
                  <a:lnTo>
                    <a:pt x="825" y="1705"/>
                  </a:lnTo>
                  <a:lnTo>
                    <a:pt x="823" y="1705"/>
                  </a:lnTo>
                  <a:lnTo>
                    <a:pt x="821" y="1703"/>
                  </a:lnTo>
                  <a:lnTo>
                    <a:pt x="820" y="1703"/>
                  </a:lnTo>
                  <a:lnTo>
                    <a:pt x="818" y="1703"/>
                  </a:lnTo>
                  <a:lnTo>
                    <a:pt x="818" y="1702"/>
                  </a:lnTo>
                  <a:lnTo>
                    <a:pt x="816" y="1702"/>
                  </a:lnTo>
                  <a:lnTo>
                    <a:pt x="815" y="1700"/>
                  </a:lnTo>
                  <a:lnTo>
                    <a:pt x="815" y="1698"/>
                  </a:lnTo>
                  <a:lnTo>
                    <a:pt x="815" y="1700"/>
                  </a:lnTo>
                  <a:lnTo>
                    <a:pt x="816" y="1700"/>
                  </a:lnTo>
                  <a:lnTo>
                    <a:pt x="816" y="1698"/>
                  </a:lnTo>
                  <a:lnTo>
                    <a:pt x="818" y="1698"/>
                  </a:lnTo>
                  <a:lnTo>
                    <a:pt x="820" y="1698"/>
                  </a:lnTo>
                  <a:lnTo>
                    <a:pt x="821" y="1698"/>
                  </a:lnTo>
                  <a:lnTo>
                    <a:pt x="823" y="1698"/>
                  </a:lnTo>
                  <a:lnTo>
                    <a:pt x="823" y="1700"/>
                  </a:lnTo>
                  <a:lnTo>
                    <a:pt x="825" y="1700"/>
                  </a:lnTo>
                  <a:lnTo>
                    <a:pt x="827" y="1700"/>
                  </a:lnTo>
                  <a:lnTo>
                    <a:pt x="828" y="1700"/>
                  </a:lnTo>
                  <a:lnTo>
                    <a:pt x="830" y="1700"/>
                  </a:lnTo>
                  <a:lnTo>
                    <a:pt x="832" y="1700"/>
                  </a:lnTo>
                  <a:lnTo>
                    <a:pt x="834" y="1698"/>
                  </a:lnTo>
                  <a:lnTo>
                    <a:pt x="834" y="1700"/>
                  </a:lnTo>
                  <a:lnTo>
                    <a:pt x="835" y="1700"/>
                  </a:lnTo>
                  <a:lnTo>
                    <a:pt x="837" y="1700"/>
                  </a:lnTo>
                  <a:lnTo>
                    <a:pt x="837" y="1702"/>
                  </a:lnTo>
                  <a:lnTo>
                    <a:pt x="839" y="1702"/>
                  </a:lnTo>
                  <a:lnTo>
                    <a:pt x="839" y="1700"/>
                  </a:lnTo>
                  <a:lnTo>
                    <a:pt x="840" y="1698"/>
                  </a:lnTo>
                  <a:lnTo>
                    <a:pt x="842" y="1698"/>
                  </a:lnTo>
                  <a:lnTo>
                    <a:pt x="842" y="1695"/>
                  </a:lnTo>
                  <a:lnTo>
                    <a:pt x="842" y="1693"/>
                  </a:lnTo>
                  <a:lnTo>
                    <a:pt x="844" y="1693"/>
                  </a:lnTo>
                  <a:lnTo>
                    <a:pt x="846" y="1693"/>
                  </a:lnTo>
                  <a:lnTo>
                    <a:pt x="847" y="1693"/>
                  </a:lnTo>
                  <a:lnTo>
                    <a:pt x="846" y="1691"/>
                  </a:lnTo>
                  <a:lnTo>
                    <a:pt x="844" y="1691"/>
                  </a:lnTo>
                  <a:lnTo>
                    <a:pt x="844" y="1690"/>
                  </a:lnTo>
                  <a:lnTo>
                    <a:pt x="846" y="1690"/>
                  </a:lnTo>
                  <a:lnTo>
                    <a:pt x="846" y="1688"/>
                  </a:lnTo>
                  <a:lnTo>
                    <a:pt x="847" y="1688"/>
                  </a:lnTo>
                  <a:lnTo>
                    <a:pt x="847" y="1686"/>
                  </a:lnTo>
                  <a:lnTo>
                    <a:pt x="849" y="1686"/>
                  </a:lnTo>
                  <a:lnTo>
                    <a:pt x="851" y="1686"/>
                  </a:lnTo>
                  <a:lnTo>
                    <a:pt x="851" y="1684"/>
                  </a:lnTo>
                  <a:lnTo>
                    <a:pt x="849" y="1684"/>
                  </a:lnTo>
                  <a:lnTo>
                    <a:pt x="849" y="1683"/>
                  </a:lnTo>
                  <a:lnTo>
                    <a:pt x="851" y="1681"/>
                  </a:lnTo>
                  <a:lnTo>
                    <a:pt x="849" y="1679"/>
                  </a:lnTo>
                  <a:lnTo>
                    <a:pt x="847" y="1678"/>
                  </a:lnTo>
                  <a:lnTo>
                    <a:pt x="846" y="1678"/>
                  </a:lnTo>
                  <a:lnTo>
                    <a:pt x="844" y="1678"/>
                  </a:lnTo>
                  <a:lnTo>
                    <a:pt x="842" y="1678"/>
                  </a:lnTo>
                  <a:lnTo>
                    <a:pt x="840" y="1678"/>
                  </a:lnTo>
                  <a:lnTo>
                    <a:pt x="840" y="1679"/>
                  </a:lnTo>
                  <a:lnTo>
                    <a:pt x="839" y="1679"/>
                  </a:lnTo>
                  <a:lnTo>
                    <a:pt x="837" y="1679"/>
                  </a:lnTo>
                  <a:lnTo>
                    <a:pt x="835" y="1678"/>
                  </a:lnTo>
                  <a:lnTo>
                    <a:pt x="834" y="1678"/>
                  </a:lnTo>
                  <a:lnTo>
                    <a:pt x="834" y="1679"/>
                  </a:lnTo>
                  <a:lnTo>
                    <a:pt x="832" y="1679"/>
                  </a:lnTo>
                  <a:lnTo>
                    <a:pt x="830" y="1679"/>
                  </a:lnTo>
                  <a:lnTo>
                    <a:pt x="828" y="1679"/>
                  </a:lnTo>
                  <a:lnTo>
                    <a:pt x="827" y="1679"/>
                  </a:lnTo>
                  <a:lnTo>
                    <a:pt x="827" y="1678"/>
                  </a:lnTo>
                  <a:lnTo>
                    <a:pt x="828" y="1678"/>
                  </a:lnTo>
                  <a:lnTo>
                    <a:pt x="830" y="1678"/>
                  </a:lnTo>
                  <a:lnTo>
                    <a:pt x="832" y="1678"/>
                  </a:lnTo>
                  <a:lnTo>
                    <a:pt x="832" y="1676"/>
                  </a:lnTo>
                  <a:lnTo>
                    <a:pt x="830" y="1676"/>
                  </a:lnTo>
                  <a:lnTo>
                    <a:pt x="828" y="1674"/>
                  </a:lnTo>
                  <a:lnTo>
                    <a:pt x="828" y="1672"/>
                  </a:lnTo>
                  <a:lnTo>
                    <a:pt x="827" y="1672"/>
                  </a:lnTo>
                  <a:lnTo>
                    <a:pt x="825" y="1672"/>
                  </a:lnTo>
                  <a:lnTo>
                    <a:pt x="823" y="1672"/>
                  </a:lnTo>
                  <a:lnTo>
                    <a:pt x="823" y="1674"/>
                  </a:lnTo>
                  <a:lnTo>
                    <a:pt x="820" y="1676"/>
                  </a:lnTo>
                  <a:lnTo>
                    <a:pt x="818" y="1678"/>
                  </a:lnTo>
                  <a:lnTo>
                    <a:pt x="816" y="1678"/>
                  </a:lnTo>
                  <a:lnTo>
                    <a:pt x="816" y="1679"/>
                  </a:lnTo>
                  <a:lnTo>
                    <a:pt x="815" y="1679"/>
                  </a:lnTo>
                  <a:lnTo>
                    <a:pt x="813" y="1679"/>
                  </a:lnTo>
                  <a:lnTo>
                    <a:pt x="811" y="1679"/>
                  </a:lnTo>
                  <a:lnTo>
                    <a:pt x="809" y="1679"/>
                  </a:lnTo>
                  <a:lnTo>
                    <a:pt x="808" y="1679"/>
                  </a:lnTo>
                  <a:lnTo>
                    <a:pt x="806" y="1679"/>
                  </a:lnTo>
                  <a:lnTo>
                    <a:pt x="806" y="1681"/>
                  </a:lnTo>
                  <a:lnTo>
                    <a:pt x="804" y="1681"/>
                  </a:lnTo>
                  <a:lnTo>
                    <a:pt x="804" y="1679"/>
                  </a:lnTo>
                  <a:lnTo>
                    <a:pt x="802" y="1679"/>
                  </a:lnTo>
                  <a:lnTo>
                    <a:pt x="802" y="1678"/>
                  </a:lnTo>
                  <a:lnTo>
                    <a:pt x="801" y="1679"/>
                  </a:lnTo>
                  <a:lnTo>
                    <a:pt x="799" y="1679"/>
                  </a:lnTo>
                  <a:lnTo>
                    <a:pt x="799" y="1681"/>
                  </a:lnTo>
                  <a:lnTo>
                    <a:pt x="797" y="1681"/>
                  </a:lnTo>
                  <a:lnTo>
                    <a:pt x="796" y="1681"/>
                  </a:lnTo>
                  <a:lnTo>
                    <a:pt x="794" y="1681"/>
                  </a:lnTo>
                  <a:lnTo>
                    <a:pt x="792" y="1681"/>
                  </a:lnTo>
                  <a:lnTo>
                    <a:pt x="792" y="1679"/>
                  </a:lnTo>
                  <a:lnTo>
                    <a:pt x="790" y="1679"/>
                  </a:lnTo>
                  <a:lnTo>
                    <a:pt x="790" y="1681"/>
                  </a:lnTo>
                  <a:lnTo>
                    <a:pt x="789" y="1681"/>
                  </a:lnTo>
                  <a:lnTo>
                    <a:pt x="789" y="1683"/>
                  </a:lnTo>
                  <a:lnTo>
                    <a:pt x="789" y="1684"/>
                  </a:lnTo>
                  <a:lnTo>
                    <a:pt x="787" y="1686"/>
                  </a:lnTo>
                  <a:lnTo>
                    <a:pt x="789" y="1686"/>
                  </a:lnTo>
                  <a:lnTo>
                    <a:pt x="792" y="1686"/>
                  </a:lnTo>
                  <a:lnTo>
                    <a:pt x="792" y="1684"/>
                  </a:lnTo>
                  <a:lnTo>
                    <a:pt x="792" y="1686"/>
                  </a:lnTo>
                  <a:lnTo>
                    <a:pt x="794" y="1686"/>
                  </a:lnTo>
                  <a:lnTo>
                    <a:pt x="796" y="1686"/>
                  </a:lnTo>
                  <a:lnTo>
                    <a:pt x="796" y="1688"/>
                  </a:lnTo>
                  <a:lnTo>
                    <a:pt x="794" y="1688"/>
                  </a:lnTo>
                  <a:lnTo>
                    <a:pt x="789" y="1688"/>
                  </a:lnTo>
                  <a:lnTo>
                    <a:pt x="787" y="1688"/>
                  </a:lnTo>
                  <a:lnTo>
                    <a:pt x="789" y="1688"/>
                  </a:lnTo>
                  <a:lnTo>
                    <a:pt x="789" y="1690"/>
                  </a:lnTo>
                  <a:lnTo>
                    <a:pt x="790" y="1690"/>
                  </a:lnTo>
                  <a:lnTo>
                    <a:pt x="790" y="1691"/>
                  </a:lnTo>
                  <a:lnTo>
                    <a:pt x="789" y="1691"/>
                  </a:lnTo>
                  <a:lnTo>
                    <a:pt x="787" y="1690"/>
                  </a:lnTo>
                  <a:lnTo>
                    <a:pt x="785" y="1690"/>
                  </a:lnTo>
                  <a:lnTo>
                    <a:pt x="785" y="1691"/>
                  </a:lnTo>
                  <a:lnTo>
                    <a:pt x="787" y="1691"/>
                  </a:lnTo>
                  <a:lnTo>
                    <a:pt x="789" y="1691"/>
                  </a:lnTo>
                  <a:lnTo>
                    <a:pt x="789" y="1693"/>
                  </a:lnTo>
                  <a:lnTo>
                    <a:pt x="787" y="1693"/>
                  </a:lnTo>
                  <a:lnTo>
                    <a:pt x="785" y="1693"/>
                  </a:lnTo>
                  <a:lnTo>
                    <a:pt x="783" y="1693"/>
                  </a:lnTo>
                  <a:lnTo>
                    <a:pt x="782" y="1691"/>
                  </a:lnTo>
                  <a:lnTo>
                    <a:pt x="782" y="1693"/>
                  </a:lnTo>
                  <a:lnTo>
                    <a:pt x="782" y="1695"/>
                  </a:lnTo>
                  <a:lnTo>
                    <a:pt x="780" y="1695"/>
                  </a:lnTo>
                  <a:lnTo>
                    <a:pt x="777" y="1693"/>
                  </a:lnTo>
                  <a:lnTo>
                    <a:pt x="777" y="1695"/>
                  </a:lnTo>
                  <a:lnTo>
                    <a:pt x="778" y="1695"/>
                  </a:lnTo>
                  <a:lnTo>
                    <a:pt x="780" y="1695"/>
                  </a:lnTo>
                  <a:lnTo>
                    <a:pt x="780" y="1697"/>
                  </a:lnTo>
                  <a:lnTo>
                    <a:pt x="782" y="1697"/>
                  </a:lnTo>
                  <a:lnTo>
                    <a:pt x="783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9" y="1698"/>
                  </a:lnTo>
                  <a:lnTo>
                    <a:pt x="790" y="1700"/>
                  </a:lnTo>
                  <a:lnTo>
                    <a:pt x="790" y="1698"/>
                  </a:lnTo>
                  <a:lnTo>
                    <a:pt x="792" y="1698"/>
                  </a:lnTo>
                  <a:lnTo>
                    <a:pt x="794" y="1698"/>
                  </a:lnTo>
                  <a:lnTo>
                    <a:pt x="796" y="1700"/>
                  </a:lnTo>
                  <a:lnTo>
                    <a:pt x="797" y="1698"/>
                  </a:lnTo>
                  <a:lnTo>
                    <a:pt x="799" y="1698"/>
                  </a:lnTo>
                  <a:lnTo>
                    <a:pt x="799" y="1697"/>
                  </a:lnTo>
                  <a:lnTo>
                    <a:pt x="801" y="1697"/>
                  </a:lnTo>
                  <a:lnTo>
                    <a:pt x="802" y="1697"/>
                  </a:lnTo>
                  <a:lnTo>
                    <a:pt x="804" y="1697"/>
                  </a:lnTo>
                  <a:lnTo>
                    <a:pt x="804" y="1695"/>
                  </a:lnTo>
                  <a:lnTo>
                    <a:pt x="806" y="1695"/>
                  </a:lnTo>
                  <a:lnTo>
                    <a:pt x="808" y="1695"/>
                  </a:lnTo>
                  <a:lnTo>
                    <a:pt x="808" y="1697"/>
                  </a:lnTo>
                  <a:lnTo>
                    <a:pt x="808" y="1698"/>
                  </a:lnTo>
                  <a:lnTo>
                    <a:pt x="808" y="1700"/>
                  </a:lnTo>
                  <a:lnTo>
                    <a:pt x="808" y="1702"/>
                  </a:lnTo>
                  <a:lnTo>
                    <a:pt x="809" y="1702"/>
                  </a:lnTo>
                  <a:lnTo>
                    <a:pt x="811" y="1703"/>
                  </a:lnTo>
                  <a:lnTo>
                    <a:pt x="813" y="1705"/>
                  </a:lnTo>
                  <a:lnTo>
                    <a:pt x="815" y="1707"/>
                  </a:lnTo>
                  <a:lnTo>
                    <a:pt x="816" y="1707"/>
                  </a:lnTo>
                  <a:lnTo>
                    <a:pt x="815" y="1709"/>
                  </a:lnTo>
                  <a:lnTo>
                    <a:pt x="813" y="1709"/>
                  </a:lnTo>
                  <a:lnTo>
                    <a:pt x="813" y="1710"/>
                  </a:lnTo>
                  <a:lnTo>
                    <a:pt x="811" y="1712"/>
                  </a:lnTo>
                  <a:lnTo>
                    <a:pt x="811" y="1714"/>
                  </a:lnTo>
                  <a:lnTo>
                    <a:pt x="811" y="1716"/>
                  </a:lnTo>
                  <a:lnTo>
                    <a:pt x="809" y="1716"/>
                  </a:lnTo>
                  <a:lnTo>
                    <a:pt x="808" y="1716"/>
                  </a:lnTo>
                  <a:lnTo>
                    <a:pt x="806" y="1716"/>
                  </a:lnTo>
                  <a:lnTo>
                    <a:pt x="802" y="1716"/>
                  </a:lnTo>
                  <a:lnTo>
                    <a:pt x="801" y="1714"/>
                  </a:lnTo>
                  <a:lnTo>
                    <a:pt x="799" y="1714"/>
                  </a:lnTo>
                  <a:lnTo>
                    <a:pt x="797" y="1714"/>
                  </a:lnTo>
                  <a:lnTo>
                    <a:pt x="796" y="1714"/>
                  </a:lnTo>
                  <a:lnTo>
                    <a:pt x="796" y="1712"/>
                  </a:lnTo>
                  <a:lnTo>
                    <a:pt x="794" y="1712"/>
                  </a:lnTo>
                  <a:lnTo>
                    <a:pt x="789" y="1712"/>
                  </a:lnTo>
                  <a:lnTo>
                    <a:pt x="785" y="1712"/>
                  </a:lnTo>
                  <a:lnTo>
                    <a:pt x="783" y="1712"/>
                  </a:lnTo>
                  <a:lnTo>
                    <a:pt x="782" y="1712"/>
                  </a:lnTo>
                  <a:lnTo>
                    <a:pt x="780" y="1712"/>
                  </a:lnTo>
                  <a:lnTo>
                    <a:pt x="777" y="1712"/>
                  </a:lnTo>
                  <a:lnTo>
                    <a:pt x="773" y="1712"/>
                  </a:lnTo>
                  <a:lnTo>
                    <a:pt x="771" y="1712"/>
                  </a:lnTo>
                  <a:lnTo>
                    <a:pt x="766" y="1712"/>
                  </a:lnTo>
                  <a:lnTo>
                    <a:pt x="763" y="1712"/>
                  </a:lnTo>
                  <a:lnTo>
                    <a:pt x="763" y="1710"/>
                  </a:lnTo>
                  <a:lnTo>
                    <a:pt x="761" y="1710"/>
                  </a:lnTo>
                  <a:lnTo>
                    <a:pt x="759" y="1710"/>
                  </a:lnTo>
                  <a:lnTo>
                    <a:pt x="758" y="1710"/>
                  </a:lnTo>
                  <a:lnTo>
                    <a:pt x="758" y="1709"/>
                  </a:lnTo>
                  <a:lnTo>
                    <a:pt x="756" y="1709"/>
                  </a:lnTo>
                  <a:lnTo>
                    <a:pt x="754" y="1709"/>
                  </a:lnTo>
                  <a:lnTo>
                    <a:pt x="752" y="1709"/>
                  </a:lnTo>
                  <a:lnTo>
                    <a:pt x="752" y="1707"/>
                  </a:lnTo>
                  <a:lnTo>
                    <a:pt x="751" y="1707"/>
                  </a:lnTo>
                  <a:lnTo>
                    <a:pt x="749" y="1707"/>
                  </a:lnTo>
                  <a:lnTo>
                    <a:pt x="747" y="1707"/>
                  </a:lnTo>
                  <a:lnTo>
                    <a:pt x="745" y="1705"/>
                  </a:lnTo>
                  <a:lnTo>
                    <a:pt x="744" y="1705"/>
                  </a:lnTo>
                  <a:lnTo>
                    <a:pt x="742" y="1705"/>
                  </a:lnTo>
                  <a:lnTo>
                    <a:pt x="740" y="1705"/>
                  </a:lnTo>
                  <a:lnTo>
                    <a:pt x="740" y="1703"/>
                  </a:lnTo>
                  <a:lnTo>
                    <a:pt x="739" y="1705"/>
                  </a:lnTo>
                  <a:lnTo>
                    <a:pt x="737" y="1705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2"/>
                  </a:lnTo>
                  <a:lnTo>
                    <a:pt x="732" y="1702"/>
                  </a:lnTo>
                  <a:lnTo>
                    <a:pt x="732" y="1703"/>
                  </a:lnTo>
                  <a:lnTo>
                    <a:pt x="733" y="1703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5"/>
                  </a:lnTo>
                  <a:lnTo>
                    <a:pt x="732" y="1703"/>
                  </a:lnTo>
                  <a:lnTo>
                    <a:pt x="730" y="1703"/>
                  </a:lnTo>
                  <a:lnTo>
                    <a:pt x="728" y="1703"/>
                  </a:lnTo>
                  <a:lnTo>
                    <a:pt x="725" y="1703"/>
                  </a:lnTo>
                  <a:lnTo>
                    <a:pt x="721" y="1703"/>
                  </a:lnTo>
                  <a:lnTo>
                    <a:pt x="720" y="1703"/>
                  </a:lnTo>
                  <a:lnTo>
                    <a:pt x="718" y="1703"/>
                  </a:lnTo>
                  <a:lnTo>
                    <a:pt x="716" y="1703"/>
                  </a:lnTo>
                  <a:lnTo>
                    <a:pt x="716" y="1702"/>
                  </a:lnTo>
                  <a:lnTo>
                    <a:pt x="714" y="1702"/>
                  </a:lnTo>
                  <a:lnTo>
                    <a:pt x="711" y="1702"/>
                  </a:lnTo>
                  <a:lnTo>
                    <a:pt x="709" y="1702"/>
                  </a:lnTo>
                  <a:lnTo>
                    <a:pt x="709" y="1703"/>
                  </a:lnTo>
                  <a:lnTo>
                    <a:pt x="707" y="1703"/>
                  </a:lnTo>
                  <a:lnTo>
                    <a:pt x="706" y="1703"/>
                  </a:lnTo>
                  <a:lnTo>
                    <a:pt x="704" y="1703"/>
                  </a:lnTo>
                  <a:lnTo>
                    <a:pt x="702" y="1703"/>
                  </a:lnTo>
                  <a:lnTo>
                    <a:pt x="701" y="1705"/>
                  </a:lnTo>
                  <a:lnTo>
                    <a:pt x="697" y="1705"/>
                  </a:lnTo>
                  <a:lnTo>
                    <a:pt x="695" y="1705"/>
                  </a:lnTo>
                  <a:lnTo>
                    <a:pt x="694" y="1705"/>
                  </a:lnTo>
                  <a:lnTo>
                    <a:pt x="692" y="1705"/>
                  </a:lnTo>
                  <a:lnTo>
                    <a:pt x="690" y="1705"/>
                  </a:lnTo>
                  <a:lnTo>
                    <a:pt x="690" y="1707"/>
                  </a:lnTo>
                  <a:lnTo>
                    <a:pt x="688" y="1707"/>
                  </a:lnTo>
                  <a:lnTo>
                    <a:pt x="687" y="1707"/>
                  </a:lnTo>
                  <a:lnTo>
                    <a:pt x="685" y="1707"/>
                  </a:lnTo>
                  <a:lnTo>
                    <a:pt x="683" y="1709"/>
                  </a:lnTo>
                  <a:lnTo>
                    <a:pt x="682" y="1709"/>
                  </a:lnTo>
                  <a:lnTo>
                    <a:pt x="682" y="1710"/>
                  </a:lnTo>
                  <a:lnTo>
                    <a:pt x="680" y="1710"/>
                  </a:lnTo>
                  <a:lnTo>
                    <a:pt x="678" y="1710"/>
                  </a:lnTo>
                  <a:lnTo>
                    <a:pt x="676" y="1712"/>
                  </a:lnTo>
                  <a:lnTo>
                    <a:pt x="675" y="1712"/>
                  </a:lnTo>
                  <a:lnTo>
                    <a:pt x="673" y="1712"/>
                  </a:lnTo>
                  <a:lnTo>
                    <a:pt x="671" y="1714"/>
                  </a:lnTo>
                  <a:lnTo>
                    <a:pt x="671" y="1716"/>
                  </a:lnTo>
                  <a:lnTo>
                    <a:pt x="668" y="1717"/>
                  </a:lnTo>
                  <a:lnTo>
                    <a:pt x="666" y="1719"/>
                  </a:lnTo>
                  <a:lnTo>
                    <a:pt x="666" y="1721"/>
                  </a:lnTo>
                  <a:lnTo>
                    <a:pt x="666" y="1722"/>
                  </a:lnTo>
                  <a:lnTo>
                    <a:pt x="664" y="1724"/>
                  </a:lnTo>
                  <a:lnTo>
                    <a:pt x="664" y="1722"/>
                  </a:lnTo>
                  <a:lnTo>
                    <a:pt x="664" y="1724"/>
                  </a:lnTo>
                  <a:lnTo>
                    <a:pt x="664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59" y="1726"/>
                  </a:lnTo>
                  <a:lnTo>
                    <a:pt x="659" y="1724"/>
                  </a:lnTo>
                  <a:lnTo>
                    <a:pt x="657" y="1724"/>
                  </a:lnTo>
                  <a:lnTo>
                    <a:pt x="657" y="1722"/>
                  </a:lnTo>
                  <a:lnTo>
                    <a:pt x="656" y="1722"/>
                  </a:lnTo>
                  <a:lnTo>
                    <a:pt x="656" y="1721"/>
                  </a:lnTo>
                  <a:lnTo>
                    <a:pt x="656" y="1719"/>
                  </a:lnTo>
                  <a:lnTo>
                    <a:pt x="654" y="1719"/>
                  </a:lnTo>
                  <a:lnTo>
                    <a:pt x="654" y="1721"/>
                  </a:lnTo>
                  <a:lnTo>
                    <a:pt x="654" y="1722"/>
                  </a:lnTo>
                  <a:lnTo>
                    <a:pt x="657" y="1724"/>
                  </a:lnTo>
                  <a:lnTo>
                    <a:pt x="657" y="1726"/>
                  </a:lnTo>
                  <a:lnTo>
                    <a:pt x="659" y="1726"/>
                  </a:lnTo>
                  <a:lnTo>
                    <a:pt x="659" y="1728"/>
                  </a:lnTo>
                  <a:lnTo>
                    <a:pt x="661" y="1728"/>
                  </a:lnTo>
                  <a:lnTo>
                    <a:pt x="661" y="1729"/>
                  </a:lnTo>
                  <a:lnTo>
                    <a:pt x="663" y="1729"/>
                  </a:lnTo>
                  <a:lnTo>
                    <a:pt x="664" y="1729"/>
                  </a:lnTo>
                  <a:lnTo>
                    <a:pt x="664" y="1728"/>
                  </a:lnTo>
                  <a:lnTo>
                    <a:pt x="664" y="1726"/>
                  </a:lnTo>
                  <a:lnTo>
                    <a:pt x="666" y="1724"/>
                  </a:lnTo>
                  <a:lnTo>
                    <a:pt x="666" y="1726"/>
                  </a:lnTo>
                  <a:lnTo>
                    <a:pt x="666" y="1728"/>
                  </a:lnTo>
                  <a:lnTo>
                    <a:pt x="666" y="1729"/>
                  </a:lnTo>
                  <a:lnTo>
                    <a:pt x="664" y="1731"/>
                  </a:lnTo>
                  <a:lnTo>
                    <a:pt x="663" y="1733"/>
                  </a:lnTo>
                  <a:lnTo>
                    <a:pt x="663" y="1735"/>
                  </a:lnTo>
                  <a:lnTo>
                    <a:pt x="663" y="1736"/>
                  </a:lnTo>
                  <a:lnTo>
                    <a:pt x="664" y="1736"/>
                  </a:lnTo>
                  <a:lnTo>
                    <a:pt x="663" y="1736"/>
                  </a:lnTo>
                  <a:lnTo>
                    <a:pt x="664" y="1738"/>
                  </a:lnTo>
                  <a:lnTo>
                    <a:pt x="664" y="1740"/>
                  </a:lnTo>
                  <a:lnTo>
                    <a:pt x="666" y="1740"/>
                  </a:lnTo>
                  <a:lnTo>
                    <a:pt x="664" y="1740"/>
                  </a:lnTo>
                  <a:lnTo>
                    <a:pt x="664" y="1738"/>
                  </a:lnTo>
                  <a:lnTo>
                    <a:pt x="666" y="1738"/>
                  </a:lnTo>
                  <a:lnTo>
                    <a:pt x="666" y="1740"/>
                  </a:lnTo>
                  <a:lnTo>
                    <a:pt x="668" y="1740"/>
                  </a:lnTo>
                  <a:lnTo>
                    <a:pt x="669" y="1740"/>
                  </a:lnTo>
                  <a:lnTo>
                    <a:pt x="669" y="1741"/>
                  </a:lnTo>
                  <a:lnTo>
                    <a:pt x="671" y="1741"/>
                  </a:lnTo>
                  <a:lnTo>
                    <a:pt x="671" y="1743"/>
                  </a:lnTo>
                  <a:lnTo>
                    <a:pt x="669" y="1743"/>
                  </a:lnTo>
                  <a:lnTo>
                    <a:pt x="668" y="1745"/>
                  </a:lnTo>
                  <a:lnTo>
                    <a:pt x="668" y="1747"/>
                  </a:lnTo>
                  <a:lnTo>
                    <a:pt x="664" y="1747"/>
                  </a:lnTo>
                  <a:lnTo>
                    <a:pt x="663" y="1747"/>
                  </a:lnTo>
                  <a:lnTo>
                    <a:pt x="661" y="1747"/>
                  </a:lnTo>
                  <a:lnTo>
                    <a:pt x="659" y="1747"/>
                  </a:lnTo>
                  <a:lnTo>
                    <a:pt x="656" y="1747"/>
                  </a:lnTo>
                  <a:lnTo>
                    <a:pt x="656" y="1745"/>
                  </a:lnTo>
                  <a:lnTo>
                    <a:pt x="654" y="1745"/>
                  </a:lnTo>
                  <a:lnTo>
                    <a:pt x="652" y="1745"/>
                  </a:lnTo>
                  <a:lnTo>
                    <a:pt x="651" y="1745"/>
                  </a:lnTo>
                  <a:lnTo>
                    <a:pt x="649" y="1745"/>
                  </a:lnTo>
                  <a:lnTo>
                    <a:pt x="647" y="1745"/>
                  </a:lnTo>
                  <a:lnTo>
                    <a:pt x="647" y="1743"/>
                  </a:lnTo>
                  <a:lnTo>
                    <a:pt x="645" y="1743"/>
                  </a:lnTo>
                  <a:lnTo>
                    <a:pt x="642" y="1743"/>
                  </a:lnTo>
                  <a:lnTo>
                    <a:pt x="638" y="1743"/>
                  </a:lnTo>
                  <a:lnTo>
                    <a:pt x="637" y="1743"/>
                  </a:lnTo>
                  <a:lnTo>
                    <a:pt x="637" y="1741"/>
                  </a:lnTo>
                  <a:lnTo>
                    <a:pt x="635" y="1741"/>
                  </a:lnTo>
                  <a:lnTo>
                    <a:pt x="633" y="1741"/>
                  </a:lnTo>
                  <a:lnTo>
                    <a:pt x="632" y="1741"/>
                  </a:lnTo>
                  <a:lnTo>
                    <a:pt x="630" y="1741"/>
                  </a:lnTo>
                  <a:lnTo>
                    <a:pt x="628" y="1741"/>
                  </a:lnTo>
                  <a:lnTo>
                    <a:pt x="625" y="1741"/>
                  </a:lnTo>
                  <a:lnTo>
                    <a:pt x="619" y="1741"/>
                  </a:lnTo>
                  <a:lnTo>
                    <a:pt x="619" y="1740"/>
                  </a:lnTo>
                  <a:lnTo>
                    <a:pt x="618" y="1740"/>
                  </a:lnTo>
                  <a:lnTo>
                    <a:pt x="616" y="1740"/>
                  </a:lnTo>
                  <a:lnTo>
                    <a:pt x="614" y="1740"/>
                  </a:lnTo>
                  <a:lnTo>
                    <a:pt x="613" y="1740"/>
                  </a:lnTo>
                  <a:lnTo>
                    <a:pt x="611" y="1740"/>
                  </a:lnTo>
                  <a:lnTo>
                    <a:pt x="607" y="1740"/>
                  </a:lnTo>
                  <a:lnTo>
                    <a:pt x="607" y="1738"/>
                  </a:lnTo>
                  <a:lnTo>
                    <a:pt x="606" y="1738"/>
                  </a:lnTo>
                  <a:lnTo>
                    <a:pt x="602" y="1738"/>
                  </a:lnTo>
                  <a:lnTo>
                    <a:pt x="600" y="1738"/>
                  </a:lnTo>
                  <a:lnTo>
                    <a:pt x="599" y="1738"/>
                  </a:lnTo>
                  <a:lnTo>
                    <a:pt x="597" y="1738"/>
                  </a:lnTo>
                  <a:lnTo>
                    <a:pt x="595" y="1738"/>
                  </a:lnTo>
                  <a:lnTo>
                    <a:pt x="594" y="1736"/>
                  </a:lnTo>
                  <a:lnTo>
                    <a:pt x="594" y="1735"/>
                  </a:lnTo>
                  <a:lnTo>
                    <a:pt x="594" y="1733"/>
                  </a:lnTo>
                  <a:lnTo>
                    <a:pt x="594" y="1735"/>
                  </a:lnTo>
                  <a:lnTo>
                    <a:pt x="592" y="1735"/>
                  </a:lnTo>
                  <a:lnTo>
                    <a:pt x="592" y="1733"/>
                  </a:lnTo>
                  <a:lnTo>
                    <a:pt x="592" y="1731"/>
                  </a:lnTo>
                  <a:lnTo>
                    <a:pt x="590" y="1729"/>
                  </a:lnTo>
                  <a:lnTo>
                    <a:pt x="588" y="1729"/>
                  </a:lnTo>
                  <a:lnTo>
                    <a:pt x="588" y="1731"/>
                  </a:lnTo>
                  <a:lnTo>
                    <a:pt x="590" y="1733"/>
                  </a:lnTo>
                  <a:lnTo>
                    <a:pt x="592" y="1733"/>
                  </a:lnTo>
                  <a:lnTo>
                    <a:pt x="592" y="1735"/>
                  </a:lnTo>
                  <a:lnTo>
                    <a:pt x="592" y="1736"/>
                  </a:lnTo>
                  <a:lnTo>
                    <a:pt x="594" y="1736"/>
                  </a:lnTo>
                  <a:lnTo>
                    <a:pt x="594" y="1738"/>
                  </a:lnTo>
                  <a:lnTo>
                    <a:pt x="590" y="1736"/>
                  </a:lnTo>
                  <a:lnTo>
                    <a:pt x="588" y="1736"/>
                  </a:lnTo>
                  <a:lnTo>
                    <a:pt x="587" y="1736"/>
                  </a:lnTo>
                  <a:lnTo>
                    <a:pt x="585" y="1736"/>
                  </a:lnTo>
                  <a:lnTo>
                    <a:pt x="583" y="1736"/>
                  </a:lnTo>
                  <a:lnTo>
                    <a:pt x="581" y="1736"/>
                  </a:lnTo>
                  <a:lnTo>
                    <a:pt x="581" y="1735"/>
                  </a:lnTo>
                  <a:lnTo>
                    <a:pt x="580" y="1735"/>
                  </a:lnTo>
                  <a:lnTo>
                    <a:pt x="578" y="1735"/>
                  </a:lnTo>
                  <a:lnTo>
                    <a:pt x="576" y="1735"/>
                  </a:lnTo>
                  <a:lnTo>
                    <a:pt x="575" y="1733"/>
                  </a:lnTo>
                  <a:lnTo>
                    <a:pt x="573" y="1733"/>
                  </a:lnTo>
                  <a:lnTo>
                    <a:pt x="573" y="1735"/>
                  </a:lnTo>
                  <a:lnTo>
                    <a:pt x="569" y="1735"/>
                  </a:lnTo>
                  <a:lnTo>
                    <a:pt x="566" y="1735"/>
                  </a:lnTo>
                  <a:lnTo>
                    <a:pt x="564" y="1735"/>
                  </a:lnTo>
                  <a:lnTo>
                    <a:pt x="564" y="1736"/>
                  </a:lnTo>
                  <a:lnTo>
                    <a:pt x="562" y="1736"/>
                  </a:lnTo>
                  <a:lnTo>
                    <a:pt x="562" y="1738"/>
                  </a:lnTo>
                  <a:lnTo>
                    <a:pt x="562" y="1740"/>
                  </a:lnTo>
                  <a:lnTo>
                    <a:pt x="561" y="1740"/>
                  </a:lnTo>
                  <a:lnTo>
                    <a:pt x="559" y="1740"/>
                  </a:lnTo>
                  <a:lnTo>
                    <a:pt x="559" y="1741"/>
                  </a:lnTo>
                  <a:lnTo>
                    <a:pt x="557" y="1741"/>
                  </a:lnTo>
                  <a:lnTo>
                    <a:pt x="556" y="1741"/>
                  </a:lnTo>
                  <a:lnTo>
                    <a:pt x="554" y="1741"/>
                  </a:lnTo>
                  <a:lnTo>
                    <a:pt x="552" y="1741"/>
                  </a:lnTo>
                  <a:lnTo>
                    <a:pt x="552" y="1743"/>
                  </a:lnTo>
                  <a:lnTo>
                    <a:pt x="547" y="1743"/>
                  </a:lnTo>
                  <a:lnTo>
                    <a:pt x="545" y="1743"/>
                  </a:lnTo>
                  <a:lnTo>
                    <a:pt x="545" y="1745"/>
                  </a:lnTo>
                  <a:lnTo>
                    <a:pt x="542" y="1745"/>
                  </a:lnTo>
                  <a:lnTo>
                    <a:pt x="540" y="1745"/>
                  </a:lnTo>
                  <a:lnTo>
                    <a:pt x="538" y="1743"/>
                  </a:lnTo>
                  <a:lnTo>
                    <a:pt x="537" y="1743"/>
                  </a:lnTo>
                  <a:lnTo>
                    <a:pt x="535" y="1743"/>
                  </a:lnTo>
                  <a:lnTo>
                    <a:pt x="533" y="1743"/>
                  </a:lnTo>
                  <a:lnTo>
                    <a:pt x="531" y="1741"/>
                  </a:lnTo>
                  <a:lnTo>
                    <a:pt x="530" y="1741"/>
                  </a:lnTo>
                  <a:lnTo>
                    <a:pt x="528" y="1741"/>
                  </a:lnTo>
                  <a:lnTo>
                    <a:pt x="526" y="1741"/>
                  </a:lnTo>
                  <a:lnTo>
                    <a:pt x="524" y="1740"/>
                  </a:lnTo>
                  <a:lnTo>
                    <a:pt x="523" y="1740"/>
                  </a:lnTo>
                  <a:lnTo>
                    <a:pt x="521" y="1740"/>
                  </a:lnTo>
                  <a:lnTo>
                    <a:pt x="519" y="1740"/>
                  </a:lnTo>
                  <a:lnTo>
                    <a:pt x="518" y="1740"/>
                  </a:lnTo>
                  <a:lnTo>
                    <a:pt x="516" y="1740"/>
                  </a:lnTo>
                  <a:lnTo>
                    <a:pt x="516" y="1738"/>
                  </a:lnTo>
                  <a:lnTo>
                    <a:pt x="514" y="1738"/>
                  </a:lnTo>
                  <a:lnTo>
                    <a:pt x="512" y="1738"/>
                  </a:lnTo>
                  <a:lnTo>
                    <a:pt x="511" y="1738"/>
                  </a:lnTo>
                  <a:lnTo>
                    <a:pt x="509" y="1738"/>
                  </a:lnTo>
                  <a:lnTo>
                    <a:pt x="509" y="1736"/>
                  </a:lnTo>
                  <a:lnTo>
                    <a:pt x="507" y="1736"/>
                  </a:lnTo>
                  <a:lnTo>
                    <a:pt x="505" y="1736"/>
                  </a:lnTo>
                  <a:lnTo>
                    <a:pt x="504" y="1736"/>
                  </a:lnTo>
                  <a:lnTo>
                    <a:pt x="502" y="1736"/>
                  </a:lnTo>
                  <a:lnTo>
                    <a:pt x="500" y="1736"/>
                  </a:lnTo>
                  <a:lnTo>
                    <a:pt x="499" y="1736"/>
                  </a:lnTo>
                  <a:lnTo>
                    <a:pt x="497" y="1735"/>
                  </a:lnTo>
                  <a:lnTo>
                    <a:pt x="495" y="1735"/>
                  </a:lnTo>
                  <a:lnTo>
                    <a:pt x="493" y="1735"/>
                  </a:lnTo>
                  <a:lnTo>
                    <a:pt x="492" y="1735"/>
                  </a:lnTo>
                  <a:lnTo>
                    <a:pt x="488" y="1735"/>
                  </a:lnTo>
                  <a:lnTo>
                    <a:pt x="486" y="1735"/>
                  </a:lnTo>
                  <a:lnTo>
                    <a:pt x="485" y="1735"/>
                  </a:lnTo>
                  <a:lnTo>
                    <a:pt x="483" y="1735"/>
                  </a:lnTo>
                  <a:lnTo>
                    <a:pt x="481" y="1735"/>
                  </a:lnTo>
                  <a:lnTo>
                    <a:pt x="480" y="1735"/>
                  </a:lnTo>
                  <a:lnTo>
                    <a:pt x="478" y="1735"/>
                  </a:lnTo>
                  <a:lnTo>
                    <a:pt x="476" y="1735"/>
                  </a:lnTo>
                  <a:lnTo>
                    <a:pt x="474" y="1735"/>
                  </a:lnTo>
                  <a:lnTo>
                    <a:pt x="473" y="1735"/>
                  </a:lnTo>
                  <a:lnTo>
                    <a:pt x="471" y="1735"/>
                  </a:lnTo>
                  <a:lnTo>
                    <a:pt x="471" y="1733"/>
                  </a:lnTo>
                  <a:lnTo>
                    <a:pt x="469" y="1733"/>
                  </a:lnTo>
                  <a:lnTo>
                    <a:pt x="468" y="1733"/>
                  </a:lnTo>
                  <a:lnTo>
                    <a:pt x="466" y="1733"/>
                  </a:lnTo>
                  <a:lnTo>
                    <a:pt x="464" y="1733"/>
                  </a:lnTo>
                  <a:lnTo>
                    <a:pt x="461" y="1733"/>
                  </a:lnTo>
                  <a:lnTo>
                    <a:pt x="459" y="1733"/>
                  </a:lnTo>
                  <a:lnTo>
                    <a:pt x="457" y="1731"/>
                  </a:lnTo>
                  <a:lnTo>
                    <a:pt x="454" y="1731"/>
                  </a:lnTo>
                  <a:lnTo>
                    <a:pt x="452" y="1731"/>
                  </a:lnTo>
                  <a:lnTo>
                    <a:pt x="449" y="1731"/>
                  </a:lnTo>
                  <a:lnTo>
                    <a:pt x="445" y="1731"/>
                  </a:lnTo>
                  <a:lnTo>
                    <a:pt x="445" y="1729"/>
                  </a:lnTo>
                  <a:lnTo>
                    <a:pt x="443" y="1729"/>
                  </a:lnTo>
                  <a:lnTo>
                    <a:pt x="442" y="1729"/>
                  </a:lnTo>
                  <a:lnTo>
                    <a:pt x="440" y="1729"/>
                  </a:lnTo>
                  <a:lnTo>
                    <a:pt x="436" y="1729"/>
                  </a:lnTo>
                  <a:lnTo>
                    <a:pt x="435" y="1729"/>
                  </a:lnTo>
                  <a:lnTo>
                    <a:pt x="435" y="1731"/>
                  </a:lnTo>
                  <a:lnTo>
                    <a:pt x="431" y="1731"/>
                  </a:lnTo>
                  <a:lnTo>
                    <a:pt x="424" y="1731"/>
                  </a:lnTo>
                  <a:lnTo>
                    <a:pt x="423" y="1731"/>
                  </a:lnTo>
                  <a:lnTo>
                    <a:pt x="417" y="1731"/>
                  </a:lnTo>
                  <a:lnTo>
                    <a:pt x="416" y="1731"/>
                  </a:lnTo>
                  <a:lnTo>
                    <a:pt x="416" y="1733"/>
                  </a:lnTo>
                  <a:lnTo>
                    <a:pt x="414" y="1733"/>
                  </a:lnTo>
                  <a:lnTo>
                    <a:pt x="412" y="1733"/>
                  </a:lnTo>
                  <a:lnTo>
                    <a:pt x="411" y="1733"/>
                  </a:lnTo>
                  <a:lnTo>
                    <a:pt x="409" y="1733"/>
                  </a:lnTo>
                  <a:lnTo>
                    <a:pt x="407" y="1736"/>
                  </a:lnTo>
                  <a:lnTo>
                    <a:pt x="405" y="1736"/>
                  </a:lnTo>
                  <a:lnTo>
                    <a:pt x="405" y="1740"/>
                  </a:lnTo>
                  <a:lnTo>
                    <a:pt x="405" y="1741"/>
                  </a:lnTo>
                  <a:lnTo>
                    <a:pt x="407" y="1741"/>
                  </a:lnTo>
                  <a:lnTo>
                    <a:pt x="409" y="1741"/>
                  </a:lnTo>
                  <a:lnTo>
                    <a:pt x="409" y="1743"/>
                  </a:lnTo>
                  <a:lnTo>
                    <a:pt x="405" y="1743"/>
                  </a:lnTo>
                  <a:lnTo>
                    <a:pt x="404" y="1743"/>
                  </a:lnTo>
                  <a:lnTo>
                    <a:pt x="402" y="1743"/>
                  </a:lnTo>
                  <a:lnTo>
                    <a:pt x="398" y="1743"/>
                  </a:lnTo>
                  <a:lnTo>
                    <a:pt x="397" y="1743"/>
                  </a:lnTo>
                  <a:lnTo>
                    <a:pt x="397" y="1745"/>
                  </a:lnTo>
                  <a:lnTo>
                    <a:pt x="395" y="1745"/>
                  </a:lnTo>
                  <a:lnTo>
                    <a:pt x="393" y="1745"/>
                  </a:lnTo>
                  <a:lnTo>
                    <a:pt x="392" y="1745"/>
                  </a:lnTo>
                  <a:lnTo>
                    <a:pt x="392" y="1747"/>
                  </a:lnTo>
                  <a:lnTo>
                    <a:pt x="390" y="1747"/>
                  </a:lnTo>
                  <a:lnTo>
                    <a:pt x="388" y="1747"/>
                  </a:lnTo>
                  <a:lnTo>
                    <a:pt x="386" y="1747"/>
                  </a:lnTo>
                  <a:lnTo>
                    <a:pt x="386" y="1748"/>
                  </a:lnTo>
                  <a:lnTo>
                    <a:pt x="385" y="1748"/>
                  </a:lnTo>
                  <a:lnTo>
                    <a:pt x="385" y="1750"/>
                  </a:lnTo>
                  <a:lnTo>
                    <a:pt x="383" y="1750"/>
                  </a:lnTo>
                  <a:lnTo>
                    <a:pt x="381" y="1750"/>
                  </a:lnTo>
                  <a:lnTo>
                    <a:pt x="379" y="1752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6" y="1755"/>
                  </a:lnTo>
                  <a:lnTo>
                    <a:pt x="374" y="1757"/>
                  </a:lnTo>
                  <a:lnTo>
                    <a:pt x="373" y="1759"/>
                  </a:lnTo>
                  <a:lnTo>
                    <a:pt x="373" y="1760"/>
                  </a:lnTo>
                  <a:lnTo>
                    <a:pt x="373" y="1762"/>
                  </a:lnTo>
                  <a:lnTo>
                    <a:pt x="371" y="1762"/>
                  </a:lnTo>
                  <a:lnTo>
                    <a:pt x="371" y="1764"/>
                  </a:lnTo>
                  <a:lnTo>
                    <a:pt x="371" y="1766"/>
                  </a:lnTo>
                  <a:lnTo>
                    <a:pt x="371" y="1767"/>
                  </a:lnTo>
                  <a:lnTo>
                    <a:pt x="371" y="1769"/>
                  </a:lnTo>
                  <a:lnTo>
                    <a:pt x="373" y="1769"/>
                  </a:lnTo>
                  <a:lnTo>
                    <a:pt x="373" y="1771"/>
                  </a:lnTo>
                  <a:lnTo>
                    <a:pt x="374" y="1772"/>
                  </a:lnTo>
                  <a:lnTo>
                    <a:pt x="376" y="1772"/>
                  </a:lnTo>
                  <a:lnTo>
                    <a:pt x="378" y="1772"/>
                  </a:lnTo>
                  <a:lnTo>
                    <a:pt x="378" y="1771"/>
                  </a:lnTo>
                  <a:lnTo>
                    <a:pt x="379" y="1771"/>
                  </a:lnTo>
                  <a:lnTo>
                    <a:pt x="381" y="1772"/>
                  </a:lnTo>
                  <a:lnTo>
                    <a:pt x="385" y="1772"/>
                  </a:lnTo>
                  <a:lnTo>
                    <a:pt x="386" y="1772"/>
                  </a:lnTo>
                  <a:lnTo>
                    <a:pt x="386" y="1774"/>
                  </a:lnTo>
                  <a:lnTo>
                    <a:pt x="385" y="1774"/>
                  </a:lnTo>
                  <a:lnTo>
                    <a:pt x="383" y="1774"/>
                  </a:lnTo>
                  <a:lnTo>
                    <a:pt x="381" y="1774"/>
                  </a:lnTo>
                  <a:lnTo>
                    <a:pt x="379" y="1776"/>
                  </a:lnTo>
                  <a:lnTo>
                    <a:pt x="379" y="1774"/>
                  </a:lnTo>
                  <a:lnTo>
                    <a:pt x="376" y="1774"/>
                  </a:lnTo>
                  <a:lnTo>
                    <a:pt x="374" y="1774"/>
                  </a:lnTo>
                  <a:lnTo>
                    <a:pt x="373" y="1774"/>
                  </a:lnTo>
                  <a:lnTo>
                    <a:pt x="371" y="1774"/>
                  </a:lnTo>
                  <a:lnTo>
                    <a:pt x="369" y="1774"/>
                  </a:lnTo>
                  <a:lnTo>
                    <a:pt x="367" y="1774"/>
                  </a:lnTo>
                  <a:lnTo>
                    <a:pt x="366" y="1774"/>
                  </a:lnTo>
                  <a:lnTo>
                    <a:pt x="364" y="1774"/>
                  </a:lnTo>
                  <a:lnTo>
                    <a:pt x="362" y="1774"/>
                  </a:lnTo>
                  <a:lnTo>
                    <a:pt x="360" y="1772"/>
                  </a:lnTo>
                  <a:lnTo>
                    <a:pt x="360" y="1774"/>
                  </a:lnTo>
                  <a:lnTo>
                    <a:pt x="357" y="1774"/>
                  </a:lnTo>
                  <a:lnTo>
                    <a:pt x="357" y="1772"/>
                  </a:lnTo>
                  <a:lnTo>
                    <a:pt x="355" y="1772"/>
                  </a:lnTo>
                  <a:lnTo>
                    <a:pt x="354" y="1772"/>
                  </a:lnTo>
                  <a:lnTo>
                    <a:pt x="354" y="1771"/>
                  </a:lnTo>
                  <a:lnTo>
                    <a:pt x="357" y="1771"/>
                  </a:lnTo>
                  <a:lnTo>
                    <a:pt x="359" y="1771"/>
                  </a:lnTo>
                  <a:lnTo>
                    <a:pt x="360" y="1771"/>
                  </a:lnTo>
                  <a:lnTo>
                    <a:pt x="360" y="1769"/>
                  </a:lnTo>
                  <a:lnTo>
                    <a:pt x="362" y="1769"/>
                  </a:lnTo>
                  <a:lnTo>
                    <a:pt x="364" y="1769"/>
                  </a:lnTo>
                  <a:lnTo>
                    <a:pt x="366" y="1767"/>
                  </a:lnTo>
                  <a:lnTo>
                    <a:pt x="367" y="1769"/>
                  </a:lnTo>
                  <a:lnTo>
                    <a:pt x="367" y="1767"/>
                  </a:lnTo>
                  <a:lnTo>
                    <a:pt x="369" y="1767"/>
                  </a:lnTo>
                  <a:lnTo>
                    <a:pt x="369" y="1764"/>
                  </a:lnTo>
                  <a:lnTo>
                    <a:pt x="369" y="1762"/>
                  </a:lnTo>
                  <a:lnTo>
                    <a:pt x="369" y="1760"/>
                  </a:lnTo>
                  <a:lnTo>
                    <a:pt x="367" y="1759"/>
                  </a:lnTo>
                  <a:lnTo>
                    <a:pt x="367" y="1757"/>
                  </a:lnTo>
                  <a:lnTo>
                    <a:pt x="366" y="1755"/>
                  </a:lnTo>
                  <a:lnTo>
                    <a:pt x="366" y="1754"/>
                  </a:lnTo>
                  <a:lnTo>
                    <a:pt x="364" y="1752"/>
                  </a:lnTo>
                  <a:lnTo>
                    <a:pt x="362" y="1752"/>
                  </a:lnTo>
                  <a:lnTo>
                    <a:pt x="360" y="1750"/>
                  </a:lnTo>
                  <a:lnTo>
                    <a:pt x="359" y="1750"/>
                  </a:lnTo>
                  <a:lnTo>
                    <a:pt x="359" y="1748"/>
                  </a:lnTo>
                  <a:lnTo>
                    <a:pt x="357" y="1747"/>
                  </a:lnTo>
                  <a:lnTo>
                    <a:pt x="355" y="1747"/>
                  </a:lnTo>
                  <a:lnTo>
                    <a:pt x="354" y="1747"/>
                  </a:lnTo>
                  <a:lnTo>
                    <a:pt x="354" y="1745"/>
                  </a:lnTo>
                  <a:lnTo>
                    <a:pt x="352" y="1745"/>
                  </a:lnTo>
                  <a:lnTo>
                    <a:pt x="350" y="1745"/>
                  </a:lnTo>
                  <a:lnTo>
                    <a:pt x="348" y="1745"/>
                  </a:lnTo>
                  <a:lnTo>
                    <a:pt x="347" y="1745"/>
                  </a:lnTo>
                  <a:lnTo>
                    <a:pt x="347" y="1743"/>
                  </a:lnTo>
                  <a:lnTo>
                    <a:pt x="343" y="1743"/>
                  </a:lnTo>
                  <a:lnTo>
                    <a:pt x="341" y="1743"/>
                  </a:lnTo>
                  <a:lnTo>
                    <a:pt x="340" y="1743"/>
                  </a:lnTo>
                  <a:lnTo>
                    <a:pt x="338" y="1743"/>
                  </a:lnTo>
                  <a:lnTo>
                    <a:pt x="335" y="1743"/>
                  </a:lnTo>
                  <a:lnTo>
                    <a:pt x="333" y="1743"/>
                  </a:lnTo>
                  <a:lnTo>
                    <a:pt x="331" y="1743"/>
                  </a:lnTo>
                  <a:lnTo>
                    <a:pt x="329" y="1743"/>
                  </a:lnTo>
                  <a:lnTo>
                    <a:pt x="329" y="1745"/>
                  </a:lnTo>
                  <a:lnTo>
                    <a:pt x="328" y="1745"/>
                  </a:lnTo>
                  <a:lnTo>
                    <a:pt x="324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7"/>
                  </a:lnTo>
                  <a:lnTo>
                    <a:pt x="317" y="1745"/>
                  </a:lnTo>
                  <a:lnTo>
                    <a:pt x="319" y="1745"/>
                  </a:lnTo>
                  <a:lnTo>
                    <a:pt x="321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5"/>
                  </a:lnTo>
                  <a:lnTo>
                    <a:pt x="316" y="1747"/>
                  </a:lnTo>
                  <a:lnTo>
                    <a:pt x="317" y="1747"/>
                  </a:lnTo>
                  <a:lnTo>
                    <a:pt x="316" y="1747"/>
                  </a:lnTo>
                  <a:lnTo>
                    <a:pt x="316" y="1748"/>
                  </a:lnTo>
                  <a:lnTo>
                    <a:pt x="314" y="1748"/>
                  </a:lnTo>
                  <a:lnTo>
                    <a:pt x="312" y="1748"/>
                  </a:lnTo>
                  <a:lnTo>
                    <a:pt x="310" y="1748"/>
                  </a:lnTo>
                  <a:lnTo>
                    <a:pt x="310" y="1750"/>
                  </a:lnTo>
                  <a:lnTo>
                    <a:pt x="309" y="1750"/>
                  </a:lnTo>
                  <a:lnTo>
                    <a:pt x="307" y="1750"/>
                  </a:lnTo>
                  <a:lnTo>
                    <a:pt x="307" y="1752"/>
                  </a:lnTo>
                  <a:lnTo>
                    <a:pt x="305" y="1752"/>
                  </a:lnTo>
                  <a:lnTo>
                    <a:pt x="305" y="1754"/>
                  </a:lnTo>
                  <a:lnTo>
                    <a:pt x="303" y="1754"/>
                  </a:lnTo>
                  <a:lnTo>
                    <a:pt x="303" y="1755"/>
                  </a:lnTo>
                  <a:lnTo>
                    <a:pt x="302" y="1757"/>
                  </a:lnTo>
                  <a:lnTo>
                    <a:pt x="302" y="1759"/>
                  </a:lnTo>
                  <a:lnTo>
                    <a:pt x="300" y="1759"/>
                  </a:lnTo>
                  <a:lnTo>
                    <a:pt x="302" y="1760"/>
                  </a:lnTo>
                  <a:lnTo>
                    <a:pt x="302" y="1762"/>
                  </a:lnTo>
                  <a:lnTo>
                    <a:pt x="303" y="1762"/>
                  </a:lnTo>
                  <a:lnTo>
                    <a:pt x="305" y="1762"/>
                  </a:lnTo>
                  <a:lnTo>
                    <a:pt x="305" y="1764"/>
                  </a:lnTo>
                  <a:lnTo>
                    <a:pt x="307" y="1764"/>
                  </a:lnTo>
                  <a:lnTo>
                    <a:pt x="307" y="1766"/>
                  </a:lnTo>
                  <a:lnTo>
                    <a:pt x="307" y="1767"/>
                  </a:lnTo>
                  <a:lnTo>
                    <a:pt x="305" y="1767"/>
                  </a:lnTo>
                  <a:lnTo>
                    <a:pt x="305" y="1769"/>
                  </a:lnTo>
                  <a:lnTo>
                    <a:pt x="307" y="1771"/>
                  </a:lnTo>
                  <a:lnTo>
                    <a:pt x="309" y="1771"/>
                  </a:lnTo>
                  <a:lnTo>
                    <a:pt x="309" y="1772"/>
                  </a:lnTo>
                  <a:lnTo>
                    <a:pt x="309" y="1774"/>
                  </a:lnTo>
                  <a:lnTo>
                    <a:pt x="310" y="1774"/>
                  </a:lnTo>
                  <a:lnTo>
                    <a:pt x="312" y="1774"/>
                  </a:lnTo>
                  <a:lnTo>
                    <a:pt x="310" y="1774"/>
                  </a:lnTo>
                  <a:lnTo>
                    <a:pt x="309" y="1774"/>
                  </a:lnTo>
                  <a:lnTo>
                    <a:pt x="303" y="1774"/>
                  </a:lnTo>
                  <a:lnTo>
                    <a:pt x="302" y="1774"/>
                  </a:lnTo>
                  <a:lnTo>
                    <a:pt x="300" y="1774"/>
                  </a:lnTo>
                  <a:lnTo>
                    <a:pt x="298" y="1774"/>
                  </a:lnTo>
                  <a:lnTo>
                    <a:pt x="298" y="1772"/>
                  </a:lnTo>
                  <a:lnTo>
                    <a:pt x="298" y="1774"/>
                  </a:lnTo>
                  <a:lnTo>
                    <a:pt x="293" y="1774"/>
                  </a:lnTo>
                  <a:lnTo>
                    <a:pt x="293" y="1772"/>
                  </a:lnTo>
                  <a:lnTo>
                    <a:pt x="291" y="1772"/>
                  </a:lnTo>
                  <a:lnTo>
                    <a:pt x="288" y="1772"/>
                  </a:lnTo>
                  <a:lnTo>
                    <a:pt x="286" y="1772"/>
                  </a:lnTo>
                  <a:lnTo>
                    <a:pt x="285" y="1772"/>
                  </a:lnTo>
                  <a:lnTo>
                    <a:pt x="283" y="1772"/>
                  </a:lnTo>
                  <a:lnTo>
                    <a:pt x="281" y="1772"/>
                  </a:lnTo>
                  <a:lnTo>
                    <a:pt x="279" y="1772"/>
                  </a:lnTo>
                  <a:lnTo>
                    <a:pt x="278" y="1772"/>
                  </a:lnTo>
                  <a:lnTo>
                    <a:pt x="276" y="1772"/>
                  </a:lnTo>
                  <a:lnTo>
                    <a:pt x="274" y="1772"/>
                  </a:lnTo>
                  <a:lnTo>
                    <a:pt x="271" y="1772"/>
                  </a:lnTo>
                  <a:lnTo>
                    <a:pt x="267" y="1772"/>
                  </a:lnTo>
                  <a:lnTo>
                    <a:pt x="266" y="1772"/>
                  </a:lnTo>
                  <a:lnTo>
                    <a:pt x="264" y="1772"/>
                  </a:lnTo>
                  <a:lnTo>
                    <a:pt x="264" y="1774"/>
                  </a:lnTo>
                  <a:lnTo>
                    <a:pt x="262" y="1774"/>
                  </a:lnTo>
                  <a:lnTo>
                    <a:pt x="260" y="1774"/>
                  </a:lnTo>
                  <a:lnTo>
                    <a:pt x="259" y="1774"/>
                  </a:lnTo>
                  <a:lnTo>
                    <a:pt x="257" y="1774"/>
                  </a:lnTo>
                  <a:lnTo>
                    <a:pt x="257" y="1776"/>
                  </a:lnTo>
                  <a:lnTo>
                    <a:pt x="255" y="1776"/>
                  </a:lnTo>
                  <a:lnTo>
                    <a:pt x="253" y="1776"/>
                  </a:lnTo>
                  <a:lnTo>
                    <a:pt x="253" y="1778"/>
                  </a:lnTo>
                  <a:lnTo>
                    <a:pt x="253" y="1779"/>
                  </a:lnTo>
                  <a:lnTo>
                    <a:pt x="255" y="1781"/>
                  </a:lnTo>
                  <a:lnTo>
                    <a:pt x="253" y="1781"/>
                  </a:lnTo>
                  <a:lnTo>
                    <a:pt x="252" y="1783"/>
                  </a:lnTo>
                  <a:lnTo>
                    <a:pt x="252" y="1785"/>
                  </a:lnTo>
                  <a:lnTo>
                    <a:pt x="252" y="1786"/>
                  </a:lnTo>
                  <a:lnTo>
                    <a:pt x="252" y="1788"/>
                  </a:lnTo>
                  <a:lnTo>
                    <a:pt x="250" y="1788"/>
                  </a:lnTo>
                  <a:lnTo>
                    <a:pt x="250" y="1791"/>
                  </a:lnTo>
                  <a:lnTo>
                    <a:pt x="248" y="1791"/>
                  </a:lnTo>
                  <a:lnTo>
                    <a:pt x="248" y="1793"/>
                  </a:lnTo>
                  <a:lnTo>
                    <a:pt x="248" y="1791"/>
                  </a:lnTo>
                  <a:lnTo>
                    <a:pt x="247" y="1791"/>
                  </a:lnTo>
                  <a:lnTo>
                    <a:pt x="247" y="1793"/>
                  </a:lnTo>
                  <a:lnTo>
                    <a:pt x="245" y="1793"/>
                  </a:lnTo>
                  <a:lnTo>
                    <a:pt x="243" y="1793"/>
                  </a:lnTo>
                  <a:lnTo>
                    <a:pt x="241" y="1793"/>
                  </a:lnTo>
                  <a:lnTo>
                    <a:pt x="240" y="1793"/>
                  </a:lnTo>
                  <a:lnTo>
                    <a:pt x="238" y="1793"/>
                  </a:lnTo>
                  <a:lnTo>
                    <a:pt x="236" y="1795"/>
                  </a:lnTo>
                  <a:lnTo>
                    <a:pt x="234" y="1795"/>
                  </a:lnTo>
                  <a:lnTo>
                    <a:pt x="234" y="1797"/>
                  </a:lnTo>
                  <a:lnTo>
                    <a:pt x="233" y="1797"/>
                  </a:lnTo>
                  <a:lnTo>
                    <a:pt x="231" y="1797"/>
                  </a:lnTo>
                  <a:lnTo>
                    <a:pt x="229" y="1797"/>
                  </a:lnTo>
                  <a:lnTo>
                    <a:pt x="228" y="1797"/>
                  </a:lnTo>
                  <a:lnTo>
                    <a:pt x="226" y="1797"/>
                  </a:lnTo>
                  <a:lnTo>
                    <a:pt x="224" y="1797"/>
                  </a:lnTo>
                  <a:lnTo>
                    <a:pt x="222" y="1797"/>
                  </a:lnTo>
                  <a:lnTo>
                    <a:pt x="221" y="1797"/>
                  </a:lnTo>
                  <a:lnTo>
                    <a:pt x="221" y="1795"/>
                  </a:lnTo>
                  <a:lnTo>
                    <a:pt x="219" y="1795"/>
                  </a:lnTo>
                  <a:lnTo>
                    <a:pt x="219" y="1793"/>
                  </a:lnTo>
                  <a:lnTo>
                    <a:pt x="219" y="1791"/>
                  </a:lnTo>
                  <a:lnTo>
                    <a:pt x="219" y="1790"/>
                  </a:lnTo>
                  <a:lnTo>
                    <a:pt x="221" y="1790"/>
                  </a:lnTo>
                  <a:lnTo>
                    <a:pt x="221" y="1788"/>
                  </a:lnTo>
                  <a:lnTo>
                    <a:pt x="222" y="1788"/>
                  </a:lnTo>
                  <a:lnTo>
                    <a:pt x="222" y="1786"/>
                  </a:lnTo>
                  <a:lnTo>
                    <a:pt x="222" y="1785"/>
                  </a:lnTo>
                  <a:lnTo>
                    <a:pt x="221" y="1785"/>
                  </a:lnTo>
                  <a:lnTo>
                    <a:pt x="221" y="1783"/>
                  </a:lnTo>
                  <a:lnTo>
                    <a:pt x="222" y="1781"/>
                  </a:lnTo>
                  <a:lnTo>
                    <a:pt x="224" y="1781"/>
                  </a:lnTo>
                  <a:lnTo>
                    <a:pt x="226" y="1779"/>
                  </a:lnTo>
                  <a:lnTo>
                    <a:pt x="228" y="1779"/>
                  </a:lnTo>
                  <a:lnTo>
                    <a:pt x="229" y="1778"/>
                  </a:lnTo>
                  <a:lnTo>
                    <a:pt x="229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6" y="1772"/>
                  </a:lnTo>
                  <a:lnTo>
                    <a:pt x="226" y="1771"/>
                  </a:lnTo>
                  <a:lnTo>
                    <a:pt x="226" y="1769"/>
                  </a:lnTo>
                  <a:lnTo>
                    <a:pt x="226" y="1767"/>
                  </a:lnTo>
                  <a:lnTo>
                    <a:pt x="228" y="1767"/>
                  </a:lnTo>
                  <a:lnTo>
                    <a:pt x="228" y="1769"/>
                  </a:lnTo>
                  <a:lnTo>
                    <a:pt x="228" y="1771"/>
                  </a:lnTo>
                  <a:lnTo>
                    <a:pt x="229" y="1771"/>
                  </a:lnTo>
                  <a:lnTo>
                    <a:pt x="229" y="1772"/>
                  </a:lnTo>
                  <a:lnTo>
                    <a:pt x="231" y="1774"/>
                  </a:lnTo>
                  <a:lnTo>
                    <a:pt x="229" y="1772"/>
                  </a:lnTo>
                  <a:lnTo>
                    <a:pt x="229" y="1771"/>
                  </a:lnTo>
                  <a:lnTo>
                    <a:pt x="231" y="1771"/>
                  </a:lnTo>
                  <a:lnTo>
                    <a:pt x="233" y="1771"/>
                  </a:lnTo>
                  <a:lnTo>
                    <a:pt x="233" y="1769"/>
                  </a:lnTo>
                  <a:lnTo>
                    <a:pt x="233" y="1767"/>
                  </a:lnTo>
                  <a:lnTo>
                    <a:pt x="233" y="1769"/>
                  </a:lnTo>
                  <a:lnTo>
                    <a:pt x="231" y="1771"/>
                  </a:lnTo>
                  <a:lnTo>
                    <a:pt x="229" y="1771"/>
                  </a:lnTo>
                  <a:lnTo>
                    <a:pt x="229" y="1769"/>
                  </a:lnTo>
                  <a:lnTo>
                    <a:pt x="228" y="1769"/>
                  </a:lnTo>
                  <a:lnTo>
                    <a:pt x="228" y="1767"/>
                  </a:lnTo>
                  <a:lnTo>
                    <a:pt x="229" y="1767"/>
                  </a:lnTo>
                  <a:lnTo>
                    <a:pt x="229" y="1766"/>
                  </a:lnTo>
                  <a:lnTo>
                    <a:pt x="231" y="1764"/>
                  </a:lnTo>
                  <a:lnTo>
                    <a:pt x="231" y="1766"/>
                  </a:lnTo>
                  <a:lnTo>
                    <a:pt x="233" y="1766"/>
                  </a:lnTo>
                  <a:lnTo>
                    <a:pt x="233" y="1764"/>
                  </a:lnTo>
                  <a:lnTo>
                    <a:pt x="231" y="1764"/>
                  </a:lnTo>
                  <a:lnTo>
                    <a:pt x="231" y="1762"/>
                  </a:lnTo>
                  <a:lnTo>
                    <a:pt x="231" y="1760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59"/>
                  </a:lnTo>
                  <a:lnTo>
                    <a:pt x="231" y="1760"/>
                  </a:lnTo>
                  <a:lnTo>
                    <a:pt x="233" y="1759"/>
                  </a:lnTo>
                  <a:lnTo>
                    <a:pt x="231" y="1759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62"/>
                  </a:lnTo>
                  <a:lnTo>
                    <a:pt x="231" y="1764"/>
                  </a:lnTo>
                  <a:lnTo>
                    <a:pt x="229" y="1764"/>
                  </a:lnTo>
                  <a:lnTo>
                    <a:pt x="229" y="1762"/>
                  </a:lnTo>
                  <a:lnTo>
                    <a:pt x="229" y="1760"/>
                  </a:lnTo>
                  <a:lnTo>
                    <a:pt x="228" y="1760"/>
                  </a:lnTo>
                  <a:lnTo>
                    <a:pt x="228" y="1762"/>
                  </a:lnTo>
                  <a:lnTo>
                    <a:pt x="229" y="1762"/>
                  </a:lnTo>
                  <a:lnTo>
                    <a:pt x="229" y="1764"/>
                  </a:lnTo>
                  <a:lnTo>
                    <a:pt x="228" y="1764"/>
                  </a:lnTo>
                  <a:lnTo>
                    <a:pt x="226" y="1764"/>
                  </a:lnTo>
                  <a:lnTo>
                    <a:pt x="224" y="1764"/>
                  </a:lnTo>
                  <a:lnTo>
                    <a:pt x="226" y="1766"/>
                  </a:lnTo>
                  <a:lnTo>
                    <a:pt x="226" y="1767"/>
                  </a:lnTo>
                  <a:lnTo>
                    <a:pt x="224" y="1767"/>
                  </a:lnTo>
                  <a:lnTo>
                    <a:pt x="222" y="1767"/>
                  </a:lnTo>
                  <a:lnTo>
                    <a:pt x="222" y="1766"/>
                  </a:lnTo>
                  <a:lnTo>
                    <a:pt x="222" y="1764"/>
                  </a:lnTo>
                  <a:lnTo>
                    <a:pt x="221" y="1762"/>
                  </a:lnTo>
                  <a:lnTo>
                    <a:pt x="219" y="1762"/>
                  </a:lnTo>
                  <a:lnTo>
                    <a:pt x="219" y="1760"/>
                  </a:lnTo>
                  <a:lnTo>
                    <a:pt x="221" y="1760"/>
                  </a:lnTo>
                  <a:lnTo>
                    <a:pt x="219" y="1760"/>
                  </a:lnTo>
                  <a:lnTo>
                    <a:pt x="219" y="1759"/>
                  </a:lnTo>
                  <a:lnTo>
                    <a:pt x="217" y="1759"/>
                  </a:lnTo>
                  <a:lnTo>
                    <a:pt x="215" y="1757"/>
                  </a:lnTo>
                  <a:lnTo>
                    <a:pt x="214" y="1757"/>
                  </a:lnTo>
                  <a:lnTo>
                    <a:pt x="212" y="1757"/>
                  </a:lnTo>
                  <a:lnTo>
                    <a:pt x="214" y="1757"/>
                  </a:lnTo>
                  <a:lnTo>
                    <a:pt x="214" y="1759"/>
                  </a:lnTo>
                  <a:lnTo>
                    <a:pt x="215" y="1760"/>
                  </a:lnTo>
                  <a:lnTo>
                    <a:pt x="217" y="1760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21" y="1762"/>
                  </a:lnTo>
                  <a:lnTo>
                    <a:pt x="221" y="1764"/>
                  </a:lnTo>
                  <a:lnTo>
                    <a:pt x="219" y="1764"/>
                  </a:lnTo>
                  <a:lnTo>
                    <a:pt x="217" y="1764"/>
                  </a:lnTo>
                  <a:lnTo>
                    <a:pt x="215" y="1762"/>
                  </a:lnTo>
                  <a:lnTo>
                    <a:pt x="214" y="1762"/>
                  </a:lnTo>
                  <a:lnTo>
                    <a:pt x="212" y="1762"/>
                  </a:lnTo>
                  <a:lnTo>
                    <a:pt x="212" y="1760"/>
                  </a:lnTo>
                  <a:lnTo>
                    <a:pt x="210" y="1760"/>
                  </a:lnTo>
                  <a:lnTo>
                    <a:pt x="209" y="1760"/>
                  </a:lnTo>
                  <a:lnTo>
                    <a:pt x="207" y="1759"/>
                  </a:lnTo>
                  <a:lnTo>
                    <a:pt x="205" y="1759"/>
                  </a:lnTo>
                  <a:lnTo>
                    <a:pt x="203" y="1757"/>
                  </a:lnTo>
                  <a:lnTo>
                    <a:pt x="202" y="1757"/>
                  </a:lnTo>
                  <a:lnTo>
                    <a:pt x="202" y="1755"/>
                  </a:lnTo>
                  <a:lnTo>
                    <a:pt x="203" y="1754"/>
                  </a:lnTo>
                  <a:lnTo>
                    <a:pt x="205" y="1754"/>
                  </a:lnTo>
                  <a:lnTo>
                    <a:pt x="207" y="1755"/>
                  </a:lnTo>
                  <a:lnTo>
                    <a:pt x="209" y="1755"/>
                  </a:lnTo>
                  <a:lnTo>
                    <a:pt x="207" y="1755"/>
                  </a:lnTo>
                  <a:lnTo>
                    <a:pt x="207" y="1754"/>
                  </a:lnTo>
                  <a:lnTo>
                    <a:pt x="205" y="1754"/>
                  </a:lnTo>
                  <a:lnTo>
                    <a:pt x="203" y="1754"/>
                  </a:lnTo>
                  <a:lnTo>
                    <a:pt x="202" y="1754"/>
                  </a:lnTo>
                  <a:lnTo>
                    <a:pt x="200" y="1755"/>
                  </a:lnTo>
                  <a:lnTo>
                    <a:pt x="198" y="1755"/>
                  </a:lnTo>
                  <a:lnTo>
                    <a:pt x="196" y="1755"/>
                  </a:lnTo>
                  <a:lnTo>
                    <a:pt x="196" y="1754"/>
                  </a:lnTo>
                  <a:lnTo>
                    <a:pt x="195" y="1754"/>
                  </a:lnTo>
                  <a:lnTo>
                    <a:pt x="193" y="1754"/>
                  </a:lnTo>
                  <a:lnTo>
                    <a:pt x="191" y="1754"/>
                  </a:lnTo>
                  <a:lnTo>
                    <a:pt x="190" y="1754"/>
                  </a:lnTo>
                  <a:lnTo>
                    <a:pt x="193" y="1736"/>
                  </a:lnTo>
                  <a:lnTo>
                    <a:pt x="198" y="1721"/>
                  </a:lnTo>
                  <a:lnTo>
                    <a:pt x="198" y="1710"/>
                  </a:lnTo>
                  <a:lnTo>
                    <a:pt x="202" y="1672"/>
                  </a:lnTo>
                  <a:lnTo>
                    <a:pt x="203" y="1633"/>
                  </a:lnTo>
                  <a:lnTo>
                    <a:pt x="205" y="1629"/>
                  </a:lnTo>
                  <a:lnTo>
                    <a:pt x="210" y="1628"/>
                  </a:lnTo>
                  <a:lnTo>
                    <a:pt x="209" y="1626"/>
                  </a:lnTo>
                  <a:lnTo>
                    <a:pt x="209" y="1624"/>
                  </a:lnTo>
                  <a:lnTo>
                    <a:pt x="209" y="1622"/>
                  </a:lnTo>
                  <a:lnTo>
                    <a:pt x="212" y="1622"/>
                  </a:lnTo>
                  <a:lnTo>
                    <a:pt x="212" y="1621"/>
                  </a:lnTo>
                  <a:lnTo>
                    <a:pt x="214" y="1619"/>
                  </a:lnTo>
                  <a:lnTo>
                    <a:pt x="217" y="1617"/>
                  </a:lnTo>
                  <a:lnTo>
                    <a:pt x="217" y="1614"/>
                  </a:lnTo>
                  <a:lnTo>
                    <a:pt x="219" y="1610"/>
                  </a:lnTo>
                  <a:lnTo>
                    <a:pt x="224" y="1612"/>
                  </a:lnTo>
                  <a:lnTo>
                    <a:pt x="229" y="1612"/>
                  </a:lnTo>
                  <a:lnTo>
                    <a:pt x="231" y="1614"/>
                  </a:lnTo>
                  <a:lnTo>
                    <a:pt x="236" y="1614"/>
                  </a:lnTo>
                  <a:lnTo>
                    <a:pt x="238" y="1612"/>
                  </a:lnTo>
                  <a:lnTo>
                    <a:pt x="240" y="1610"/>
                  </a:lnTo>
                  <a:lnTo>
                    <a:pt x="243" y="1610"/>
                  </a:lnTo>
                  <a:lnTo>
                    <a:pt x="245" y="1610"/>
                  </a:lnTo>
                  <a:lnTo>
                    <a:pt x="247" y="1600"/>
                  </a:lnTo>
                  <a:lnTo>
                    <a:pt x="245" y="1598"/>
                  </a:lnTo>
                  <a:lnTo>
                    <a:pt x="245" y="1595"/>
                  </a:lnTo>
                  <a:lnTo>
                    <a:pt x="247" y="1595"/>
                  </a:lnTo>
                  <a:lnTo>
                    <a:pt x="248" y="1590"/>
                  </a:lnTo>
                  <a:lnTo>
                    <a:pt x="245" y="1586"/>
                  </a:ln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1995" y="3775"/>
              <a:ext cx="5" cy="3"/>
            </a:xfrm>
            <a:custGeom>
              <a:avLst/>
              <a:gdLst>
                <a:gd name="T0" fmla="*/ 5 w 5"/>
                <a:gd name="T1" fmla="*/ 1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2 w 5"/>
                <a:gd name="T11" fmla="*/ 1 h 3"/>
                <a:gd name="T12" fmla="*/ 2 w 5"/>
                <a:gd name="T13" fmla="*/ 0 h 3"/>
                <a:gd name="T14" fmla="*/ 3 w 5"/>
                <a:gd name="T15" fmla="*/ 0 h 3"/>
                <a:gd name="T16" fmla="*/ 3 w 5"/>
                <a:gd name="T17" fmla="*/ 1 h 3"/>
                <a:gd name="T18" fmla="*/ 5 w 5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2021" y="37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2019" y="3742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1292" y="3718"/>
              <a:ext cx="12" cy="5"/>
            </a:xfrm>
            <a:custGeom>
              <a:avLst/>
              <a:gdLst>
                <a:gd name="T0" fmla="*/ 9 w 12"/>
                <a:gd name="T1" fmla="*/ 0 h 5"/>
                <a:gd name="T2" fmla="*/ 11 w 12"/>
                <a:gd name="T3" fmla="*/ 0 h 5"/>
                <a:gd name="T4" fmla="*/ 12 w 12"/>
                <a:gd name="T5" fmla="*/ 0 h 5"/>
                <a:gd name="T6" fmla="*/ 12 w 12"/>
                <a:gd name="T7" fmla="*/ 1 h 5"/>
                <a:gd name="T8" fmla="*/ 11 w 12"/>
                <a:gd name="T9" fmla="*/ 3 h 5"/>
                <a:gd name="T10" fmla="*/ 9 w 12"/>
                <a:gd name="T11" fmla="*/ 3 h 5"/>
                <a:gd name="T12" fmla="*/ 7 w 12"/>
                <a:gd name="T13" fmla="*/ 3 h 5"/>
                <a:gd name="T14" fmla="*/ 6 w 12"/>
                <a:gd name="T15" fmla="*/ 3 h 5"/>
                <a:gd name="T16" fmla="*/ 4 w 12"/>
                <a:gd name="T17" fmla="*/ 5 h 5"/>
                <a:gd name="T18" fmla="*/ 4 w 12"/>
                <a:gd name="T19" fmla="*/ 3 h 5"/>
                <a:gd name="T20" fmla="*/ 2 w 12"/>
                <a:gd name="T21" fmla="*/ 3 h 5"/>
                <a:gd name="T22" fmla="*/ 0 w 12"/>
                <a:gd name="T23" fmla="*/ 3 h 5"/>
                <a:gd name="T24" fmla="*/ 0 w 12"/>
                <a:gd name="T25" fmla="*/ 1 h 5"/>
                <a:gd name="T26" fmla="*/ 2 w 12"/>
                <a:gd name="T27" fmla="*/ 1 h 5"/>
                <a:gd name="T28" fmla="*/ 4 w 12"/>
                <a:gd name="T29" fmla="*/ 3 h 5"/>
                <a:gd name="T30" fmla="*/ 4 w 12"/>
                <a:gd name="T31" fmla="*/ 1 h 5"/>
                <a:gd name="T32" fmla="*/ 6 w 12"/>
                <a:gd name="T33" fmla="*/ 1 h 5"/>
                <a:gd name="T34" fmla="*/ 7 w 12"/>
                <a:gd name="T35" fmla="*/ 1 h 5"/>
                <a:gd name="T36" fmla="*/ 7 w 12"/>
                <a:gd name="T37" fmla="*/ 0 h 5"/>
                <a:gd name="T38" fmla="*/ 9 w 12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lnTo>
                    <a:pt x="11" y="0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11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766" y="3716"/>
              <a:ext cx="3" cy="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2 w 3"/>
                <a:gd name="T5" fmla="*/ 2 h 3"/>
                <a:gd name="T6" fmla="*/ 0 w 3"/>
                <a:gd name="T7" fmla="*/ 2 h 3"/>
                <a:gd name="T8" fmla="*/ 2 w 3"/>
                <a:gd name="T9" fmla="*/ 2 h 3"/>
                <a:gd name="T10" fmla="*/ 2 w 3"/>
                <a:gd name="T11" fmla="*/ 0 h 3"/>
                <a:gd name="T12" fmla="*/ 3 w 3"/>
                <a:gd name="T13" fmla="*/ 0 h 3"/>
                <a:gd name="T14" fmla="*/ 3 w 3"/>
                <a:gd name="T15" fmla="*/ 2 h 3"/>
                <a:gd name="T16" fmla="*/ 2 w 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199" y="3678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2 w 5"/>
                <a:gd name="T5" fmla="*/ 2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2 h 3"/>
                <a:gd name="T12" fmla="*/ 4 w 5"/>
                <a:gd name="T13" fmla="*/ 3 h 3"/>
                <a:gd name="T14" fmla="*/ 2 w 5"/>
                <a:gd name="T15" fmla="*/ 2 h 3"/>
                <a:gd name="T16" fmla="*/ 0 w 5"/>
                <a:gd name="T17" fmla="*/ 2 h 3"/>
                <a:gd name="T18" fmla="*/ 0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1752" y="366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1753" y="3662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1779" y="365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1784" y="3654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1990" y="3654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990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61"/>
            <p:cNvSpPr>
              <a:spLocks noChangeArrowheads="1"/>
            </p:cNvSpPr>
            <p:nvPr/>
          </p:nvSpPr>
          <p:spPr bwMode="auto">
            <a:xfrm>
              <a:off x="1988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1990" y="36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3"/>
            <p:cNvSpPr>
              <a:spLocks/>
            </p:cNvSpPr>
            <p:nvPr/>
          </p:nvSpPr>
          <p:spPr bwMode="auto">
            <a:xfrm>
              <a:off x="1791" y="3650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4"/>
            <p:cNvSpPr>
              <a:spLocks/>
            </p:cNvSpPr>
            <p:nvPr/>
          </p:nvSpPr>
          <p:spPr bwMode="auto">
            <a:xfrm>
              <a:off x="1365" y="3649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1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1986" y="3649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1986" y="364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1985" y="3647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1993" y="36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1995" y="364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0"/>
            <p:cNvSpPr>
              <a:spLocks/>
            </p:cNvSpPr>
            <p:nvPr/>
          </p:nvSpPr>
          <p:spPr bwMode="auto">
            <a:xfrm>
              <a:off x="1993" y="364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1365" y="3643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1983" y="364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1976" y="3636"/>
              <a:ext cx="3" cy="4"/>
            </a:xfrm>
            <a:custGeom>
              <a:avLst/>
              <a:gdLst>
                <a:gd name="T0" fmla="*/ 2 w 3"/>
                <a:gd name="T1" fmla="*/ 2 h 4"/>
                <a:gd name="T2" fmla="*/ 0 w 3"/>
                <a:gd name="T3" fmla="*/ 4 h 4"/>
                <a:gd name="T4" fmla="*/ 0 w 3"/>
                <a:gd name="T5" fmla="*/ 2 h 4"/>
                <a:gd name="T6" fmla="*/ 2 w 3"/>
                <a:gd name="T7" fmla="*/ 2 h 4"/>
                <a:gd name="T8" fmla="*/ 2 w 3"/>
                <a:gd name="T9" fmla="*/ 0 h 4"/>
                <a:gd name="T10" fmla="*/ 3 w 3"/>
                <a:gd name="T11" fmla="*/ 0 h 4"/>
                <a:gd name="T12" fmla="*/ 2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1330" y="3635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75"/>
            <p:cNvSpPr>
              <a:spLocks noChangeArrowheads="1"/>
            </p:cNvSpPr>
            <p:nvPr/>
          </p:nvSpPr>
          <p:spPr bwMode="auto">
            <a:xfrm>
              <a:off x="1976" y="3635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1966" y="363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1329" y="363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1969" y="3631"/>
              <a:ext cx="9" cy="5"/>
            </a:xfrm>
            <a:custGeom>
              <a:avLst/>
              <a:gdLst>
                <a:gd name="T0" fmla="*/ 7 w 9"/>
                <a:gd name="T1" fmla="*/ 0 h 5"/>
                <a:gd name="T2" fmla="*/ 7 w 9"/>
                <a:gd name="T3" fmla="*/ 2 h 5"/>
                <a:gd name="T4" fmla="*/ 9 w 9"/>
                <a:gd name="T5" fmla="*/ 2 h 5"/>
                <a:gd name="T6" fmla="*/ 7 w 9"/>
                <a:gd name="T7" fmla="*/ 4 h 5"/>
                <a:gd name="T8" fmla="*/ 5 w 9"/>
                <a:gd name="T9" fmla="*/ 4 h 5"/>
                <a:gd name="T10" fmla="*/ 5 w 9"/>
                <a:gd name="T11" fmla="*/ 5 h 5"/>
                <a:gd name="T12" fmla="*/ 5 w 9"/>
                <a:gd name="T13" fmla="*/ 4 h 5"/>
                <a:gd name="T14" fmla="*/ 4 w 9"/>
                <a:gd name="T15" fmla="*/ 5 h 5"/>
                <a:gd name="T16" fmla="*/ 2 w 9"/>
                <a:gd name="T17" fmla="*/ 5 h 5"/>
                <a:gd name="T18" fmla="*/ 0 w 9"/>
                <a:gd name="T19" fmla="*/ 5 h 5"/>
                <a:gd name="T20" fmla="*/ 0 w 9"/>
                <a:gd name="T21" fmla="*/ 4 h 5"/>
                <a:gd name="T22" fmla="*/ 2 w 9"/>
                <a:gd name="T23" fmla="*/ 4 h 5"/>
                <a:gd name="T24" fmla="*/ 2 w 9"/>
                <a:gd name="T25" fmla="*/ 2 h 5"/>
                <a:gd name="T26" fmla="*/ 4 w 9"/>
                <a:gd name="T27" fmla="*/ 2 h 5"/>
                <a:gd name="T28" fmla="*/ 5 w 9"/>
                <a:gd name="T29" fmla="*/ 2 h 5"/>
                <a:gd name="T30" fmla="*/ 7 w 9"/>
                <a:gd name="T31" fmla="*/ 2 h 5"/>
                <a:gd name="T32" fmla="*/ 7 w 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1878" y="3630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1891" y="362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81"/>
            <p:cNvSpPr>
              <a:spLocks noChangeArrowheads="1"/>
            </p:cNvSpPr>
            <p:nvPr/>
          </p:nvSpPr>
          <p:spPr bwMode="auto">
            <a:xfrm>
              <a:off x="1893" y="3623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1897" y="362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1897" y="3617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3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4"/>
            <p:cNvSpPr>
              <a:spLocks/>
            </p:cNvSpPr>
            <p:nvPr/>
          </p:nvSpPr>
          <p:spPr bwMode="auto">
            <a:xfrm>
              <a:off x="1902" y="361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5"/>
            <p:cNvSpPr>
              <a:spLocks/>
            </p:cNvSpPr>
            <p:nvPr/>
          </p:nvSpPr>
          <p:spPr bwMode="auto">
            <a:xfrm>
              <a:off x="1904" y="36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6"/>
            <p:cNvSpPr>
              <a:spLocks/>
            </p:cNvSpPr>
            <p:nvPr/>
          </p:nvSpPr>
          <p:spPr bwMode="auto">
            <a:xfrm>
              <a:off x="1895" y="3617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87"/>
            <p:cNvSpPr>
              <a:spLocks/>
            </p:cNvSpPr>
            <p:nvPr/>
          </p:nvSpPr>
          <p:spPr bwMode="auto">
            <a:xfrm>
              <a:off x="1904" y="3617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88"/>
            <p:cNvSpPr>
              <a:spLocks/>
            </p:cNvSpPr>
            <p:nvPr/>
          </p:nvSpPr>
          <p:spPr bwMode="auto">
            <a:xfrm>
              <a:off x="1933" y="361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89"/>
            <p:cNvSpPr>
              <a:spLocks/>
            </p:cNvSpPr>
            <p:nvPr/>
          </p:nvSpPr>
          <p:spPr bwMode="auto">
            <a:xfrm>
              <a:off x="1948" y="3612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0"/>
            <p:cNvSpPr>
              <a:spLocks/>
            </p:cNvSpPr>
            <p:nvPr/>
          </p:nvSpPr>
          <p:spPr bwMode="auto">
            <a:xfrm>
              <a:off x="1885" y="3609"/>
              <a:ext cx="6" cy="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0 w 6"/>
                <a:gd name="T5" fmla="*/ 3 h 5"/>
                <a:gd name="T6" fmla="*/ 1 w 6"/>
                <a:gd name="T7" fmla="*/ 3 h 5"/>
                <a:gd name="T8" fmla="*/ 1 w 6"/>
                <a:gd name="T9" fmla="*/ 2 h 5"/>
                <a:gd name="T10" fmla="*/ 3 w 6"/>
                <a:gd name="T11" fmla="*/ 2 h 5"/>
                <a:gd name="T12" fmla="*/ 5 w 6"/>
                <a:gd name="T13" fmla="*/ 0 h 5"/>
                <a:gd name="T14" fmla="*/ 6 w 6"/>
                <a:gd name="T15" fmla="*/ 0 h 5"/>
                <a:gd name="T16" fmla="*/ 6 w 6"/>
                <a:gd name="T17" fmla="*/ 2 h 5"/>
                <a:gd name="T18" fmla="*/ 5 w 6"/>
                <a:gd name="T19" fmla="*/ 2 h 5"/>
                <a:gd name="T20" fmla="*/ 3 w 6"/>
                <a:gd name="T21" fmla="*/ 3 h 5"/>
                <a:gd name="T22" fmla="*/ 1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1"/>
            <p:cNvSpPr>
              <a:spLocks/>
            </p:cNvSpPr>
            <p:nvPr/>
          </p:nvSpPr>
          <p:spPr bwMode="auto">
            <a:xfrm>
              <a:off x="1954" y="3605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2"/>
            <p:cNvSpPr>
              <a:spLocks/>
            </p:cNvSpPr>
            <p:nvPr/>
          </p:nvSpPr>
          <p:spPr bwMode="auto">
            <a:xfrm>
              <a:off x="1957" y="3605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0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3"/>
            <p:cNvSpPr>
              <a:spLocks/>
            </p:cNvSpPr>
            <p:nvPr/>
          </p:nvSpPr>
          <p:spPr bwMode="auto">
            <a:xfrm>
              <a:off x="1955" y="360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4"/>
            <p:cNvSpPr>
              <a:spLocks/>
            </p:cNvSpPr>
            <p:nvPr/>
          </p:nvSpPr>
          <p:spPr bwMode="auto">
            <a:xfrm>
              <a:off x="1895" y="3602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3 h 3"/>
                <a:gd name="T6" fmla="*/ 2 w 3"/>
                <a:gd name="T7" fmla="*/ 2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5"/>
            <p:cNvSpPr>
              <a:spLocks/>
            </p:cNvSpPr>
            <p:nvPr/>
          </p:nvSpPr>
          <p:spPr bwMode="auto">
            <a:xfrm>
              <a:off x="2280" y="1952"/>
              <a:ext cx="644" cy="1053"/>
            </a:xfrm>
            <a:custGeom>
              <a:avLst/>
              <a:gdLst>
                <a:gd name="T0" fmla="*/ 535 w 644"/>
                <a:gd name="T1" fmla="*/ 28 h 1053"/>
                <a:gd name="T2" fmla="*/ 537 w 644"/>
                <a:gd name="T3" fmla="*/ 48 h 1053"/>
                <a:gd name="T4" fmla="*/ 556 w 644"/>
                <a:gd name="T5" fmla="*/ 50 h 1053"/>
                <a:gd name="T6" fmla="*/ 559 w 644"/>
                <a:gd name="T7" fmla="*/ 67 h 1053"/>
                <a:gd name="T8" fmla="*/ 558 w 644"/>
                <a:gd name="T9" fmla="*/ 97 h 1053"/>
                <a:gd name="T10" fmla="*/ 558 w 644"/>
                <a:gd name="T11" fmla="*/ 126 h 1053"/>
                <a:gd name="T12" fmla="*/ 568 w 644"/>
                <a:gd name="T13" fmla="*/ 147 h 1053"/>
                <a:gd name="T14" fmla="*/ 580 w 644"/>
                <a:gd name="T15" fmla="*/ 173 h 1053"/>
                <a:gd name="T16" fmla="*/ 590 w 644"/>
                <a:gd name="T17" fmla="*/ 188 h 1053"/>
                <a:gd name="T18" fmla="*/ 604 w 644"/>
                <a:gd name="T19" fmla="*/ 169 h 1053"/>
                <a:gd name="T20" fmla="*/ 628 w 644"/>
                <a:gd name="T21" fmla="*/ 155 h 1053"/>
                <a:gd name="T22" fmla="*/ 640 w 644"/>
                <a:gd name="T23" fmla="*/ 169 h 1053"/>
                <a:gd name="T24" fmla="*/ 640 w 644"/>
                <a:gd name="T25" fmla="*/ 198 h 1053"/>
                <a:gd name="T26" fmla="*/ 635 w 644"/>
                <a:gd name="T27" fmla="*/ 226 h 1053"/>
                <a:gd name="T28" fmla="*/ 640 w 644"/>
                <a:gd name="T29" fmla="*/ 255 h 1053"/>
                <a:gd name="T30" fmla="*/ 639 w 644"/>
                <a:gd name="T31" fmla="*/ 285 h 1053"/>
                <a:gd name="T32" fmla="*/ 642 w 644"/>
                <a:gd name="T33" fmla="*/ 309 h 1053"/>
                <a:gd name="T34" fmla="*/ 627 w 644"/>
                <a:gd name="T35" fmla="*/ 324 h 1053"/>
                <a:gd name="T36" fmla="*/ 613 w 644"/>
                <a:gd name="T37" fmla="*/ 342 h 1053"/>
                <a:gd name="T38" fmla="*/ 596 w 644"/>
                <a:gd name="T39" fmla="*/ 357 h 1053"/>
                <a:gd name="T40" fmla="*/ 597 w 644"/>
                <a:gd name="T41" fmla="*/ 380 h 1053"/>
                <a:gd name="T42" fmla="*/ 580 w 644"/>
                <a:gd name="T43" fmla="*/ 404 h 1053"/>
                <a:gd name="T44" fmla="*/ 571 w 644"/>
                <a:gd name="T45" fmla="*/ 431 h 1053"/>
                <a:gd name="T46" fmla="*/ 564 w 644"/>
                <a:gd name="T47" fmla="*/ 457 h 1053"/>
                <a:gd name="T48" fmla="*/ 580 w 644"/>
                <a:gd name="T49" fmla="*/ 464 h 1053"/>
                <a:gd name="T50" fmla="*/ 590 w 644"/>
                <a:gd name="T51" fmla="*/ 478 h 1053"/>
                <a:gd name="T52" fmla="*/ 575 w 644"/>
                <a:gd name="T53" fmla="*/ 494 h 1053"/>
                <a:gd name="T54" fmla="*/ 570 w 644"/>
                <a:gd name="T55" fmla="*/ 518 h 1053"/>
                <a:gd name="T56" fmla="*/ 556 w 644"/>
                <a:gd name="T57" fmla="*/ 540 h 1053"/>
                <a:gd name="T58" fmla="*/ 544 w 644"/>
                <a:gd name="T59" fmla="*/ 566 h 1053"/>
                <a:gd name="T60" fmla="*/ 526 w 644"/>
                <a:gd name="T61" fmla="*/ 585 h 1053"/>
                <a:gd name="T62" fmla="*/ 509 w 644"/>
                <a:gd name="T63" fmla="*/ 602 h 1053"/>
                <a:gd name="T64" fmla="*/ 485 w 644"/>
                <a:gd name="T65" fmla="*/ 609 h 1053"/>
                <a:gd name="T66" fmla="*/ 478 w 644"/>
                <a:gd name="T67" fmla="*/ 633 h 1053"/>
                <a:gd name="T68" fmla="*/ 473 w 644"/>
                <a:gd name="T69" fmla="*/ 663 h 1053"/>
                <a:gd name="T70" fmla="*/ 488 w 644"/>
                <a:gd name="T71" fmla="*/ 675 h 1053"/>
                <a:gd name="T72" fmla="*/ 494 w 644"/>
                <a:gd name="T73" fmla="*/ 697 h 1053"/>
                <a:gd name="T74" fmla="*/ 511 w 644"/>
                <a:gd name="T75" fmla="*/ 702 h 1053"/>
                <a:gd name="T76" fmla="*/ 513 w 644"/>
                <a:gd name="T77" fmla="*/ 723 h 1053"/>
                <a:gd name="T78" fmla="*/ 507 w 644"/>
                <a:gd name="T79" fmla="*/ 752 h 1053"/>
                <a:gd name="T80" fmla="*/ 487 w 644"/>
                <a:gd name="T81" fmla="*/ 768 h 1053"/>
                <a:gd name="T82" fmla="*/ 471 w 644"/>
                <a:gd name="T83" fmla="*/ 789 h 1053"/>
                <a:gd name="T84" fmla="*/ 454 w 644"/>
                <a:gd name="T85" fmla="*/ 802 h 1053"/>
                <a:gd name="T86" fmla="*/ 463 w 644"/>
                <a:gd name="T87" fmla="*/ 828 h 1053"/>
                <a:gd name="T88" fmla="*/ 450 w 644"/>
                <a:gd name="T89" fmla="*/ 854 h 1053"/>
                <a:gd name="T90" fmla="*/ 431 w 644"/>
                <a:gd name="T91" fmla="*/ 878 h 1053"/>
                <a:gd name="T92" fmla="*/ 411 w 644"/>
                <a:gd name="T93" fmla="*/ 894 h 1053"/>
                <a:gd name="T94" fmla="*/ 419 w 644"/>
                <a:gd name="T95" fmla="*/ 913 h 1053"/>
                <a:gd name="T96" fmla="*/ 392 w 644"/>
                <a:gd name="T97" fmla="*/ 913 h 1053"/>
                <a:gd name="T98" fmla="*/ 362 w 644"/>
                <a:gd name="T99" fmla="*/ 915 h 1053"/>
                <a:gd name="T100" fmla="*/ 333 w 644"/>
                <a:gd name="T101" fmla="*/ 915 h 1053"/>
                <a:gd name="T102" fmla="*/ 304 w 644"/>
                <a:gd name="T103" fmla="*/ 916 h 1053"/>
                <a:gd name="T104" fmla="*/ 274 w 644"/>
                <a:gd name="T105" fmla="*/ 918 h 1053"/>
                <a:gd name="T106" fmla="*/ 245 w 644"/>
                <a:gd name="T107" fmla="*/ 915 h 1053"/>
                <a:gd name="T108" fmla="*/ 216 w 644"/>
                <a:gd name="T109" fmla="*/ 916 h 1053"/>
                <a:gd name="T110" fmla="*/ 188 w 644"/>
                <a:gd name="T111" fmla="*/ 922 h 1053"/>
                <a:gd name="T112" fmla="*/ 176 w 644"/>
                <a:gd name="T113" fmla="*/ 941 h 1053"/>
                <a:gd name="T114" fmla="*/ 152 w 644"/>
                <a:gd name="T115" fmla="*/ 954 h 1053"/>
                <a:gd name="T116" fmla="*/ 128 w 644"/>
                <a:gd name="T117" fmla="*/ 970 h 1053"/>
                <a:gd name="T118" fmla="*/ 21 w 644"/>
                <a:gd name="T119" fmla="*/ 1042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4" h="1053">
                  <a:moveTo>
                    <a:pt x="533" y="0"/>
                  </a:moveTo>
                  <a:lnTo>
                    <a:pt x="532" y="5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2" y="14"/>
                  </a:lnTo>
                  <a:lnTo>
                    <a:pt x="530" y="17"/>
                  </a:lnTo>
                  <a:lnTo>
                    <a:pt x="530" y="19"/>
                  </a:lnTo>
                  <a:lnTo>
                    <a:pt x="528" y="21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28" y="24"/>
                  </a:lnTo>
                  <a:lnTo>
                    <a:pt x="530" y="24"/>
                  </a:lnTo>
                  <a:lnTo>
                    <a:pt x="532" y="24"/>
                  </a:lnTo>
                  <a:lnTo>
                    <a:pt x="532" y="26"/>
                  </a:lnTo>
                  <a:lnTo>
                    <a:pt x="533" y="26"/>
                  </a:lnTo>
                  <a:lnTo>
                    <a:pt x="533" y="28"/>
                  </a:lnTo>
                  <a:lnTo>
                    <a:pt x="535" y="28"/>
                  </a:lnTo>
                  <a:lnTo>
                    <a:pt x="537" y="28"/>
                  </a:lnTo>
                  <a:lnTo>
                    <a:pt x="537" y="29"/>
                  </a:lnTo>
                  <a:lnTo>
                    <a:pt x="539" y="29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4" y="31"/>
                  </a:lnTo>
                  <a:lnTo>
                    <a:pt x="544" y="33"/>
                  </a:lnTo>
                  <a:lnTo>
                    <a:pt x="544" y="34"/>
                  </a:lnTo>
                  <a:lnTo>
                    <a:pt x="544" y="36"/>
                  </a:lnTo>
                  <a:lnTo>
                    <a:pt x="542" y="36"/>
                  </a:lnTo>
                  <a:lnTo>
                    <a:pt x="542" y="38"/>
                  </a:lnTo>
                  <a:lnTo>
                    <a:pt x="540" y="40"/>
                  </a:lnTo>
                  <a:lnTo>
                    <a:pt x="540" y="41"/>
                  </a:lnTo>
                  <a:lnTo>
                    <a:pt x="539" y="43"/>
                  </a:lnTo>
                  <a:lnTo>
                    <a:pt x="539" y="45"/>
                  </a:lnTo>
                  <a:lnTo>
                    <a:pt x="537" y="47"/>
                  </a:lnTo>
                  <a:lnTo>
                    <a:pt x="537" y="48"/>
                  </a:lnTo>
                  <a:lnTo>
                    <a:pt x="535" y="48"/>
                  </a:lnTo>
                  <a:lnTo>
                    <a:pt x="535" y="50"/>
                  </a:lnTo>
                  <a:lnTo>
                    <a:pt x="535" y="52"/>
                  </a:lnTo>
                  <a:lnTo>
                    <a:pt x="535" y="53"/>
                  </a:lnTo>
                  <a:lnTo>
                    <a:pt x="537" y="53"/>
                  </a:lnTo>
                  <a:lnTo>
                    <a:pt x="539" y="55"/>
                  </a:lnTo>
                  <a:lnTo>
                    <a:pt x="540" y="57"/>
                  </a:lnTo>
                  <a:lnTo>
                    <a:pt x="542" y="57"/>
                  </a:lnTo>
                  <a:lnTo>
                    <a:pt x="544" y="57"/>
                  </a:lnTo>
                  <a:lnTo>
                    <a:pt x="545" y="57"/>
                  </a:lnTo>
                  <a:lnTo>
                    <a:pt x="547" y="55"/>
                  </a:lnTo>
                  <a:lnTo>
                    <a:pt x="549" y="55"/>
                  </a:lnTo>
                  <a:lnTo>
                    <a:pt x="551" y="53"/>
                  </a:lnTo>
                  <a:lnTo>
                    <a:pt x="552" y="52"/>
                  </a:lnTo>
                  <a:lnTo>
                    <a:pt x="554" y="52"/>
                  </a:lnTo>
                  <a:lnTo>
                    <a:pt x="554" y="50"/>
                  </a:lnTo>
                  <a:lnTo>
                    <a:pt x="556" y="50"/>
                  </a:lnTo>
                  <a:lnTo>
                    <a:pt x="556" y="48"/>
                  </a:lnTo>
                  <a:lnTo>
                    <a:pt x="558" y="48"/>
                  </a:lnTo>
                  <a:lnTo>
                    <a:pt x="558" y="47"/>
                  </a:lnTo>
                  <a:lnTo>
                    <a:pt x="559" y="47"/>
                  </a:lnTo>
                  <a:lnTo>
                    <a:pt x="561" y="47"/>
                  </a:lnTo>
                  <a:lnTo>
                    <a:pt x="563" y="48"/>
                  </a:lnTo>
                  <a:lnTo>
                    <a:pt x="563" y="50"/>
                  </a:lnTo>
                  <a:lnTo>
                    <a:pt x="561" y="52"/>
                  </a:lnTo>
                  <a:lnTo>
                    <a:pt x="561" y="53"/>
                  </a:lnTo>
                  <a:lnTo>
                    <a:pt x="561" y="55"/>
                  </a:lnTo>
                  <a:lnTo>
                    <a:pt x="561" y="57"/>
                  </a:lnTo>
                  <a:lnTo>
                    <a:pt x="561" y="59"/>
                  </a:lnTo>
                  <a:lnTo>
                    <a:pt x="561" y="60"/>
                  </a:lnTo>
                  <a:lnTo>
                    <a:pt x="559" y="62"/>
                  </a:lnTo>
                  <a:lnTo>
                    <a:pt x="559" y="64"/>
                  </a:lnTo>
                  <a:lnTo>
                    <a:pt x="559" y="66"/>
                  </a:lnTo>
                  <a:lnTo>
                    <a:pt x="559" y="67"/>
                  </a:lnTo>
                  <a:lnTo>
                    <a:pt x="558" y="69"/>
                  </a:lnTo>
                  <a:lnTo>
                    <a:pt x="559" y="71"/>
                  </a:lnTo>
                  <a:lnTo>
                    <a:pt x="558" y="72"/>
                  </a:lnTo>
                  <a:lnTo>
                    <a:pt x="558" y="74"/>
                  </a:lnTo>
                  <a:lnTo>
                    <a:pt x="558" y="76"/>
                  </a:lnTo>
                  <a:lnTo>
                    <a:pt x="558" y="78"/>
                  </a:lnTo>
                  <a:lnTo>
                    <a:pt x="558" y="79"/>
                  </a:lnTo>
                  <a:lnTo>
                    <a:pt x="558" y="81"/>
                  </a:lnTo>
                  <a:lnTo>
                    <a:pt x="558" y="83"/>
                  </a:lnTo>
                  <a:lnTo>
                    <a:pt x="558" y="84"/>
                  </a:lnTo>
                  <a:lnTo>
                    <a:pt x="558" y="86"/>
                  </a:lnTo>
                  <a:lnTo>
                    <a:pt x="558" y="88"/>
                  </a:lnTo>
                  <a:lnTo>
                    <a:pt x="558" y="90"/>
                  </a:lnTo>
                  <a:lnTo>
                    <a:pt x="558" y="91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58" y="97"/>
                  </a:lnTo>
                  <a:lnTo>
                    <a:pt x="558" y="98"/>
                  </a:lnTo>
                  <a:lnTo>
                    <a:pt x="558" y="100"/>
                  </a:lnTo>
                  <a:lnTo>
                    <a:pt x="558" y="102"/>
                  </a:lnTo>
                  <a:lnTo>
                    <a:pt x="558" y="103"/>
                  </a:lnTo>
                  <a:lnTo>
                    <a:pt x="558" y="105"/>
                  </a:lnTo>
                  <a:lnTo>
                    <a:pt x="558" y="107"/>
                  </a:lnTo>
                  <a:lnTo>
                    <a:pt x="558" y="109"/>
                  </a:lnTo>
                  <a:lnTo>
                    <a:pt x="558" y="110"/>
                  </a:lnTo>
                  <a:lnTo>
                    <a:pt x="558" y="112"/>
                  </a:lnTo>
                  <a:lnTo>
                    <a:pt x="558" y="114"/>
                  </a:lnTo>
                  <a:lnTo>
                    <a:pt x="558" y="116"/>
                  </a:lnTo>
                  <a:lnTo>
                    <a:pt x="558" y="117"/>
                  </a:lnTo>
                  <a:lnTo>
                    <a:pt x="558" y="119"/>
                  </a:lnTo>
                  <a:lnTo>
                    <a:pt x="558" y="121"/>
                  </a:lnTo>
                  <a:lnTo>
                    <a:pt x="558" y="122"/>
                  </a:lnTo>
                  <a:lnTo>
                    <a:pt x="558" y="124"/>
                  </a:lnTo>
                  <a:lnTo>
                    <a:pt x="558" y="126"/>
                  </a:lnTo>
                  <a:lnTo>
                    <a:pt x="558" y="128"/>
                  </a:lnTo>
                  <a:lnTo>
                    <a:pt x="558" y="129"/>
                  </a:lnTo>
                  <a:lnTo>
                    <a:pt x="558" y="131"/>
                  </a:lnTo>
                  <a:lnTo>
                    <a:pt x="558" y="133"/>
                  </a:lnTo>
                  <a:lnTo>
                    <a:pt x="556" y="135"/>
                  </a:lnTo>
                  <a:lnTo>
                    <a:pt x="556" y="136"/>
                  </a:lnTo>
                  <a:lnTo>
                    <a:pt x="556" y="138"/>
                  </a:lnTo>
                  <a:lnTo>
                    <a:pt x="556" y="140"/>
                  </a:lnTo>
                  <a:lnTo>
                    <a:pt x="556" y="141"/>
                  </a:lnTo>
                  <a:lnTo>
                    <a:pt x="556" y="143"/>
                  </a:lnTo>
                  <a:lnTo>
                    <a:pt x="558" y="143"/>
                  </a:lnTo>
                  <a:lnTo>
                    <a:pt x="559" y="143"/>
                  </a:lnTo>
                  <a:lnTo>
                    <a:pt x="561" y="143"/>
                  </a:lnTo>
                  <a:lnTo>
                    <a:pt x="563" y="143"/>
                  </a:lnTo>
                  <a:lnTo>
                    <a:pt x="564" y="145"/>
                  </a:lnTo>
                  <a:lnTo>
                    <a:pt x="566" y="145"/>
                  </a:lnTo>
                  <a:lnTo>
                    <a:pt x="568" y="147"/>
                  </a:lnTo>
                  <a:lnTo>
                    <a:pt x="570" y="147"/>
                  </a:lnTo>
                  <a:lnTo>
                    <a:pt x="571" y="148"/>
                  </a:lnTo>
                  <a:lnTo>
                    <a:pt x="573" y="150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77" y="155"/>
                  </a:lnTo>
                  <a:lnTo>
                    <a:pt x="577" y="157"/>
                  </a:lnTo>
                  <a:lnTo>
                    <a:pt x="578" y="159"/>
                  </a:lnTo>
                  <a:lnTo>
                    <a:pt x="578" y="160"/>
                  </a:lnTo>
                  <a:lnTo>
                    <a:pt x="578" y="162"/>
                  </a:lnTo>
                  <a:lnTo>
                    <a:pt x="578" y="164"/>
                  </a:lnTo>
                  <a:lnTo>
                    <a:pt x="578" y="166"/>
                  </a:lnTo>
                  <a:lnTo>
                    <a:pt x="578" y="167"/>
                  </a:lnTo>
                  <a:lnTo>
                    <a:pt x="578" y="169"/>
                  </a:lnTo>
                  <a:lnTo>
                    <a:pt x="578" y="171"/>
                  </a:lnTo>
                  <a:lnTo>
                    <a:pt x="580" y="173"/>
                  </a:lnTo>
                  <a:lnTo>
                    <a:pt x="580" y="174"/>
                  </a:lnTo>
                  <a:lnTo>
                    <a:pt x="580" y="176"/>
                  </a:lnTo>
                  <a:lnTo>
                    <a:pt x="580" y="178"/>
                  </a:lnTo>
                  <a:lnTo>
                    <a:pt x="582" y="179"/>
                  </a:lnTo>
                  <a:lnTo>
                    <a:pt x="582" y="181"/>
                  </a:lnTo>
                  <a:lnTo>
                    <a:pt x="582" y="183"/>
                  </a:lnTo>
                  <a:lnTo>
                    <a:pt x="582" y="185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3" y="190"/>
                  </a:lnTo>
                  <a:lnTo>
                    <a:pt x="583" y="191"/>
                  </a:lnTo>
                  <a:lnTo>
                    <a:pt x="585" y="191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89" y="188"/>
                  </a:lnTo>
                  <a:lnTo>
                    <a:pt x="590" y="188"/>
                  </a:lnTo>
                  <a:lnTo>
                    <a:pt x="590" y="186"/>
                  </a:lnTo>
                  <a:lnTo>
                    <a:pt x="590" y="185"/>
                  </a:lnTo>
                  <a:lnTo>
                    <a:pt x="590" y="183"/>
                  </a:lnTo>
                  <a:lnTo>
                    <a:pt x="590" y="181"/>
                  </a:lnTo>
                  <a:lnTo>
                    <a:pt x="592" y="179"/>
                  </a:lnTo>
                  <a:lnTo>
                    <a:pt x="592" y="178"/>
                  </a:lnTo>
                  <a:lnTo>
                    <a:pt x="594" y="176"/>
                  </a:lnTo>
                  <a:lnTo>
                    <a:pt x="594" y="174"/>
                  </a:lnTo>
                  <a:lnTo>
                    <a:pt x="596" y="174"/>
                  </a:lnTo>
                  <a:lnTo>
                    <a:pt x="596" y="173"/>
                  </a:lnTo>
                  <a:lnTo>
                    <a:pt x="597" y="171"/>
                  </a:lnTo>
                  <a:lnTo>
                    <a:pt x="597" y="169"/>
                  </a:lnTo>
                  <a:lnTo>
                    <a:pt x="597" y="167"/>
                  </a:lnTo>
                  <a:lnTo>
                    <a:pt x="599" y="167"/>
                  </a:lnTo>
                  <a:lnTo>
                    <a:pt x="601" y="167"/>
                  </a:lnTo>
                  <a:lnTo>
                    <a:pt x="602" y="169"/>
                  </a:lnTo>
                  <a:lnTo>
                    <a:pt x="604" y="169"/>
                  </a:lnTo>
                  <a:lnTo>
                    <a:pt x="606" y="167"/>
                  </a:lnTo>
                  <a:lnTo>
                    <a:pt x="608" y="167"/>
                  </a:lnTo>
                  <a:lnTo>
                    <a:pt x="609" y="167"/>
                  </a:lnTo>
                  <a:lnTo>
                    <a:pt x="611" y="167"/>
                  </a:lnTo>
                  <a:lnTo>
                    <a:pt x="613" y="167"/>
                  </a:lnTo>
                  <a:lnTo>
                    <a:pt x="613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4"/>
                  </a:lnTo>
                  <a:lnTo>
                    <a:pt x="620" y="164"/>
                  </a:lnTo>
                  <a:lnTo>
                    <a:pt x="621" y="162"/>
                  </a:lnTo>
                  <a:lnTo>
                    <a:pt x="623" y="162"/>
                  </a:lnTo>
                  <a:lnTo>
                    <a:pt x="623" y="160"/>
                  </a:lnTo>
                  <a:lnTo>
                    <a:pt x="625" y="160"/>
                  </a:lnTo>
                  <a:lnTo>
                    <a:pt x="627" y="159"/>
                  </a:lnTo>
                  <a:lnTo>
                    <a:pt x="628" y="157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4"/>
                  </a:lnTo>
                  <a:lnTo>
                    <a:pt x="632" y="154"/>
                  </a:lnTo>
                  <a:lnTo>
                    <a:pt x="632" y="152"/>
                  </a:lnTo>
                  <a:lnTo>
                    <a:pt x="633" y="152"/>
                  </a:lnTo>
                  <a:lnTo>
                    <a:pt x="635" y="152"/>
                  </a:lnTo>
                  <a:lnTo>
                    <a:pt x="637" y="154"/>
                  </a:lnTo>
                  <a:lnTo>
                    <a:pt x="639" y="155"/>
                  </a:lnTo>
                  <a:lnTo>
                    <a:pt x="639" y="157"/>
                  </a:lnTo>
                  <a:lnTo>
                    <a:pt x="639" y="159"/>
                  </a:lnTo>
                  <a:lnTo>
                    <a:pt x="639" y="160"/>
                  </a:lnTo>
                  <a:lnTo>
                    <a:pt x="639" y="162"/>
                  </a:lnTo>
                  <a:lnTo>
                    <a:pt x="640" y="164"/>
                  </a:lnTo>
                  <a:lnTo>
                    <a:pt x="639" y="164"/>
                  </a:lnTo>
                  <a:lnTo>
                    <a:pt x="639" y="166"/>
                  </a:lnTo>
                  <a:lnTo>
                    <a:pt x="639" y="167"/>
                  </a:lnTo>
                  <a:lnTo>
                    <a:pt x="640" y="169"/>
                  </a:lnTo>
                  <a:lnTo>
                    <a:pt x="639" y="171"/>
                  </a:lnTo>
                  <a:lnTo>
                    <a:pt x="640" y="173"/>
                  </a:lnTo>
                  <a:lnTo>
                    <a:pt x="640" y="174"/>
                  </a:lnTo>
                  <a:lnTo>
                    <a:pt x="640" y="176"/>
                  </a:lnTo>
                  <a:lnTo>
                    <a:pt x="640" y="178"/>
                  </a:lnTo>
                  <a:lnTo>
                    <a:pt x="640" y="179"/>
                  </a:lnTo>
                  <a:lnTo>
                    <a:pt x="640" y="181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0" y="186"/>
                  </a:lnTo>
                  <a:lnTo>
                    <a:pt x="640" y="188"/>
                  </a:lnTo>
                  <a:lnTo>
                    <a:pt x="640" y="190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40" y="195"/>
                  </a:lnTo>
                  <a:lnTo>
                    <a:pt x="640" y="197"/>
                  </a:lnTo>
                  <a:lnTo>
                    <a:pt x="640" y="198"/>
                  </a:lnTo>
                  <a:lnTo>
                    <a:pt x="640" y="200"/>
                  </a:lnTo>
                  <a:lnTo>
                    <a:pt x="640" y="202"/>
                  </a:lnTo>
                  <a:lnTo>
                    <a:pt x="640" y="204"/>
                  </a:lnTo>
                  <a:lnTo>
                    <a:pt x="640" y="205"/>
                  </a:lnTo>
                  <a:lnTo>
                    <a:pt x="640" y="207"/>
                  </a:lnTo>
                  <a:lnTo>
                    <a:pt x="639" y="209"/>
                  </a:lnTo>
                  <a:lnTo>
                    <a:pt x="639" y="210"/>
                  </a:lnTo>
                  <a:lnTo>
                    <a:pt x="639" y="212"/>
                  </a:lnTo>
                  <a:lnTo>
                    <a:pt x="639" y="214"/>
                  </a:lnTo>
                  <a:lnTo>
                    <a:pt x="639" y="216"/>
                  </a:lnTo>
                  <a:lnTo>
                    <a:pt x="637" y="216"/>
                  </a:lnTo>
                  <a:lnTo>
                    <a:pt x="637" y="217"/>
                  </a:lnTo>
                  <a:lnTo>
                    <a:pt x="637" y="219"/>
                  </a:lnTo>
                  <a:lnTo>
                    <a:pt x="637" y="221"/>
                  </a:lnTo>
                  <a:lnTo>
                    <a:pt x="637" y="223"/>
                  </a:lnTo>
                  <a:lnTo>
                    <a:pt x="635" y="224"/>
                  </a:lnTo>
                  <a:lnTo>
                    <a:pt x="635" y="226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3" y="233"/>
                  </a:lnTo>
                  <a:lnTo>
                    <a:pt x="633" y="235"/>
                  </a:lnTo>
                  <a:lnTo>
                    <a:pt x="633" y="236"/>
                  </a:lnTo>
                  <a:lnTo>
                    <a:pt x="633" y="238"/>
                  </a:lnTo>
                  <a:lnTo>
                    <a:pt x="633" y="240"/>
                  </a:lnTo>
                  <a:lnTo>
                    <a:pt x="633" y="242"/>
                  </a:lnTo>
                  <a:lnTo>
                    <a:pt x="633" y="243"/>
                  </a:lnTo>
                  <a:lnTo>
                    <a:pt x="633" y="245"/>
                  </a:lnTo>
                  <a:lnTo>
                    <a:pt x="635" y="247"/>
                  </a:lnTo>
                  <a:lnTo>
                    <a:pt x="635" y="248"/>
                  </a:lnTo>
                  <a:lnTo>
                    <a:pt x="637" y="250"/>
                  </a:lnTo>
                  <a:lnTo>
                    <a:pt x="637" y="252"/>
                  </a:lnTo>
                  <a:lnTo>
                    <a:pt x="639" y="254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39" y="259"/>
                  </a:lnTo>
                  <a:lnTo>
                    <a:pt x="639" y="261"/>
                  </a:lnTo>
                  <a:lnTo>
                    <a:pt x="639" y="262"/>
                  </a:lnTo>
                  <a:lnTo>
                    <a:pt x="639" y="264"/>
                  </a:lnTo>
                  <a:lnTo>
                    <a:pt x="639" y="266"/>
                  </a:lnTo>
                  <a:lnTo>
                    <a:pt x="639" y="267"/>
                  </a:lnTo>
                  <a:lnTo>
                    <a:pt x="639" y="269"/>
                  </a:lnTo>
                  <a:lnTo>
                    <a:pt x="639" y="271"/>
                  </a:lnTo>
                  <a:lnTo>
                    <a:pt x="639" y="273"/>
                  </a:lnTo>
                  <a:lnTo>
                    <a:pt x="639" y="274"/>
                  </a:lnTo>
                  <a:lnTo>
                    <a:pt x="639" y="276"/>
                  </a:lnTo>
                  <a:lnTo>
                    <a:pt x="639" y="278"/>
                  </a:lnTo>
                  <a:lnTo>
                    <a:pt x="639" y="280"/>
                  </a:lnTo>
                  <a:lnTo>
                    <a:pt x="639" y="281"/>
                  </a:lnTo>
                  <a:lnTo>
                    <a:pt x="639" y="283"/>
                  </a:lnTo>
                  <a:lnTo>
                    <a:pt x="639" y="285"/>
                  </a:lnTo>
                  <a:lnTo>
                    <a:pt x="639" y="286"/>
                  </a:lnTo>
                  <a:lnTo>
                    <a:pt x="639" y="288"/>
                  </a:lnTo>
                  <a:lnTo>
                    <a:pt x="637" y="288"/>
                  </a:lnTo>
                  <a:lnTo>
                    <a:pt x="637" y="290"/>
                  </a:lnTo>
                  <a:lnTo>
                    <a:pt x="637" y="292"/>
                  </a:lnTo>
                  <a:lnTo>
                    <a:pt x="637" y="293"/>
                  </a:lnTo>
                  <a:lnTo>
                    <a:pt x="637" y="295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7" y="300"/>
                  </a:lnTo>
                  <a:lnTo>
                    <a:pt x="637" y="302"/>
                  </a:lnTo>
                  <a:lnTo>
                    <a:pt x="637" y="304"/>
                  </a:lnTo>
                  <a:lnTo>
                    <a:pt x="637" y="305"/>
                  </a:lnTo>
                  <a:lnTo>
                    <a:pt x="637" y="307"/>
                  </a:lnTo>
                  <a:lnTo>
                    <a:pt x="639" y="309"/>
                  </a:lnTo>
                  <a:lnTo>
                    <a:pt x="640" y="309"/>
                  </a:lnTo>
                  <a:lnTo>
                    <a:pt x="642" y="309"/>
                  </a:lnTo>
                  <a:lnTo>
                    <a:pt x="644" y="311"/>
                  </a:lnTo>
                  <a:lnTo>
                    <a:pt x="644" y="312"/>
                  </a:lnTo>
                  <a:lnTo>
                    <a:pt x="644" y="314"/>
                  </a:lnTo>
                  <a:lnTo>
                    <a:pt x="644" y="316"/>
                  </a:lnTo>
                  <a:lnTo>
                    <a:pt x="644" y="317"/>
                  </a:lnTo>
                  <a:lnTo>
                    <a:pt x="642" y="319"/>
                  </a:lnTo>
                  <a:lnTo>
                    <a:pt x="642" y="321"/>
                  </a:lnTo>
                  <a:lnTo>
                    <a:pt x="640" y="321"/>
                  </a:lnTo>
                  <a:lnTo>
                    <a:pt x="639" y="321"/>
                  </a:lnTo>
                  <a:lnTo>
                    <a:pt x="637" y="321"/>
                  </a:lnTo>
                  <a:lnTo>
                    <a:pt x="635" y="321"/>
                  </a:lnTo>
                  <a:lnTo>
                    <a:pt x="633" y="321"/>
                  </a:lnTo>
                  <a:lnTo>
                    <a:pt x="632" y="321"/>
                  </a:lnTo>
                  <a:lnTo>
                    <a:pt x="630" y="321"/>
                  </a:lnTo>
                  <a:lnTo>
                    <a:pt x="628" y="321"/>
                  </a:lnTo>
                  <a:lnTo>
                    <a:pt x="627" y="323"/>
                  </a:lnTo>
                  <a:lnTo>
                    <a:pt x="627" y="324"/>
                  </a:lnTo>
                  <a:lnTo>
                    <a:pt x="627" y="326"/>
                  </a:lnTo>
                  <a:lnTo>
                    <a:pt x="627" y="328"/>
                  </a:lnTo>
                  <a:lnTo>
                    <a:pt x="625" y="330"/>
                  </a:lnTo>
                  <a:lnTo>
                    <a:pt x="625" y="331"/>
                  </a:lnTo>
                  <a:lnTo>
                    <a:pt x="625" y="333"/>
                  </a:lnTo>
                  <a:lnTo>
                    <a:pt x="625" y="335"/>
                  </a:lnTo>
                  <a:lnTo>
                    <a:pt x="625" y="336"/>
                  </a:lnTo>
                  <a:lnTo>
                    <a:pt x="623" y="336"/>
                  </a:lnTo>
                  <a:lnTo>
                    <a:pt x="623" y="338"/>
                  </a:lnTo>
                  <a:lnTo>
                    <a:pt x="621" y="338"/>
                  </a:lnTo>
                  <a:lnTo>
                    <a:pt x="620" y="338"/>
                  </a:lnTo>
                  <a:lnTo>
                    <a:pt x="618" y="338"/>
                  </a:lnTo>
                  <a:lnTo>
                    <a:pt x="616" y="338"/>
                  </a:lnTo>
                  <a:lnTo>
                    <a:pt x="614" y="338"/>
                  </a:lnTo>
                  <a:lnTo>
                    <a:pt x="613" y="338"/>
                  </a:lnTo>
                  <a:lnTo>
                    <a:pt x="613" y="340"/>
                  </a:lnTo>
                  <a:lnTo>
                    <a:pt x="613" y="342"/>
                  </a:lnTo>
                  <a:lnTo>
                    <a:pt x="613" y="343"/>
                  </a:lnTo>
                  <a:lnTo>
                    <a:pt x="613" y="345"/>
                  </a:lnTo>
                  <a:lnTo>
                    <a:pt x="611" y="347"/>
                  </a:lnTo>
                  <a:lnTo>
                    <a:pt x="609" y="349"/>
                  </a:lnTo>
                  <a:lnTo>
                    <a:pt x="608" y="347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2" y="347"/>
                  </a:lnTo>
                  <a:lnTo>
                    <a:pt x="601" y="349"/>
                  </a:lnTo>
                  <a:lnTo>
                    <a:pt x="599" y="349"/>
                  </a:lnTo>
                  <a:lnTo>
                    <a:pt x="597" y="349"/>
                  </a:lnTo>
                  <a:lnTo>
                    <a:pt x="597" y="350"/>
                  </a:lnTo>
                  <a:lnTo>
                    <a:pt x="597" y="352"/>
                  </a:lnTo>
                  <a:lnTo>
                    <a:pt x="596" y="352"/>
                  </a:lnTo>
                  <a:lnTo>
                    <a:pt x="596" y="354"/>
                  </a:lnTo>
                  <a:lnTo>
                    <a:pt x="596" y="355"/>
                  </a:lnTo>
                  <a:lnTo>
                    <a:pt x="596" y="357"/>
                  </a:lnTo>
                  <a:lnTo>
                    <a:pt x="594" y="359"/>
                  </a:lnTo>
                  <a:lnTo>
                    <a:pt x="594" y="361"/>
                  </a:lnTo>
                  <a:lnTo>
                    <a:pt x="594" y="362"/>
                  </a:lnTo>
                  <a:lnTo>
                    <a:pt x="594" y="364"/>
                  </a:lnTo>
                  <a:lnTo>
                    <a:pt x="594" y="366"/>
                  </a:lnTo>
                  <a:lnTo>
                    <a:pt x="596" y="366"/>
                  </a:lnTo>
                  <a:lnTo>
                    <a:pt x="596" y="368"/>
                  </a:lnTo>
                  <a:lnTo>
                    <a:pt x="596" y="369"/>
                  </a:lnTo>
                  <a:lnTo>
                    <a:pt x="597" y="369"/>
                  </a:lnTo>
                  <a:lnTo>
                    <a:pt x="597" y="371"/>
                  </a:lnTo>
                  <a:lnTo>
                    <a:pt x="599" y="371"/>
                  </a:lnTo>
                  <a:lnTo>
                    <a:pt x="599" y="373"/>
                  </a:lnTo>
                  <a:lnTo>
                    <a:pt x="601" y="373"/>
                  </a:lnTo>
                  <a:lnTo>
                    <a:pt x="601" y="374"/>
                  </a:lnTo>
                  <a:lnTo>
                    <a:pt x="599" y="376"/>
                  </a:lnTo>
                  <a:lnTo>
                    <a:pt x="599" y="378"/>
                  </a:lnTo>
                  <a:lnTo>
                    <a:pt x="597" y="380"/>
                  </a:lnTo>
                  <a:lnTo>
                    <a:pt x="596" y="381"/>
                  </a:lnTo>
                  <a:lnTo>
                    <a:pt x="596" y="383"/>
                  </a:lnTo>
                  <a:lnTo>
                    <a:pt x="594" y="385"/>
                  </a:lnTo>
                  <a:lnTo>
                    <a:pt x="594" y="387"/>
                  </a:lnTo>
                  <a:lnTo>
                    <a:pt x="592" y="387"/>
                  </a:lnTo>
                  <a:lnTo>
                    <a:pt x="592" y="388"/>
                  </a:lnTo>
                  <a:lnTo>
                    <a:pt x="592" y="390"/>
                  </a:lnTo>
                  <a:lnTo>
                    <a:pt x="590" y="390"/>
                  </a:lnTo>
                  <a:lnTo>
                    <a:pt x="590" y="392"/>
                  </a:lnTo>
                  <a:lnTo>
                    <a:pt x="589" y="392"/>
                  </a:lnTo>
                  <a:lnTo>
                    <a:pt x="589" y="393"/>
                  </a:lnTo>
                  <a:lnTo>
                    <a:pt x="587" y="395"/>
                  </a:lnTo>
                  <a:lnTo>
                    <a:pt x="587" y="397"/>
                  </a:lnTo>
                  <a:lnTo>
                    <a:pt x="585" y="399"/>
                  </a:lnTo>
                  <a:lnTo>
                    <a:pt x="583" y="400"/>
                  </a:lnTo>
                  <a:lnTo>
                    <a:pt x="582" y="402"/>
                  </a:lnTo>
                  <a:lnTo>
                    <a:pt x="580" y="404"/>
                  </a:lnTo>
                  <a:lnTo>
                    <a:pt x="580" y="406"/>
                  </a:lnTo>
                  <a:lnTo>
                    <a:pt x="578" y="407"/>
                  </a:lnTo>
                  <a:lnTo>
                    <a:pt x="578" y="409"/>
                  </a:lnTo>
                  <a:lnTo>
                    <a:pt x="577" y="409"/>
                  </a:lnTo>
                  <a:lnTo>
                    <a:pt x="577" y="411"/>
                  </a:lnTo>
                  <a:lnTo>
                    <a:pt x="575" y="412"/>
                  </a:lnTo>
                  <a:lnTo>
                    <a:pt x="575" y="414"/>
                  </a:lnTo>
                  <a:lnTo>
                    <a:pt x="573" y="416"/>
                  </a:lnTo>
                  <a:lnTo>
                    <a:pt x="571" y="418"/>
                  </a:lnTo>
                  <a:lnTo>
                    <a:pt x="571" y="419"/>
                  </a:lnTo>
                  <a:lnTo>
                    <a:pt x="570" y="421"/>
                  </a:lnTo>
                  <a:lnTo>
                    <a:pt x="570" y="423"/>
                  </a:lnTo>
                  <a:lnTo>
                    <a:pt x="570" y="425"/>
                  </a:lnTo>
                  <a:lnTo>
                    <a:pt x="570" y="426"/>
                  </a:lnTo>
                  <a:lnTo>
                    <a:pt x="570" y="428"/>
                  </a:lnTo>
                  <a:lnTo>
                    <a:pt x="571" y="430"/>
                  </a:lnTo>
                  <a:lnTo>
                    <a:pt x="571" y="431"/>
                  </a:lnTo>
                  <a:lnTo>
                    <a:pt x="570" y="433"/>
                  </a:lnTo>
                  <a:lnTo>
                    <a:pt x="570" y="435"/>
                  </a:lnTo>
                  <a:lnTo>
                    <a:pt x="570" y="437"/>
                  </a:lnTo>
                  <a:lnTo>
                    <a:pt x="570" y="438"/>
                  </a:lnTo>
                  <a:lnTo>
                    <a:pt x="570" y="440"/>
                  </a:lnTo>
                  <a:lnTo>
                    <a:pt x="568" y="442"/>
                  </a:lnTo>
                  <a:lnTo>
                    <a:pt x="568" y="443"/>
                  </a:lnTo>
                  <a:lnTo>
                    <a:pt x="566" y="445"/>
                  </a:lnTo>
                  <a:lnTo>
                    <a:pt x="566" y="447"/>
                  </a:lnTo>
                  <a:lnTo>
                    <a:pt x="566" y="449"/>
                  </a:lnTo>
                  <a:lnTo>
                    <a:pt x="564" y="450"/>
                  </a:lnTo>
                  <a:lnTo>
                    <a:pt x="563" y="452"/>
                  </a:lnTo>
                  <a:lnTo>
                    <a:pt x="563" y="454"/>
                  </a:lnTo>
                  <a:lnTo>
                    <a:pt x="561" y="454"/>
                  </a:lnTo>
                  <a:lnTo>
                    <a:pt x="561" y="456"/>
                  </a:lnTo>
                  <a:lnTo>
                    <a:pt x="563" y="457"/>
                  </a:lnTo>
                  <a:lnTo>
                    <a:pt x="564" y="457"/>
                  </a:lnTo>
                  <a:lnTo>
                    <a:pt x="566" y="459"/>
                  </a:lnTo>
                  <a:lnTo>
                    <a:pt x="568" y="459"/>
                  </a:lnTo>
                  <a:lnTo>
                    <a:pt x="570" y="459"/>
                  </a:lnTo>
                  <a:lnTo>
                    <a:pt x="570" y="461"/>
                  </a:lnTo>
                  <a:lnTo>
                    <a:pt x="570" y="462"/>
                  </a:lnTo>
                  <a:lnTo>
                    <a:pt x="570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9"/>
                  </a:lnTo>
                  <a:lnTo>
                    <a:pt x="570" y="471"/>
                  </a:lnTo>
                  <a:lnTo>
                    <a:pt x="571" y="473"/>
                  </a:lnTo>
                  <a:lnTo>
                    <a:pt x="573" y="471"/>
                  </a:lnTo>
                  <a:lnTo>
                    <a:pt x="575" y="469"/>
                  </a:lnTo>
                  <a:lnTo>
                    <a:pt x="575" y="468"/>
                  </a:lnTo>
                  <a:lnTo>
                    <a:pt x="577" y="466"/>
                  </a:lnTo>
                  <a:lnTo>
                    <a:pt x="578" y="464"/>
                  </a:lnTo>
                  <a:lnTo>
                    <a:pt x="580" y="464"/>
                  </a:lnTo>
                  <a:lnTo>
                    <a:pt x="580" y="462"/>
                  </a:lnTo>
                  <a:lnTo>
                    <a:pt x="582" y="462"/>
                  </a:lnTo>
                  <a:lnTo>
                    <a:pt x="583" y="462"/>
                  </a:lnTo>
                  <a:lnTo>
                    <a:pt x="585" y="462"/>
                  </a:lnTo>
                  <a:lnTo>
                    <a:pt x="587" y="462"/>
                  </a:lnTo>
                  <a:lnTo>
                    <a:pt x="589" y="464"/>
                  </a:lnTo>
                  <a:lnTo>
                    <a:pt x="590" y="464"/>
                  </a:lnTo>
                  <a:lnTo>
                    <a:pt x="592" y="464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4" y="468"/>
                  </a:lnTo>
                  <a:lnTo>
                    <a:pt x="594" y="469"/>
                  </a:lnTo>
                  <a:lnTo>
                    <a:pt x="594" y="471"/>
                  </a:lnTo>
                  <a:lnTo>
                    <a:pt x="592" y="473"/>
                  </a:lnTo>
                  <a:lnTo>
                    <a:pt x="592" y="475"/>
                  </a:lnTo>
                  <a:lnTo>
                    <a:pt x="590" y="476"/>
                  </a:lnTo>
                  <a:lnTo>
                    <a:pt x="590" y="478"/>
                  </a:lnTo>
                  <a:lnTo>
                    <a:pt x="589" y="478"/>
                  </a:lnTo>
                  <a:lnTo>
                    <a:pt x="589" y="480"/>
                  </a:lnTo>
                  <a:lnTo>
                    <a:pt x="589" y="481"/>
                  </a:lnTo>
                  <a:lnTo>
                    <a:pt x="587" y="481"/>
                  </a:lnTo>
                  <a:lnTo>
                    <a:pt x="587" y="483"/>
                  </a:lnTo>
                  <a:lnTo>
                    <a:pt x="585" y="483"/>
                  </a:lnTo>
                  <a:lnTo>
                    <a:pt x="585" y="485"/>
                  </a:lnTo>
                  <a:lnTo>
                    <a:pt x="583" y="485"/>
                  </a:lnTo>
                  <a:lnTo>
                    <a:pt x="583" y="487"/>
                  </a:lnTo>
                  <a:lnTo>
                    <a:pt x="582" y="487"/>
                  </a:lnTo>
                  <a:lnTo>
                    <a:pt x="580" y="488"/>
                  </a:lnTo>
                  <a:lnTo>
                    <a:pt x="578" y="488"/>
                  </a:lnTo>
                  <a:lnTo>
                    <a:pt x="578" y="490"/>
                  </a:lnTo>
                  <a:lnTo>
                    <a:pt x="577" y="490"/>
                  </a:lnTo>
                  <a:lnTo>
                    <a:pt x="577" y="492"/>
                  </a:lnTo>
                  <a:lnTo>
                    <a:pt x="575" y="492"/>
                  </a:lnTo>
                  <a:lnTo>
                    <a:pt x="575" y="494"/>
                  </a:lnTo>
                  <a:lnTo>
                    <a:pt x="573" y="494"/>
                  </a:lnTo>
                  <a:lnTo>
                    <a:pt x="571" y="495"/>
                  </a:lnTo>
                  <a:lnTo>
                    <a:pt x="571" y="497"/>
                  </a:lnTo>
                  <a:lnTo>
                    <a:pt x="571" y="499"/>
                  </a:lnTo>
                  <a:lnTo>
                    <a:pt x="570" y="500"/>
                  </a:lnTo>
                  <a:lnTo>
                    <a:pt x="570" y="502"/>
                  </a:lnTo>
                  <a:lnTo>
                    <a:pt x="571" y="502"/>
                  </a:lnTo>
                  <a:lnTo>
                    <a:pt x="571" y="504"/>
                  </a:lnTo>
                  <a:lnTo>
                    <a:pt x="571" y="506"/>
                  </a:lnTo>
                  <a:lnTo>
                    <a:pt x="571" y="507"/>
                  </a:lnTo>
                  <a:lnTo>
                    <a:pt x="571" y="509"/>
                  </a:lnTo>
                  <a:lnTo>
                    <a:pt x="571" y="511"/>
                  </a:lnTo>
                  <a:lnTo>
                    <a:pt x="571" y="513"/>
                  </a:lnTo>
                  <a:lnTo>
                    <a:pt x="571" y="514"/>
                  </a:lnTo>
                  <a:lnTo>
                    <a:pt x="571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70" y="519"/>
                  </a:lnTo>
                  <a:lnTo>
                    <a:pt x="568" y="519"/>
                  </a:lnTo>
                  <a:lnTo>
                    <a:pt x="568" y="521"/>
                  </a:lnTo>
                  <a:lnTo>
                    <a:pt x="568" y="523"/>
                  </a:lnTo>
                  <a:lnTo>
                    <a:pt x="566" y="523"/>
                  </a:lnTo>
                  <a:lnTo>
                    <a:pt x="566" y="525"/>
                  </a:lnTo>
                  <a:lnTo>
                    <a:pt x="564" y="526"/>
                  </a:lnTo>
                  <a:lnTo>
                    <a:pt x="564" y="528"/>
                  </a:lnTo>
                  <a:lnTo>
                    <a:pt x="563" y="530"/>
                  </a:lnTo>
                  <a:lnTo>
                    <a:pt x="563" y="532"/>
                  </a:lnTo>
                  <a:lnTo>
                    <a:pt x="561" y="533"/>
                  </a:lnTo>
                  <a:lnTo>
                    <a:pt x="561" y="535"/>
                  </a:lnTo>
                  <a:lnTo>
                    <a:pt x="559" y="537"/>
                  </a:lnTo>
                  <a:lnTo>
                    <a:pt x="559" y="538"/>
                  </a:lnTo>
                  <a:lnTo>
                    <a:pt x="558" y="538"/>
                  </a:lnTo>
                  <a:lnTo>
                    <a:pt x="558" y="540"/>
                  </a:lnTo>
                  <a:lnTo>
                    <a:pt x="556" y="540"/>
                  </a:lnTo>
                  <a:lnTo>
                    <a:pt x="556" y="542"/>
                  </a:lnTo>
                  <a:lnTo>
                    <a:pt x="554" y="544"/>
                  </a:lnTo>
                  <a:lnTo>
                    <a:pt x="554" y="545"/>
                  </a:lnTo>
                  <a:lnTo>
                    <a:pt x="552" y="547"/>
                  </a:lnTo>
                  <a:lnTo>
                    <a:pt x="551" y="549"/>
                  </a:lnTo>
                  <a:lnTo>
                    <a:pt x="551" y="551"/>
                  </a:lnTo>
                  <a:lnTo>
                    <a:pt x="551" y="552"/>
                  </a:lnTo>
                  <a:lnTo>
                    <a:pt x="549" y="552"/>
                  </a:lnTo>
                  <a:lnTo>
                    <a:pt x="549" y="554"/>
                  </a:lnTo>
                  <a:lnTo>
                    <a:pt x="549" y="556"/>
                  </a:lnTo>
                  <a:lnTo>
                    <a:pt x="547" y="556"/>
                  </a:lnTo>
                  <a:lnTo>
                    <a:pt x="547" y="557"/>
                  </a:lnTo>
                  <a:lnTo>
                    <a:pt x="547" y="559"/>
                  </a:lnTo>
                  <a:lnTo>
                    <a:pt x="545" y="561"/>
                  </a:lnTo>
                  <a:lnTo>
                    <a:pt x="545" y="563"/>
                  </a:lnTo>
                  <a:lnTo>
                    <a:pt x="545" y="564"/>
                  </a:lnTo>
                  <a:lnTo>
                    <a:pt x="544" y="566"/>
                  </a:lnTo>
                  <a:lnTo>
                    <a:pt x="544" y="568"/>
                  </a:lnTo>
                  <a:lnTo>
                    <a:pt x="544" y="569"/>
                  </a:lnTo>
                  <a:lnTo>
                    <a:pt x="542" y="571"/>
                  </a:lnTo>
                  <a:lnTo>
                    <a:pt x="542" y="573"/>
                  </a:lnTo>
                  <a:lnTo>
                    <a:pt x="540" y="575"/>
                  </a:lnTo>
                  <a:lnTo>
                    <a:pt x="540" y="576"/>
                  </a:lnTo>
                  <a:lnTo>
                    <a:pt x="539" y="576"/>
                  </a:lnTo>
                  <a:lnTo>
                    <a:pt x="539" y="578"/>
                  </a:lnTo>
                  <a:lnTo>
                    <a:pt x="537" y="578"/>
                  </a:lnTo>
                  <a:lnTo>
                    <a:pt x="537" y="580"/>
                  </a:lnTo>
                  <a:lnTo>
                    <a:pt x="535" y="580"/>
                  </a:lnTo>
                  <a:lnTo>
                    <a:pt x="535" y="582"/>
                  </a:lnTo>
                  <a:lnTo>
                    <a:pt x="533" y="582"/>
                  </a:lnTo>
                  <a:lnTo>
                    <a:pt x="532" y="582"/>
                  </a:lnTo>
                  <a:lnTo>
                    <a:pt x="530" y="583"/>
                  </a:lnTo>
                  <a:lnTo>
                    <a:pt x="528" y="583"/>
                  </a:lnTo>
                  <a:lnTo>
                    <a:pt x="526" y="585"/>
                  </a:lnTo>
                  <a:lnTo>
                    <a:pt x="525" y="585"/>
                  </a:lnTo>
                  <a:lnTo>
                    <a:pt x="525" y="587"/>
                  </a:lnTo>
                  <a:lnTo>
                    <a:pt x="523" y="587"/>
                  </a:lnTo>
                  <a:lnTo>
                    <a:pt x="523" y="588"/>
                  </a:lnTo>
                  <a:lnTo>
                    <a:pt x="521" y="588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20" y="594"/>
                  </a:lnTo>
                  <a:lnTo>
                    <a:pt x="520" y="595"/>
                  </a:lnTo>
                  <a:lnTo>
                    <a:pt x="518" y="597"/>
                  </a:lnTo>
                  <a:lnTo>
                    <a:pt x="516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3" y="602"/>
                  </a:lnTo>
                  <a:lnTo>
                    <a:pt x="511" y="602"/>
                  </a:lnTo>
                  <a:lnTo>
                    <a:pt x="509" y="602"/>
                  </a:lnTo>
                  <a:lnTo>
                    <a:pt x="507" y="602"/>
                  </a:lnTo>
                  <a:lnTo>
                    <a:pt x="506" y="602"/>
                  </a:lnTo>
                  <a:lnTo>
                    <a:pt x="504" y="602"/>
                  </a:lnTo>
                  <a:lnTo>
                    <a:pt x="502" y="602"/>
                  </a:lnTo>
                  <a:lnTo>
                    <a:pt x="501" y="602"/>
                  </a:lnTo>
                  <a:lnTo>
                    <a:pt x="501" y="604"/>
                  </a:lnTo>
                  <a:lnTo>
                    <a:pt x="499" y="604"/>
                  </a:lnTo>
                  <a:lnTo>
                    <a:pt x="497" y="604"/>
                  </a:lnTo>
                  <a:lnTo>
                    <a:pt x="495" y="604"/>
                  </a:lnTo>
                  <a:lnTo>
                    <a:pt x="494" y="604"/>
                  </a:lnTo>
                  <a:lnTo>
                    <a:pt x="492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7"/>
                  </a:lnTo>
                  <a:lnTo>
                    <a:pt x="487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3" y="609"/>
                  </a:lnTo>
                  <a:lnTo>
                    <a:pt x="483" y="611"/>
                  </a:lnTo>
                  <a:lnTo>
                    <a:pt x="482" y="611"/>
                  </a:lnTo>
                  <a:lnTo>
                    <a:pt x="482" y="613"/>
                  </a:lnTo>
                  <a:lnTo>
                    <a:pt x="480" y="613"/>
                  </a:lnTo>
                  <a:lnTo>
                    <a:pt x="480" y="614"/>
                  </a:lnTo>
                  <a:lnTo>
                    <a:pt x="478" y="616"/>
                  </a:lnTo>
                  <a:lnTo>
                    <a:pt x="478" y="618"/>
                  </a:lnTo>
                  <a:lnTo>
                    <a:pt x="478" y="620"/>
                  </a:lnTo>
                  <a:lnTo>
                    <a:pt x="478" y="621"/>
                  </a:lnTo>
                  <a:lnTo>
                    <a:pt x="478" y="623"/>
                  </a:lnTo>
                  <a:lnTo>
                    <a:pt x="478" y="625"/>
                  </a:lnTo>
                  <a:lnTo>
                    <a:pt x="478" y="626"/>
                  </a:lnTo>
                  <a:lnTo>
                    <a:pt x="478" y="628"/>
                  </a:lnTo>
                  <a:lnTo>
                    <a:pt x="478" y="630"/>
                  </a:lnTo>
                  <a:lnTo>
                    <a:pt x="478" y="632"/>
                  </a:lnTo>
                  <a:lnTo>
                    <a:pt x="478" y="633"/>
                  </a:lnTo>
                  <a:lnTo>
                    <a:pt x="478" y="635"/>
                  </a:lnTo>
                  <a:lnTo>
                    <a:pt x="478" y="637"/>
                  </a:lnTo>
                  <a:lnTo>
                    <a:pt x="478" y="639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80" y="644"/>
                  </a:lnTo>
                  <a:lnTo>
                    <a:pt x="478" y="645"/>
                  </a:lnTo>
                  <a:lnTo>
                    <a:pt x="478" y="647"/>
                  </a:lnTo>
                  <a:lnTo>
                    <a:pt x="478" y="649"/>
                  </a:lnTo>
                  <a:lnTo>
                    <a:pt x="478" y="651"/>
                  </a:lnTo>
                  <a:lnTo>
                    <a:pt x="476" y="652"/>
                  </a:lnTo>
                  <a:lnTo>
                    <a:pt x="476" y="654"/>
                  </a:lnTo>
                  <a:lnTo>
                    <a:pt x="475" y="656"/>
                  </a:lnTo>
                  <a:lnTo>
                    <a:pt x="475" y="658"/>
                  </a:lnTo>
                  <a:lnTo>
                    <a:pt x="473" y="659"/>
                  </a:lnTo>
                  <a:lnTo>
                    <a:pt x="473" y="661"/>
                  </a:lnTo>
                  <a:lnTo>
                    <a:pt x="473" y="663"/>
                  </a:lnTo>
                  <a:lnTo>
                    <a:pt x="471" y="663"/>
                  </a:lnTo>
                  <a:lnTo>
                    <a:pt x="471" y="664"/>
                  </a:lnTo>
                  <a:lnTo>
                    <a:pt x="471" y="666"/>
                  </a:lnTo>
                  <a:lnTo>
                    <a:pt x="471" y="668"/>
                  </a:lnTo>
                  <a:lnTo>
                    <a:pt x="471" y="670"/>
                  </a:lnTo>
                  <a:lnTo>
                    <a:pt x="471" y="671"/>
                  </a:lnTo>
                  <a:lnTo>
                    <a:pt x="471" y="673"/>
                  </a:lnTo>
                  <a:lnTo>
                    <a:pt x="473" y="673"/>
                  </a:lnTo>
                  <a:lnTo>
                    <a:pt x="475" y="675"/>
                  </a:lnTo>
                  <a:lnTo>
                    <a:pt x="476" y="675"/>
                  </a:lnTo>
                  <a:lnTo>
                    <a:pt x="478" y="675"/>
                  </a:lnTo>
                  <a:lnTo>
                    <a:pt x="480" y="675"/>
                  </a:lnTo>
                  <a:lnTo>
                    <a:pt x="482" y="675"/>
                  </a:lnTo>
                  <a:lnTo>
                    <a:pt x="483" y="675"/>
                  </a:lnTo>
                  <a:lnTo>
                    <a:pt x="485" y="675"/>
                  </a:lnTo>
                  <a:lnTo>
                    <a:pt x="487" y="675"/>
                  </a:lnTo>
                  <a:lnTo>
                    <a:pt x="488" y="675"/>
                  </a:lnTo>
                  <a:lnTo>
                    <a:pt x="488" y="676"/>
                  </a:lnTo>
                  <a:lnTo>
                    <a:pt x="490" y="676"/>
                  </a:lnTo>
                  <a:lnTo>
                    <a:pt x="492" y="676"/>
                  </a:lnTo>
                  <a:lnTo>
                    <a:pt x="492" y="678"/>
                  </a:lnTo>
                  <a:lnTo>
                    <a:pt x="494" y="678"/>
                  </a:lnTo>
                  <a:lnTo>
                    <a:pt x="494" y="680"/>
                  </a:lnTo>
                  <a:lnTo>
                    <a:pt x="495" y="680"/>
                  </a:lnTo>
                  <a:lnTo>
                    <a:pt x="495" y="682"/>
                  </a:lnTo>
                  <a:lnTo>
                    <a:pt x="497" y="683"/>
                  </a:lnTo>
                  <a:lnTo>
                    <a:pt x="497" y="685"/>
                  </a:lnTo>
                  <a:lnTo>
                    <a:pt x="497" y="687"/>
                  </a:lnTo>
                  <a:lnTo>
                    <a:pt x="495" y="689"/>
                  </a:lnTo>
                  <a:lnTo>
                    <a:pt x="495" y="690"/>
                  </a:lnTo>
                  <a:lnTo>
                    <a:pt x="494" y="692"/>
                  </a:lnTo>
                  <a:lnTo>
                    <a:pt x="492" y="694"/>
                  </a:lnTo>
                  <a:lnTo>
                    <a:pt x="492" y="695"/>
                  </a:lnTo>
                  <a:lnTo>
                    <a:pt x="494" y="697"/>
                  </a:lnTo>
                  <a:lnTo>
                    <a:pt x="495" y="699"/>
                  </a:lnTo>
                  <a:lnTo>
                    <a:pt x="497" y="701"/>
                  </a:lnTo>
                  <a:lnTo>
                    <a:pt x="497" y="702"/>
                  </a:lnTo>
                  <a:lnTo>
                    <a:pt x="499" y="704"/>
                  </a:lnTo>
                  <a:lnTo>
                    <a:pt x="499" y="706"/>
                  </a:lnTo>
                  <a:lnTo>
                    <a:pt x="501" y="706"/>
                  </a:lnTo>
                  <a:lnTo>
                    <a:pt x="501" y="708"/>
                  </a:lnTo>
                  <a:lnTo>
                    <a:pt x="502" y="708"/>
                  </a:lnTo>
                  <a:lnTo>
                    <a:pt x="502" y="709"/>
                  </a:lnTo>
                  <a:lnTo>
                    <a:pt x="504" y="708"/>
                  </a:lnTo>
                  <a:lnTo>
                    <a:pt x="506" y="708"/>
                  </a:lnTo>
                  <a:lnTo>
                    <a:pt x="506" y="706"/>
                  </a:lnTo>
                  <a:lnTo>
                    <a:pt x="507" y="706"/>
                  </a:lnTo>
                  <a:lnTo>
                    <a:pt x="507" y="704"/>
                  </a:lnTo>
                  <a:lnTo>
                    <a:pt x="509" y="704"/>
                  </a:lnTo>
                  <a:lnTo>
                    <a:pt x="509" y="702"/>
                  </a:lnTo>
                  <a:lnTo>
                    <a:pt x="511" y="702"/>
                  </a:lnTo>
                  <a:lnTo>
                    <a:pt x="513" y="702"/>
                  </a:lnTo>
                  <a:lnTo>
                    <a:pt x="514" y="702"/>
                  </a:lnTo>
                  <a:lnTo>
                    <a:pt x="516" y="702"/>
                  </a:lnTo>
                  <a:lnTo>
                    <a:pt x="516" y="704"/>
                  </a:lnTo>
                  <a:lnTo>
                    <a:pt x="518" y="704"/>
                  </a:lnTo>
                  <a:lnTo>
                    <a:pt x="518" y="706"/>
                  </a:lnTo>
                  <a:lnTo>
                    <a:pt x="518" y="708"/>
                  </a:lnTo>
                  <a:lnTo>
                    <a:pt x="516" y="709"/>
                  </a:lnTo>
                  <a:lnTo>
                    <a:pt x="516" y="711"/>
                  </a:lnTo>
                  <a:lnTo>
                    <a:pt x="516" y="713"/>
                  </a:lnTo>
                  <a:lnTo>
                    <a:pt x="514" y="714"/>
                  </a:lnTo>
                  <a:lnTo>
                    <a:pt x="514" y="716"/>
                  </a:lnTo>
                  <a:lnTo>
                    <a:pt x="514" y="718"/>
                  </a:lnTo>
                  <a:lnTo>
                    <a:pt x="514" y="720"/>
                  </a:lnTo>
                  <a:lnTo>
                    <a:pt x="513" y="720"/>
                  </a:lnTo>
                  <a:lnTo>
                    <a:pt x="513" y="721"/>
                  </a:lnTo>
                  <a:lnTo>
                    <a:pt x="513" y="723"/>
                  </a:lnTo>
                  <a:lnTo>
                    <a:pt x="513" y="725"/>
                  </a:lnTo>
                  <a:lnTo>
                    <a:pt x="513" y="727"/>
                  </a:lnTo>
                  <a:lnTo>
                    <a:pt x="511" y="728"/>
                  </a:lnTo>
                  <a:lnTo>
                    <a:pt x="511" y="730"/>
                  </a:lnTo>
                  <a:lnTo>
                    <a:pt x="511" y="732"/>
                  </a:lnTo>
                  <a:lnTo>
                    <a:pt x="511" y="733"/>
                  </a:lnTo>
                  <a:lnTo>
                    <a:pt x="509" y="735"/>
                  </a:lnTo>
                  <a:lnTo>
                    <a:pt x="509" y="737"/>
                  </a:lnTo>
                  <a:lnTo>
                    <a:pt x="509" y="739"/>
                  </a:lnTo>
                  <a:lnTo>
                    <a:pt x="509" y="740"/>
                  </a:lnTo>
                  <a:lnTo>
                    <a:pt x="509" y="742"/>
                  </a:lnTo>
                  <a:lnTo>
                    <a:pt x="509" y="744"/>
                  </a:lnTo>
                  <a:lnTo>
                    <a:pt x="507" y="746"/>
                  </a:lnTo>
                  <a:lnTo>
                    <a:pt x="507" y="747"/>
                  </a:lnTo>
                  <a:lnTo>
                    <a:pt x="507" y="749"/>
                  </a:lnTo>
                  <a:lnTo>
                    <a:pt x="507" y="751"/>
                  </a:lnTo>
                  <a:lnTo>
                    <a:pt x="507" y="752"/>
                  </a:lnTo>
                  <a:lnTo>
                    <a:pt x="506" y="754"/>
                  </a:lnTo>
                  <a:lnTo>
                    <a:pt x="506" y="756"/>
                  </a:lnTo>
                  <a:lnTo>
                    <a:pt x="504" y="756"/>
                  </a:lnTo>
                  <a:lnTo>
                    <a:pt x="502" y="756"/>
                  </a:lnTo>
                  <a:lnTo>
                    <a:pt x="501" y="756"/>
                  </a:lnTo>
                  <a:lnTo>
                    <a:pt x="501" y="758"/>
                  </a:lnTo>
                  <a:lnTo>
                    <a:pt x="499" y="758"/>
                  </a:lnTo>
                  <a:lnTo>
                    <a:pt x="497" y="758"/>
                  </a:lnTo>
                  <a:lnTo>
                    <a:pt x="495" y="759"/>
                  </a:lnTo>
                  <a:lnTo>
                    <a:pt x="494" y="761"/>
                  </a:lnTo>
                  <a:lnTo>
                    <a:pt x="492" y="761"/>
                  </a:lnTo>
                  <a:lnTo>
                    <a:pt x="490" y="763"/>
                  </a:lnTo>
                  <a:lnTo>
                    <a:pt x="490" y="765"/>
                  </a:lnTo>
                  <a:lnTo>
                    <a:pt x="488" y="765"/>
                  </a:lnTo>
                  <a:lnTo>
                    <a:pt x="488" y="766"/>
                  </a:lnTo>
                  <a:lnTo>
                    <a:pt x="487" y="766"/>
                  </a:lnTo>
                  <a:lnTo>
                    <a:pt x="487" y="768"/>
                  </a:lnTo>
                  <a:lnTo>
                    <a:pt x="487" y="770"/>
                  </a:lnTo>
                  <a:lnTo>
                    <a:pt x="485" y="770"/>
                  </a:lnTo>
                  <a:lnTo>
                    <a:pt x="485" y="771"/>
                  </a:lnTo>
                  <a:lnTo>
                    <a:pt x="483" y="773"/>
                  </a:lnTo>
                  <a:lnTo>
                    <a:pt x="483" y="775"/>
                  </a:lnTo>
                  <a:lnTo>
                    <a:pt x="482" y="775"/>
                  </a:lnTo>
                  <a:lnTo>
                    <a:pt x="482" y="777"/>
                  </a:lnTo>
                  <a:lnTo>
                    <a:pt x="480" y="778"/>
                  </a:lnTo>
                  <a:lnTo>
                    <a:pt x="478" y="780"/>
                  </a:lnTo>
                  <a:lnTo>
                    <a:pt x="478" y="782"/>
                  </a:lnTo>
                  <a:lnTo>
                    <a:pt x="476" y="782"/>
                  </a:lnTo>
                  <a:lnTo>
                    <a:pt x="476" y="784"/>
                  </a:lnTo>
                  <a:lnTo>
                    <a:pt x="475" y="784"/>
                  </a:lnTo>
                  <a:lnTo>
                    <a:pt x="475" y="785"/>
                  </a:lnTo>
                  <a:lnTo>
                    <a:pt x="473" y="785"/>
                  </a:lnTo>
                  <a:lnTo>
                    <a:pt x="473" y="787"/>
                  </a:lnTo>
                  <a:lnTo>
                    <a:pt x="471" y="789"/>
                  </a:lnTo>
                  <a:lnTo>
                    <a:pt x="469" y="789"/>
                  </a:lnTo>
                  <a:lnTo>
                    <a:pt x="469" y="790"/>
                  </a:lnTo>
                  <a:lnTo>
                    <a:pt x="468" y="790"/>
                  </a:lnTo>
                  <a:lnTo>
                    <a:pt x="468" y="792"/>
                  </a:lnTo>
                  <a:lnTo>
                    <a:pt x="466" y="792"/>
                  </a:lnTo>
                  <a:lnTo>
                    <a:pt x="464" y="792"/>
                  </a:lnTo>
                  <a:lnTo>
                    <a:pt x="464" y="794"/>
                  </a:lnTo>
                  <a:lnTo>
                    <a:pt x="463" y="794"/>
                  </a:lnTo>
                  <a:lnTo>
                    <a:pt x="461" y="796"/>
                  </a:lnTo>
                  <a:lnTo>
                    <a:pt x="459" y="796"/>
                  </a:lnTo>
                  <a:lnTo>
                    <a:pt x="459" y="797"/>
                  </a:lnTo>
                  <a:lnTo>
                    <a:pt x="457" y="797"/>
                  </a:lnTo>
                  <a:lnTo>
                    <a:pt x="457" y="799"/>
                  </a:lnTo>
                  <a:lnTo>
                    <a:pt x="456" y="799"/>
                  </a:lnTo>
                  <a:lnTo>
                    <a:pt x="456" y="801"/>
                  </a:lnTo>
                  <a:lnTo>
                    <a:pt x="456" y="802"/>
                  </a:lnTo>
                  <a:lnTo>
                    <a:pt x="454" y="802"/>
                  </a:lnTo>
                  <a:lnTo>
                    <a:pt x="454" y="804"/>
                  </a:lnTo>
                  <a:lnTo>
                    <a:pt x="454" y="806"/>
                  </a:lnTo>
                  <a:lnTo>
                    <a:pt x="454" y="808"/>
                  </a:lnTo>
                  <a:lnTo>
                    <a:pt x="454" y="809"/>
                  </a:lnTo>
                  <a:lnTo>
                    <a:pt x="454" y="811"/>
                  </a:lnTo>
                  <a:lnTo>
                    <a:pt x="454" y="813"/>
                  </a:lnTo>
                  <a:lnTo>
                    <a:pt x="454" y="815"/>
                  </a:lnTo>
                  <a:lnTo>
                    <a:pt x="454" y="816"/>
                  </a:lnTo>
                  <a:lnTo>
                    <a:pt x="454" y="818"/>
                  </a:lnTo>
                  <a:lnTo>
                    <a:pt x="456" y="818"/>
                  </a:lnTo>
                  <a:lnTo>
                    <a:pt x="456" y="820"/>
                  </a:lnTo>
                  <a:lnTo>
                    <a:pt x="457" y="821"/>
                  </a:lnTo>
                  <a:lnTo>
                    <a:pt x="459" y="821"/>
                  </a:lnTo>
                  <a:lnTo>
                    <a:pt x="461" y="823"/>
                  </a:lnTo>
                  <a:lnTo>
                    <a:pt x="463" y="825"/>
                  </a:lnTo>
                  <a:lnTo>
                    <a:pt x="463" y="827"/>
                  </a:lnTo>
                  <a:lnTo>
                    <a:pt x="463" y="828"/>
                  </a:lnTo>
                  <a:lnTo>
                    <a:pt x="463" y="830"/>
                  </a:lnTo>
                  <a:lnTo>
                    <a:pt x="461" y="832"/>
                  </a:lnTo>
                  <a:lnTo>
                    <a:pt x="461" y="834"/>
                  </a:lnTo>
                  <a:lnTo>
                    <a:pt x="459" y="834"/>
                  </a:lnTo>
                  <a:lnTo>
                    <a:pt x="459" y="835"/>
                  </a:lnTo>
                  <a:lnTo>
                    <a:pt x="459" y="837"/>
                  </a:lnTo>
                  <a:lnTo>
                    <a:pt x="457" y="837"/>
                  </a:lnTo>
                  <a:lnTo>
                    <a:pt x="457" y="839"/>
                  </a:lnTo>
                  <a:lnTo>
                    <a:pt x="457" y="840"/>
                  </a:lnTo>
                  <a:lnTo>
                    <a:pt x="456" y="842"/>
                  </a:lnTo>
                  <a:lnTo>
                    <a:pt x="456" y="844"/>
                  </a:lnTo>
                  <a:lnTo>
                    <a:pt x="454" y="846"/>
                  </a:lnTo>
                  <a:lnTo>
                    <a:pt x="454" y="847"/>
                  </a:lnTo>
                  <a:lnTo>
                    <a:pt x="452" y="849"/>
                  </a:lnTo>
                  <a:lnTo>
                    <a:pt x="452" y="851"/>
                  </a:lnTo>
                  <a:lnTo>
                    <a:pt x="450" y="853"/>
                  </a:lnTo>
                  <a:lnTo>
                    <a:pt x="450" y="854"/>
                  </a:lnTo>
                  <a:lnTo>
                    <a:pt x="449" y="854"/>
                  </a:lnTo>
                  <a:lnTo>
                    <a:pt x="449" y="856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5" y="861"/>
                  </a:lnTo>
                  <a:lnTo>
                    <a:pt x="444" y="863"/>
                  </a:lnTo>
                  <a:lnTo>
                    <a:pt x="444" y="865"/>
                  </a:lnTo>
                  <a:lnTo>
                    <a:pt x="442" y="866"/>
                  </a:lnTo>
                  <a:lnTo>
                    <a:pt x="440" y="868"/>
                  </a:lnTo>
                  <a:lnTo>
                    <a:pt x="440" y="870"/>
                  </a:lnTo>
                  <a:lnTo>
                    <a:pt x="438" y="870"/>
                  </a:lnTo>
                  <a:lnTo>
                    <a:pt x="438" y="872"/>
                  </a:lnTo>
                  <a:lnTo>
                    <a:pt x="437" y="872"/>
                  </a:lnTo>
                  <a:lnTo>
                    <a:pt x="437" y="873"/>
                  </a:lnTo>
                  <a:lnTo>
                    <a:pt x="435" y="875"/>
                  </a:lnTo>
                  <a:lnTo>
                    <a:pt x="433" y="877"/>
                  </a:lnTo>
                  <a:lnTo>
                    <a:pt x="431" y="878"/>
                  </a:lnTo>
                  <a:lnTo>
                    <a:pt x="430" y="878"/>
                  </a:lnTo>
                  <a:lnTo>
                    <a:pt x="428" y="880"/>
                  </a:lnTo>
                  <a:lnTo>
                    <a:pt x="426" y="880"/>
                  </a:lnTo>
                  <a:lnTo>
                    <a:pt x="425" y="882"/>
                  </a:lnTo>
                  <a:lnTo>
                    <a:pt x="423" y="882"/>
                  </a:lnTo>
                  <a:lnTo>
                    <a:pt x="421" y="882"/>
                  </a:lnTo>
                  <a:lnTo>
                    <a:pt x="419" y="882"/>
                  </a:lnTo>
                  <a:lnTo>
                    <a:pt x="418" y="884"/>
                  </a:lnTo>
                  <a:lnTo>
                    <a:pt x="416" y="884"/>
                  </a:lnTo>
                  <a:lnTo>
                    <a:pt x="414" y="884"/>
                  </a:lnTo>
                  <a:lnTo>
                    <a:pt x="414" y="885"/>
                  </a:lnTo>
                  <a:lnTo>
                    <a:pt x="413" y="885"/>
                  </a:lnTo>
                  <a:lnTo>
                    <a:pt x="411" y="887"/>
                  </a:lnTo>
                  <a:lnTo>
                    <a:pt x="411" y="889"/>
                  </a:lnTo>
                  <a:lnTo>
                    <a:pt x="411" y="891"/>
                  </a:lnTo>
                  <a:lnTo>
                    <a:pt x="411" y="892"/>
                  </a:lnTo>
                  <a:lnTo>
                    <a:pt x="411" y="894"/>
                  </a:lnTo>
                  <a:lnTo>
                    <a:pt x="411" y="896"/>
                  </a:lnTo>
                  <a:lnTo>
                    <a:pt x="413" y="896"/>
                  </a:lnTo>
                  <a:lnTo>
                    <a:pt x="413" y="897"/>
                  </a:lnTo>
                  <a:lnTo>
                    <a:pt x="414" y="899"/>
                  </a:lnTo>
                  <a:lnTo>
                    <a:pt x="414" y="901"/>
                  </a:lnTo>
                  <a:lnTo>
                    <a:pt x="416" y="901"/>
                  </a:lnTo>
                  <a:lnTo>
                    <a:pt x="416" y="903"/>
                  </a:lnTo>
                  <a:lnTo>
                    <a:pt x="418" y="903"/>
                  </a:lnTo>
                  <a:lnTo>
                    <a:pt x="418" y="904"/>
                  </a:lnTo>
                  <a:lnTo>
                    <a:pt x="419" y="906"/>
                  </a:lnTo>
                  <a:lnTo>
                    <a:pt x="421" y="908"/>
                  </a:lnTo>
                  <a:lnTo>
                    <a:pt x="421" y="910"/>
                  </a:lnTo>
                  <a:lnTo>
                    <a:pt x="423" y="910"/>
                  </a:lnTo>
                  <a:lnTo>
                    <a:pt x="423" y="911"/>
                  </a:lnTo>
                  <a:lnTo>
                    <a:pt x="423" y="913"/>
                  </a:lnTo>
                  <a:lnTo>
                    <a:pt x="421" y="913"/>
                  </a:lnTo>
                  <a:lnTo>
                    <a:pt x="419" y="913"/>
                  </a:lnTo>
                  <a:lnTo>
                    <a:pt x="418" y="913"/>
                  </a:lnTo>
                  <a:lnTo>
                    <a:pt x="416" y="913"/>
                  </a:lnTo>
                  <a:lnTo>
                    <a:pt x="414" y="913"/>
                  </a:lnTo>
                  <a:lnTo>
                    <a:pt x="413" y="913"/>
                  </a:lnTo>
                  <a:lnTo>
                    <a:pt x="411" y="913"/>
                  </a:lnTo>
                  <a:lnTo>
                    <a:pt x="409" y="911"/>
                  </a:lnTo>
                  <a:lnTo>
                    <a:pt x="407" y="911"/>
                  </a:lnTo>
                  <a:lnTo>
                    <a:pt x="406" y="911"/>
                  </a:lnTo>
                  <a:lnTo>
                    <a:pt x="404" y="911"/>
                  </a:lnTo>
                  <a:lnTo>
                    <a:pt x="402" y="911"/>
                  </a:lnTo>
                  <a:lnTo>
                    <a:pt x="400" y="911"/>
                  </a:lnTo>
                  <a:lnTo>
                    <a:pt x="400" y="913"/>
                  </a:lnTo>
                  <a:lnTo>
                    <a:pt x="399" y="913"/>
                  </a:lnTo>
                  <a:lnTo>
                    <a:pt x="397" y="913"/>
                  </a:lnTo>
                  <a:lnTo>
                    <a:pt x="395" y="913"/>
                  </a:lnTo>
                  <a:lnTo>
                    <a:pt x="394" y="913"/>
                  </a:lnTo>
                  <a:lnTo>
                    <a:pt x="392" y="913"/>
                  </a:lnTo>
                  <a:lnTo>
                    <a:pt x="390" y="913"/>
                  </a:lnTo>
                  <a:lnTo>
                    <a:pt x="388" y="913"/>
                  </a:lnTo>
                  <a:lnTo>
                    <a:pt x="387" y="913"/>
                  </a:lnTo>
                  <a:lnTo>
                    <a:pt x="385" y="913"/>
                  </a:lnTo>
                  <a:lnTo>
                    <a:pt x="383" y="913"/>
                  </a:lnTo>
                  <a:lnTo>
                    <a:pt x="381" y="913"/>
                  </a:lnTo>
                  <a:lnTo>
                    <a:pt x="380" y="913"/>
                  </a:lnTo>
                  <a:lnTo>
                    <a:pt x="378" y="913"/>
                  </a:lnTo>
                  <a:lnTo>
                    <a:pt x="376" y="915"/>
                  </a:lnTo>
                  <a:lnTo>
                    <a:pt x="375" y="915"/>
                  </a:lnTo>
                  <a:lnTo>
                    <a:pt x="373" y="915"/>
                  </a:lnTo>
                  <a:lnTo>
                    <a:pt x="371" y="915"/>
                  </a:lnTo>
                  <a:lnTo>
                    <a:pt x="369" y="915"/>
                  </a:lnTo>
                  <a:lnTo>
                    <a:pt x="368" y="915"/>
                  </a:lnTo>
                  <a:lnTo>
                    <a:pt x="366" y="915"/>
                  </a:lnTo>
                  <a:lnTo>
                    <a:pt x="364" y="915"/>
                  </a:lnTo>
                  <a:lnTo>
                    <a:pt x="362" y="915"/>
                  </a:lnTo>
                  <a:lnTo>
                    <a:pt x="361" y="915"/>
                  </a:lnTo>
                  <a:lnTo>
                    <a:pt x="359" y="915"/>
                  </a:lnTo>
                  <a:lnTo>
                    <a:pt x="357" y="915"/>
                  </a:lnTo>
                  <a:lnTo>
                    <a:pt x="356" y="915"/>
                  </a:lnTo>
                  <a:lnTo>
                    <a:pt x="354" y="915"/>
                  </a:lnTo>
                  <a:lnTo>
                    <a:pt x="352" y="915"/>
                  </a:lnTo>
                  <a:lnTo>
                    <a:pt x="350" y="915"/>
                  </a:lnTo>
                  <a:lnTo>
                    <a:pt x="349" y="915"/>
                  </a:lnTo>
                  <a:lnTo>
                    <a:pt x="347" y="915"/>
                  </a:lnTo>
                  <a:lnTo>
                    <a:pt x="345" y="915"/>
                  </a:lnTo>
                  <a:lnTo>
                    <a:pt x="343" y="915"/>
                  </a:lnTo>
                  <a:lnTo>
                    <a:pt x="342" y="915"/>
                  </a:lnTo>
                  <a:lnTo>
                    <a:pt x="340" y="915"/>
                  </a:lnTo>
                  <a:lnTo>
                    <a:pt x="338" y="915"/>
                  </a:lnTo>
                  <a:lnTo>
                    <a:pt x="337" y="915"/>
                  </a:lnTo>
                  <a:lnTo>
                    <a:pt x="335" y="915"/>
                  </a:lnTo>
                  <a:lnTo>
                    <a:pt x="333" y="915"/>
                  </a:lnTo>
                  <a:lnTo>
                    <a:pt x="331" y="915"/>
                  </a:lnTo>
                  <a:lnTo>
                    <a:pt x="330" y="915"/>
                  </a:lnTo>
                  <a:lnTo>
                    <a:pt x="328" y="915"/>
                  </a:lnTo>
                  <a:lnTo>
                    <a:pt x="326" y="915"/>
                  </a:lnTo>
                  <a:lnTo>
                    <a:pt x="324" y="915"/>
                  </a:lnTo>
                  <a:lnTo>
                    <a:pt x="323" y="915"/>
                  </a:lnTo>
                  <a:lnTo>
                    <a:pt x="321" y="915"/>
                  </a:lnTo>
                  <a:lnTo>
                    <a:pt x="319" y="915"/>
                  </a:lnTo>
                  <a:lnTo>
                    <a:pt x="318" y="915"/>
                  </a:lnTo>
                  <a:lnTo>
                    <a:pt x="316" y="915"/>
                  </a:lnTo>
                  <a:lnTo>
                    <a:pt x="314" y="915"/>
                  </a:lnTo>
                  <a:lnTo>
                    <a:pt x="312" y="915"/>
                  </a:lnTo>
                  <a:lnTo>
                    <a:pt x="311" y="915"/>
                  </a:lnTo>
                  <a:lnTo>
                    <a:pt x="309" y="916"/>
                  </a:lnTo>
                  <a:lnTo>
                    <a:pt x="307" y="916"/>
                  </a:lnTo>
                  <a:lnTo>
                    <a:pt x="305" y="916"/>
                  </a:lnTo>
                  <a:lnTo>
                    <a:pt x="304" y="916"/>
                  </a:lnTo>
                  <a:lnTo>
                    <a:pt x="302" y="916"/>
                  </a:lnTo>
                  <a:lnTo>
                    <a:pt x="300" y="916"/>
                  </a:lnTo>
                  <a:lnTo>
                    <a:pt x="299" y="916"/>
                  </a:lnTo>
                  <a:lnTo>
                    <a:pt x="297" y="916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0" y="916"/>
                  </a:lnTo>
                  <a:lnTo>
                    <a:pt x="288" y="916"/>
                  </a:lnTo>
                  <a:lnTo>
                    <a:pt x="286" y="916"/>
                  </a:lnTo>
                  <a:lnTo>
                    <a:pt x="285" y="916"/>
                  </a:lnTo>
                  <a:lnTo>
                    <a:pt x="283" y="916"/>
                  </a:lnTo>
                  <a:lnTo>
                    <a:pt x="281" y="916"/>
                  </a:lnTo>
                  <a:lnTo>
                    <a:pt x="280" y="916"/>
                  </a:lnTo>
                  <a:lnTo>
                    <a:pt x="278" y="916"/>
                  </a:lnTo>
                  <a:lnTo>
                    <a:pt x="276" y="918"/>
                  </a:lnTo>
                  <a:lnTo>
                    <a:pt x="274" y="918"/>
                  </a:lnTo>
                  <a:lnTo>
                    <a:pt x="273" y="918"/>
                  </a:lnTo>
                  <a:lnTo>
                    <a:pt x="271" y="918"/>
                  </a:lnTo>
                  <a:lnTo>
                    <a:pt x="269" y="918"/>
                  </a:lnTo>
                  <a:lnTo>
                    <a:pt x="267" y="918"/>
                  </a:lnTo>
                  <a:lnTo>
                    <a:pt x="266" y="918"/>
                  </a:lnTo>
                  <a:lnTo>
                    <a:pt x="264" y="916"/>
                  </a:lnTo>
                  <a:lnTo>
                    <a:pt x="262" y="916"/>
                  </a:lnTo>
                  <a:lnTo>
                    <a:pt x="261" y="916"/>
                  </a:lnTo>
                  <a:lnTo>
                    <a:pt x="259" y="916"/>
                  </a:lnTo>
                  <a:lnTo>
                    <a:pt x="257" y="916"/>
                  </a:lnTo>
                  <a:lnTo>
                    <a:pt x="255" y="916"/>
                  </a:lnTo>
                  <a:lnTo>
                    <a:pt x="254" y="916"/>
                  </a:lnTo>
                  <a:lnTo>
                    <a:pt x="252" y="916"/>
                  </a:lnTo>
                  <a:lnTo>
                    <a:pt x="250" y="915"/>
                  </a:lnTo>
                  <a:lnTo>
                    <a:pt x="248" y="915"/>
                  </a:lnTo>
                  <a:lnTo>
                    <a:pt x="247" y="915"/>
                  </a:lnTo>
                  <a:lnTo>
                    <a:pt x="245" y="915"/>
                  </a:lnTo>
                  <a:lnTo>
                    <a:pt x="243" y="915"/>
                  </a:lnTo>
                  <a:lnTo>
                    <a:pt x="242" y="915"/>
                  </a:lnTo>
                  <a:lnTo>
                    <a:pt x="240" y="915"/>
                  </a:lnTo>
                  <a:lnTo>
                    <a:pt x="238" y="915"/>
                  </a:lnTo>
                  <a:lnTo>
                    <a:pt x="236" y="915"/>
                  </a:lnTo>
                  <a:lnTo>
                    <a:pt x="235" y="915"/>
                  </a:lnTo>
                  <a:lnTo>
                    <a:pt x="233" y="915"/>
                  </a:lnTo>
                  <a:lnTo>
                    <a:pt x="231" y="915"/>
                  </a:lnTo>
                  <a:lnTo>
                    <a:pt x="230" y="915"/>
                  </a:lnTo>
                  <a:lnTo>
                    <a:pt x="228" y="915"/>
                  </a:lnTo>
                  <a:lnTo>
                    <a:pt x="226" y="915"/>
                  </a:lnTo>
                  <a:lnTo>
                    <a:pt x="224" y="915"/>
                  </a:lnTo>
                  <a:lnTo>
                    <a:pt x="223" y="916"/>
                  </a:lnTo>
                  <a:lnTo>
                    <a:pt x="221" y="916"/>
                  </a:lnTo>
                  <a:lnTo>
                    <a:pt x="219" y="916"/>
                  </a:lnTo>
                  <a:lnTo>
                    <a:pt x="217" y="916"/>
                  </a:lnTo>
                  <a:lnTo>
                    <a:pt x="216" y="916"/>
                  </a:lnTo>
                  <a:lnTo>
                    <a:pt x="214" y="916"/>
                  </a:lnTo>
                  <a:lnTo>
                    <a:pt x="212" y="916"/>
                  </a:lnTo>
                  <a:lnTo>
                    <a:pt x="211" y="916"/>
                  </a:lnTo>
                  <a:lnTo>
                    <a:pt x="209" y="916"/>
                  </a:lnTo>
                  <a:lnTo>
                    <a:pt x="207" y="916"/>
                  </a:lnTo>
                  <a:lnTo>
                    <a:pt x="205" y="918"/>
                  </a:lnTo>
                  <a:lnTo>
                    <a:pt x="204" y="918"/>
                  </a:lnTo>
                  <a:lnTo>
                    <a:pt x="202" y="918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7" y="920"/>
                  </a:lnTo>
                  <a:lnTo>
                    <a:pt x="195" y="920"/>
                  </a:lnTo>
                  <a:lnTo>
                    <a:pt x="193" y="920"/>
                  </a:lnTo>
                  <a:lnTo>
                    <a:pt x="192" y="920"/>
                  </a:lnTo>
                  <a:lnTo>
                    <a:pt x="192" y="922"/>
                  </a:lnTo>
                  <a:lnTo>
                    <a:pt x="190" y="922"/>
                  </a:lnTo>
                  <a:lnTo>
                    <a:pt x="188" y="922"/>
                  </a:lnTo>
                  <a:lnTo>
                    <a:pt x="188" y="923"/>
                  </a:lnTo>
                  <a:lnTo>
                    <a:pt x="186" y="923"/>
                  </a:lnTo>
                  <a:lnTo>
                    <a:pt x="186" y="925"/>
                  </a:lnTo>
                  <a:lnTo>
                    <a:pt x="185" y="925"/>
                  </a:lnTo>
                  <a:lnTo>
                    <a:pt x="183" y="927"/>
                  </a:lnTo>
                  <a:lnTo>
                    <a:pt x="183" y="928"/>
                  </a:lnTo>
                  <a:lnTo>
                    <a:pt x="181" y="928"/>
                  </a:lnTo>
                  <a:lnTo>
                    <a:pt x="181" y="930"/>
                  </a:lnTo>
                  <a:lnTo>
                    <a:pt x="179" y="930"/>
                  </a:lnTo>
                  <a:lnTo>
                    <a:pt x="179" y="932"/>
                  </a:lnTo>
                  <a:lnTo>
                    <a:pt x="179" y="934"/>
                  </a:lnTo>
                  <a:lnTo>
                    <a:pt x="178" y="934"/>
                  </a:lnTo>
                  <a:lnTo>
                    <a:pt x="178" y="935"/>
                  </a:lnTo>
                  <a:lnTo>
                    <a:pt x="178" y="937"/>
                  </a:lnTo>
                  <a:lnTo>
                    <a:pt x="176" y="937"/>
                  </a:lnTo>
                  <a:lnTo>
                    <a:pt x="176" y="939"/>
                  </a:lnTo>
                  <a:lnTo>
                    <a:pt x="176" y="941"/>
                  </a:lnTo>
                  <a:lnTo>
                    <a:pt x="174" y="941"/>
                  </a:lnTo>
                  <a:lnTo>
                    <a:pt x="174" y="942"/>
                  </a:lnTo>
                  <a:lnTo>
                    <a:pt x="173" y="944"/>
                  </a:lnTo>
                  <a:lnTo>
                    <a:pt x="171" y="946"/>
                  </a:lnTo>
                  <a:lnTo>
                    <a:pt x="169" y="946"/>
                  </a:lnTo>
                  <a:lnTo>
                    <a:pt x="169" y="947"/>
                  </a:lnTo>
                  <a:lnTo>
                    <a:pt x="167" y="947"/>
                  </a:lnTo>
                  <a:lnTo>
                    <a:pt x="167" y="949"/>
                  </a:lnTo>
                  <a:lnTo>
                    <a:pt x="166" y="949"/>
                  </a:lnTo>
                  <a:lnTo>
                    <a:pt x="164" y="949"/>
                  </a:lnTo>
                  <a:lnTo>
                    <a:pt x="162" y="951"/>
                  </a:lnTo>
                  <a:lnTo>
                    <a:pt x="160" y="951"/>
                  </a:lnTo>
                  <a:lnTo>
                    <a:pt x="159" y="951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4" y="953"/>
                  </a:lnTo>
                  <a:lnTo>
                    <a:pt x="152" y="954"/>
                  </a:lnTo>
                  <a:lnTo>
                    <a:pt x="150" y="954"/>
                  </a:lnTo>
                  <a:lnTo>
                    <a:pt x="148" y="954"/>
                  </a:lnTo>
                  <a:lnTo>
                    <a:pt x="147" y="956"/>
                  </a:lnTo>
                  <a:lnTo>
                    <a:pt x="145" y="956"/>
                  </a:lnTo>
                  <a:lnTo>
                    <a:pt x="143" y="958"/>
                  </a:lnTo>
                  <a:lnTo>
                    <a:pt x="141" y="958"/>
                  </a:lnTo>
                  <a:lnTo>
                    <a:pt x="140" y="960"/>
                  </a:lnTo>
                  <a:lnTo>
                    <a:pt x="138" y="961"/>
                  </a:lnTo>
                  <a:lnTo>
                    <a:pt x="136" y="961"/>
                  </a:lnTo>
                  <a:lnTo>
                    <a:pt x="135" y="963"/>
                  </a:lnTo>
                  <a:lnTo>
                    <a:pt x="133" y="963"/>
                  </a:lnTo>
                  <a:lnTo>
                    <a:pt x="133" y="965"/>
                  </a:lnTo>
                  <a:lnTo>
                    <a:pt x="131" y="965"/>
                  </a:lnTo>
                  <a:lnTo>
                    <a:pt x="131" y="966"/>
                  </a:lnTo>
                  <a:lnTo>
                    <a:pt x="129" y="966"/>
                  </a:lnTo>
                  <a:lnTo>
                    <a:pt x="129" y="968"/>
                  </a:lnTo>
                  <a:lnTo>
                    <a:pt x="128" y="970"/>
                  </a:lnTo>
                  <a:lnTo>
                    <a:pt x="122" y="973"/>
                  </a:lnTo>
                  <a:lnTo>
                    <a:pt x="116" y="977"/>
                  </a:lnTo>
                  <a:lnTo>
                    <a:pt x="91" y="992"/>
                  </a:lnTo>
                  <a:lnTo>
                    <a:pt x="86" y="996"/>
                  </a:lnTo>
                  <a:lnTo>
                    <a:pt x="76" y="1004"/>
                  </a:lnTo>
                  <a:lnTo>
                    <a:pt x="64" y="1013"/>
                  </a:lnTo>
                  <a:lnTo>
                    <a:pt x="62" y="1015"/>
                  </a:lnTo>
                  <a:lnTo>
                    <a:pt x="59" y="1022"/>
                  </a:lnTo>
                  <a:lnTo>
                    <a:pt x="55" y="1029"/>
                  </a:lnTo>
                  <a:lnTo>
                    <a:pt x="53" y="1030"/>
                  </a:lnTo>
                  <a:lnTo>
                    <a:pt x="52" y="1032"/>
                  </a:lnTo>
                  <a:lnTo>
                    <a:pt x="50" y="1032"/>
                  </a:lnTo>
                  <a:lnTo>
                    <a:pt x="48" y="1034"/>
                  </a:lnTo>
                  <a:lnTo>
                    <a:pt x="40" y="1036"/>
                  </a:lnTo>
                  <a:lnTo>
                    <a:pt x="33" y="1037"/>
                  </a:lnTo>
                  <a:lnTo>
                    <a:pt x="24" y="1041"/>
                  </a:lnTo>
                  <a:lnTo>
                    <a:pt x="21" y="1042"/>
                  </a:lnTo>
                  <a:lnTo>
                    <a:pt x="17" y="1046"/>
                  </a:lnTo>
                  <a:lnTo>
                    <a:pt x="9" y="1049"/>
                  </a:lnTo>
                  <a:lnTo>
                    <a:pt x="2" y="1053"/>
                  </a:lnTo>
                  <a:lnTo>
                    <a:pt x="0" y="1053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6"/>
            <p:cNvSpPr>
              <a:spLocks/>
            </p:cNvSpPr>
            <p:nvPr/>
          </p:nvSpPr>
          <p:spPr bwMode="auto">
            <a:xfrm>
              <a:off x="1500" y="3005"/>
              <a:ext cx="780" cy="773"/>
            </a:xfrm>
            <a:custGeom>
              <a:avLst/>
              <a:gdLst>
                <a:gd name="T0" fmla="*/ 690 w 780"/>
                <a:gd name="T1" fmla="*/ 45 h 773"/>
                <a:gd name="T2" fmla="*/ 644 w 780"/>
                <a:gd name="T3" fmla="*/ 115 h 773"/>
                <a:gd name="T4" fmla="*/ 637 w 780"/>
                <a:gd name="T5" fmla="*/ 203 h 773"/>
                <a:gd name="T6" fmla="*/ 637 w 780"/>
                <a:gd name="T7" fmla="*/ 279 h 773"/>
                <a:gd name="T8" fmla="*/ 650 w 780"/>
                <a:gd name="T9" fmla="*/ 367 h 773"/>
                <a:gd name="T10" fmla="*/ 702 w 780"/>
                <a:gd name="T11" fmla="*/ 449 h 773"/>
                <a:gd name="T12" fmla="*/ 711 w 780"/>
                <a:gd name="T13" fmla="*/ 526 h 773"/>
                <a:gd name="T14" fmla="*/ 668 w 780"/>
                <a:gd name="T15" fmla="*/ 609 h 773"/>
                <a:gd name="T16" fmla="*/ 649 w 780"/>
                <a:gd name="T17" fmla="*/ 626 h 773"/>
                <a:gd name="T18" fmla="*/ 640 w 780"/>
                <a:gd name="T19" fmla="*/ 649 h 773"/>
                <a:gd name="T20" fmla="*/ 628 w 780"/>
                <a:gd name="T21" fmla="*/ 683 h 773"/>
                <a:gd name="T22" fmla="*/ 609 w 780"/>
                <a:gd name="T23" fmla="*/ 699 h 773"/>
                <a:gd name="T24" fmla="*/ 600 w 780"/>
                <a:gd name="T25" fmla="*/ 723 h 773"/>
                <a:gd name="T26" fmla="*/ 573 w 780"/>
                <a:gd name="T27" fmla="*/ 740 h 773"/>
                <a:gd name="T28" fmla="*/ 549 w 780"/>
                <a:gd name="T29" fmla="*/ 752 h 773"/>
                <a:gd name="T30" fmla="*/ 528 w 780"/>
                <a:gd name="T31" fmla="*/ 768 h 773"/>
                <a:gd name="T32" fmla="*/ 523 w 780"/>
                <a:gd name="T33" fmla="*/ 757 h 773"/>
                <a:gd name="T34" fmla="*/ 526 w 780"/>
                <a:gd name="T35" fmla="*/ 719 h 773"/>
                <a:gd name="T36" fmla="*/ 528 w 780"/>
                <a:gd name="T37" fmla="*/ 688 h 773"/>
                <a:gd name="T38" fmla="*/ 497 w 780"/>
                <a:gd name="T39" fmla="*/ 663 h 773"/>
                <a:gd name="T40" fmla="*/ 485 w 780"/>
                <a:gd name="T41" fmla="*/ 650 h 773"/>
                <a:gd name="T42" fmla="*/ 495 w 780"/>
                <a:gd name="T43" fmla="*/ 642 h 773"/>
                <a:gd name="T44" fmla="*/ 486 w 780"/>
                <a:gd name="T45" fmla="*/ 626 h 773"/>
                <a:gd name="T46" fmla="*/ 473 w 780"/>
                <a:gd name="T47" fmla="*/ 612 h 773"/>
                <a:gd name="T48" fmla="*/ 459 w 780"/>
                <a:gd name="T49" fmla="*/ 602 h 773"/>
                <a:gd name="T50" fmla="*/ 459 w 780"/>
                <a:gd name="T51" fmla="*/ 588 h 773"/>
                <a:gd name="T52" fmla="*/ 443 w 780"/>
                <a:gd name="T53" fmla="*/ 597 h 773"/>
                <a:gd name="T54" fmla="*/ 436 w 780"/>
                <a:gd name="T55" fmla="*/ 588 h 773"/>
                <a:gd name="T56" fmla="*/ 414 w 780"/>
                <a:gd name="T57" fmla="*/ 592 h 773"/>
                <a:gd name="T58" fmla="*/ 400 w 780"/>
                <a:gd name="T59" fmla="*/ 595 h 773"/>
                <a:gd name="T60" fmla="*/ 378 w 780"/>
                <a:gd name="T61" fmla="*/ 614 h 773"/>
                <a:gd name="T62" fmla="*/ 366 w 780"/>
                <a:gd name="T63" fmla="*/ 625 h 773"/>
                <a:gd name="T64" fmla="*/ 369 w 780"/>
                <a:gd name="T65" fmla="*/ 628 h 773"/>
                <a:gd name="T66" fmla="*/ 388 w 780"/>
                <a:gd name="T67" fmla="*/ 623 h 773"/>
                <a:gd name="T68" fmla="*/ 391 w 780"/>
                <a:gd name="T69" fmla="*/ 621 h 773"/>
                <a:gd name="T70" fmla="*/ 407 w 780"/>
                <a:gd name="T71" fmla="*/ 616 h 773"/>
                <a:gd name="T72" fmla="*/ 423 w 780"/>
                <a:gd name="T73" fmla="*/ 611 h 773"/>
                <a:gd name="T74" fmla="*/ 435 w 780"/>
                <a:gd name="T75" fmla="*/ 611 h 773"/>
                <a:gd name="T76" fmla="*/ 454 w 780"/>
                <a:gd name="T77" fmla="*/ 625 h 773"/>
                <a:gd name="T78" fmla="*/ 473 w 780"/>
                <a:gd name="T79" fmla="*/ 621 h 773"/>
                <a:gd name="T80" fmla="*/ 469 w 780"/>
                <a:gd name="T81" fmla="*/ 637 h 773"/>
                <a:gd name="T82" fmla="*/ 459 w 780"/>
                <a:gd name="T83" fmla="*/ 638 h 773"/>
                <a:gd name="T84" fmla="*/ 431 w 780"/>
                <a:gd name="T85" fmla="*/ 628 h 773"/>
                <a:gd name="T86" fmla="*/ 397 w 780"/>
                <a:gd name="T87" fmla="*/ 628 h 773"/>
                <a:gd name="T88" fmla="*/ 367 w 780"/>
                <a:gd name="T89" fmla="*/ 633 h 773"/>
                <a:gd name="T90" fmla="*/ 348 w 780"/>
                <a:gd name="T91" fmla="*/ 637 h 773"/>
                <a:gd name="T92" fmla="*/ 336 w 780"/>
                <a:gd name="T93" fmla="*/ 640 h 773"/>
                <a:gd name="T94" fmla="*/ 300 w 780"/>
                <a:gd name="T95" fmla="*/ 640 h 773"/>
                <a:gd name="T96" fmla="*/ 276 w 780"/>
                <a:gd name="T97" fmla="*/ 650 h 773"/>
                <a:gd name="T98" fmla="*/ 246 w 780"/>
                <a:gd name="T99" fmla="*/ 656 h 773"/>
                <a:gd name="T100" fmla="*/ 221 w 780"/>
                <a:gd name="T101" fmla="*/ 650 h 773"/>
                <a:gd name="T102" fmla="*/ 205 w 780"/>
                <a:gd name="T103" fmla="*/ 649 h 773"/>
                <a:gd name="T104" fmla="*/ 177 w 780"/>
                <a:gd name="T105" fmla="*/ 649 h 773"/>
                <a:gd name="T106" fmla="*/ 151 w 780"/>
                <a:gd name="T107" fmla="*/ 652 h 773"/>
                <a:gd name="T108" fmla="*/ 136 w 780"/>
                <a:gd name="T109" fmla="*/ 668 h 773"/>
                <a:gd name="T110" fmla="*/ 115 w 780"/>
                <a:gd name="T111" fmla="*/ 664 h 773"/>
                <a:gd name="T112" fmla="*/ 84 w 780"/>
                <a:gd name="T113" fmla="*/ 664 h 773"/>
                <a:gd name="T114" fmla="*/ 43 w 780"/>
                <a:gd name="T115" fmla="*/ 664 h 773"/>
                <a:gd name="T116" fmla="*/ 32 w 780"/>
                <a:gd name="T117" fmla="*/ 664 h 773"/>
                <a:gd name="T118" fmla="*/ 3 w 780"/>
                <a:gd name="T119" fmla="*/ 675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0" h="773">
                  <a:moveTo>
                    <a:pt x="780" y="0"/>
                  </a:moveTo>
                  <a:lnTo>
                    <a:pt x="763" y="5"/>
                  </a:lnTo>
                  <a:lnTo>
                    <a:pt x="737" y="10"/>
                  </a:lnTo>
                  <a:lnTo>
                    <a:pt x="721" y="12"/>
                  </a:lnTo>
                  <a:lnTo>
                    <a:pt x="716" y="12"/>
                  </a:lnTo>
                  <a:lnTo>
                    <a:pt x="700" y="14"/>
                  </a:lnTo>
                  <a:lnTo>
                    <a:pt x="699" y="15"/>
                  </a:lnTo>
                  <a:lnTo>
                    <a:pt x="697" y="15"/>
                  </a:lnTo>
                  <a:lnTo>
                    <a:pt x="695" y="17"/>
                  </a:lnTo>
                  <a:lnTo>
                    <a:pt x="695" y="19"/>
                  </a:lnTo>
                  <a:lnTo>
                    <a:pt x="695" y="20"/>
                  </a:lnTo>
                  <a:lnTo>
                    <a:pt x="695" y="24"/>
                  </a:lnTo>
                  <a:lnTo>
                    <a:pt x="695" y="27"/>
                  </a:lnTo>
                  <a:lnTo>
                    <a:pt x="694" y="33"/>
                  </a:lnTo>
                  <a:lnTo>
                    <a:pt x="692" y="38"/>
                  </a:lnTo>
                  <a:lnTo>
                    <a:pt x="692" y="39"/>
                  </a:lnTo>
                  <a:lnTo>
                    <a:pt x="690" y="45"/>
                  </a:lnTo>
                  <a:lnTo>
                    <a:pt x="688" y="46"/>
                  </a:lnTo>
                  <a:lnTo>
                    <a:pt x="687" y="50"/>
                  </a:lnTo>
                  <a:lnTo>
                    <a:pt x="680" y="57"/>
                  </a:lnTo>
                  <a:lnTo>
                    <a:pt x="676" y="58"/>
                  </a:lnTo>
                  <a:lnTo>
                    <a:pt x="669" y="62"/>
                  </a:lnTo>
                  <a:lnTo>
                    <a:pt x="668" y="64"/>
                  </a:lnTo>
                  <a:lnTo>
                    <a:pt x="666" y="67"/>
                  </a:lnTo>
                  <a:lnTo>
                    <a:pt x="664" y="72"/>
                  </a:lnTo>
                  <a:lnTo>
                    <a:pt x="659" y="88"/>
                  </a:lnTo>
                  <a:lnTo>
                    <a:pt x="657" y="90"/>
                  </a:lnTo>
                  <a:lnTo>
                    <a:pt x="650" y="95"/>
                  </a:lnTo>
                  <a:lnTo>
                    <a:pt x="647" y="96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5" y="103"/>
                  </a:lnTo>
                  <a:lnTo>
                    <a:pt x="645" y="108"/>
                  </a:lnTo>
                  <a:lnTo>
                    <a:pt x="644" y="115"/>
                  </a:lnTo>
                  <a:lnTo>
                    <a:pt x="644" y="119"/>
                  </a:lnTo>
                  <a:lnTo>
                    <a:pt x="642" y="124"/>
                  </a:lnTo>
                  <a:lnTo>
                    <a:pt x="642" y="126"/>
                  </a:lnTo>
                  <a:lnTo>
                    <a:pt x="642" y="133"/>
                  </a:lnTo>
                  <a:lnTo>
                    <a:pt x="640" y="140"/>
                  </a:lnTo>
                  <a:lnTo>
                    <a:pt x="637" y="143"/>
                  </a:lnTo>
                  <a:lnTo>
                    <a:pt x="633" y="152"/>
                  </a:lnTo>
                  <a:lnTo>
                    <a:pt x="631" y="153"/>
                  </a:lnTo>
                  <a:lnTo>
                    <a:pt x="631" y="155"/>
                  </a:lnTo>
                  <a:lnTo>
                    <a:pt x="631" y="160"/>
                  </a:lnTo>
                  <a:lnTo>
                    <a:pt x="631" y="167"/>
                  </a:lnTo>
                  <a:lnTo>
                    <a:pt x="631" y="172"/>
                  </a:lnTo>
                  <a:lnTo>
                    <a:pt x="633" y="183"/>
                  </a:lnTo>
                  <a:lnTo>
                    <a:pt x="633" y="186"/>
                  </a:lnTo>
                  <a:lnTo>
                    <a:pt x="635" y="190"/>
                  </a:lnTo>
                  <a:lnTo>
                    <a:pt x="635" y="197"/>
                  </a:lnTo>
                  <a:lnTo>
                    <a:pt x="637" y="203"/>
                  </a:lnTo>
                  <a:lnTo>
                    <a:pt x="637" y="214"/>
                  </a:lnTo>
                  <a:lnTo>
                    <a:pt x="637" y="217"/>
                  </a:lnTo>
                  <a:lnTo>
                    <a:pt x="637" y="221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8" y="240"/>
                  </a:lnTo>
                  <a:lnTo>
                    <a:pt x="638" y="241"/>
                  </a:lnTo>
                  <a:lnTo>
                    <a:pt x="638" y="243"/>
                  </a:lnTo>
                  <a:lnTo>
                    <a:pt x="637" y="248"/>
                  </a:lnTo>
                  <a:lnTo>
                    <a:pt x="637" y="252"/>
                  </a:lnTo>
                  <a:lnTo>
                    <a:pt x="635" y="255"/>
                  </a:lnTo>
                  <a:lnTo>
                    <a:pt x="635" y="259"/>
                  </a:lnTo>
                  <a:lnTo>
                    <a:pt x="635" y="262"/>
                  </a:lnTo>
                  <a:lnTo>
                    <a:pt x="635" y="267"/>
                  </a:lnTo>
                  <a:lnTo>
                    <a:pt x="635" y="274"/>
                  </a:lnTo>
                  <a:lnTo>
                    <a:pt x="637" y="279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38" y="298"/>
                  </a:lnTo>
                  <a:lnTo>
                    <a:pt x="637" y="300"/>
                  </a:lnTo>
                  <a:lnTo>
                    <a:pt x="637" y="304"/>
                  </a:lnTo>
                  <a:lnTo>
                    <a:pt x="635" y="309"/>
                  </a:lnTo>
                  <a:lnTo>
                    <a:pt x="635" y="317"/>
                  </a:lnTo>
                  <a:lnTo>
                    <a:pt x="637" y="323"/>
                  </a:lnTo>
                  <a:lnTo>
                    <a:pt x="637" y="324"/>
                  </a:lnTo>
                  <a:lnTo>
                    <a:pt x="637" y="326"/>
                  </a:lnTo>
                  <a:lnTo>
                    <a:pt x="638" y="335"/>
                  </a:lnTo>
                  <a:lnTo>
                    <a:pt x="638" y="336"/>
                  </a:lnTo>
                  <a:lnTo>
                    <a:pt x="640" y="342"/>
                  </a:lnTo>
                  <a:lnTo>
                    <a:pt x="640" y="350"/>
                  </a:lnTo>
                  <a:lnTo>
                    <a:pt x="644" y="355"/>
                  </a:lnTo>
                  <a:lnTo>
                    <a:pt x="647" y="360"/>
                  </a:lnTo>
                  <a:lnTo>
                    <a:pt x="650" y="367"/>
                  </a:lnTo>
                  <a:lnTo>
                    <a:pt x="652" y="371"/>
                  </a:lnTo>
                  <a:lnTo>
                    <a:pt x="654" y="374"/>
                  </a:lnTo>
                  <a:lnTo>
                    <a:pt x="656" y="378"/>
                  </a:lnTo>
                  <a:lnTo>
                    <a:pt x="662" y="385"/>
                  </a:lnTo>
                  <a:lnTo>
                    <a:pt x="668" y="393"/>
                  </a:lnTo>
                  <a:lnTo>
                    <a:pt x="673" y="400"/>
                  </a:lnTo>
                  <a:lnTo>
                    <a:pt x="676" y="405"/>
                  </a:lnTo>
                  <a:lnTo>
                    <a:pt x="683" y="416"/>
                  </a:lnTo>
                  <a:lnTo>
                    <a:pt x="687" y="423"/>
                  </a:lnTo>
                  <a:lnTo>
                    <a:pt x="690" y="428"/>
                  </a:lnTo>
                  <a:lnTo>
                    <a:pt x="690" y="431"/>
                  </a:lnTo>
                  <a:lnTo>
                    <a:pt x="692" y="435"/>
                  </a:lnTo>
                  <a:lnTo>
                    <a:pt x="694" y="436"/>
                  </a:lnTo>
                  <a:lnTo>
                    <a:pt x="695" y="440"/>
                  </a:lnTo>
                  <a:lnTo>
                    <a:pt x="699" y="443"/>
                  </a:lnTo>
                  <a:lnTo>
                    <a:pt x="700" y="445"/>
                  </a:lnTo>
                  <a:lnTo>
                    <a:pt x="702" y="449"/>
                  </a:lnTo>
                  <a:lnTo>
                    <a:pt x="704" y="450"/>
                  </a:lnTo>
                  <a:lnTo>
                    <a:pt x="711" y="459"/>
                  </a:lnTo>
                  <a:lnTo>
                    <a:pt x="713" y="466"/>
                  </a:lnTo>
                  <a:lnTo>
                    <a:pt x="714" y="476"/>
                  </a:lnTo>
                  <a:lnTo>
                    <a:pt x="713" y="478"/>
                  </a:lnTo>
                  <a:lnTo>
                    <a:pt x="713" y="481"/>
                  </a:lnTo>
                  <a:lnTo>
                    <a:pt x="711" y="486"/>
                  </a:lnTo>
                  <a:lnTo>
                    <a:pt x="711" y="488"/>
                  </a:lnTo>
                  <a:lnTo>
                    <a:pt x="709" y="493"/>
                  </a:lnTo>
                  <a:lnTo>
                    <a:pt x="709" y="497"/>
                  </a:lnTo>
                  <a:lnTo>
                    <a:pt x="707" y="502"/>
                  </a:lnTo>
                  <a:lnTo>
                    <a:pt x="707" y="507"/>
                  </a:lnTo>
                  <a:lnTo>
                    <a:pt x="707" y="509"/>
                  </a:lnTo>
                  <a:lnTo>
                    <a:pt x="709" y="514"/>
                  </a:lnTo>
                  <a:lnTo>
                    <a:pt x="709" y="516"/>
                  </a:lnTo>
                  <a:lnTo>
                    <a:pt x="711" y="521"/>
                  </a:lnTo>
                  <a:lnTo>
                    <a:pt x="711" y="526"/>
                  </a:lnTo>
                  <a:lnTo>
                    <a:pt x="711" y="530"/>
                  </a:lnTo>
                  <a:lnTo>
                    <a:pt x="709" y="542"/>
                  </a:lnTo>
                  <a:lnTo>
                    <a:pt x="707" y="547"/>
                  </a:lnTo>
                  <a:lnTo>
                    <a:pt x="706" y="549"/>
                  </a:lnTo>
                  <a:lnTo>
                    <a:pt x="699" y="556"/>
                  </a:lnTo>
                  <a:lnTo>
                    <a:pt x="697" y="562"/>
                  </a:lnTo>
                  <a:lnTo>
                    <a:pt x="695" y="571"/>
                  </a:lnTo>
                  <a:lnTo>
                    <a:pt x="694" y="576"/>
                  </a:lnTo>
                  <a:lnTo>
                    <a:pt x="694" y="578"/>
                  </a:lnTo>
                  <a:lnTo>
                    <a:pt x="687" y="583"/>
                  </a:lnTo>
                  <a:lnTo>
                    <a:pt x="683" y="585"/>
                  </a:lnTo>
                  <a:lnTo>
                    <a:pt x="671" y="593"/>
                  </a:lnTo>
                  <a:lnTo>
                    <a:pt x="669" y="597"/>
                  </a:lnTo>
                  <a:lnTo>
                    <a:pt x="669" y="599"/>
                  </a:lnTo>
                  <a:lnTo>
                    <a:pt x="669" y="602"/>
                  </a:lnTo>
                  <a:lnTo>
                    <a:pt x="668" y="607"/>
                  </a:lnTo>
                  <a:lnTo>
                    <a:pt x="668" y="609"/>
                  </a:lnTo>
                  <a:lnTo>
                    <a:pt x="666" y="611"/>
                  </a:lnTo>
                  <a:lnTo>
                    <a:pt x="666" y="612"/>
                  </a:lnTo>
                  <a:lnTo>
                    <a:pt x="664" y="612"/>
                  </a:lnTo>
                  <a:lnTo>
                    <a:pt x="662" y="612"/>
                  </a:lnTo>
                  <a:lnTo>
                    <a:pt x="662" y="614"/>
                  </a:lnTo>
                  <a:lnTo>
                    <a:pt x="661" y="614"/>
                  </a:lnTo>
                  <a:lnTo>
                    <a:pt x="659" y="614"/>
                  </a:lnTo>
                  <a:lnTo>
                    <a:pt x="657" y="614"/>
                  </a:lnTo>
                  <a:lnTo>
                    <a:pt x="656" y="614"/>
                  </a:lnTo>
                  <a:lnTo>
                    <a:pt x="654" y="616"/>
                  </a:lnTo>
                  <a:lnTo>
                    <a:pt x="654" y="618"/>
                  </a:lnTo>
                  <a:lnTo>
                    <a:pt x="654" y="619"/>
                  </a:lnTo>
                  <a:lnTo>
                    <a:pt x="654" y="621"/>
                  </a:lnTo>
                  <a:lnTo>
                    <a:pt x="652" y="621"/>
                  </a:lnTo>
                  <a:lnTo>
                    <a:pt x="652" y="623"/>
                  </a:lnTo>
                  <a:lnTo>
                    <a:pt x="650" y="625"/>
                  </a:lnTo>
                  <a:lnTo>
                    <a:pt x="649" y="626"/>
                  </a:lnTo>
                  <a:lnTo>
                    <a:pt x="647" y="626"/>
                  </a:lnTo>
                  <a:lnTo>
                    <a:pt x="647" y="628"/>
                  </a:lnTo>
                  <a:lnTo>
                    <a:pt x="645" y="628"/>
                  </a:lnTo>
                  <a:lnTo>
                    <a:pt x="645" y="630"/>
                  </a:lnTo>
                  <a:lnTo>
                    <a:pt x="645" y="631"/>
                  </a:lnTo>
                  <a:lnTo>
                    <a:pt x="645" y="633"/>
                  </a:lnTo>
                  <a:lnTo>
                    <a:pt x="644" y="635"/>
                  </a:lnTo>
                  <a:lnTo>
                    <a:pt x="644" y="637"/>
                  </a:lnTo>
                  <a:lnTo>
                    <a:pt x="642" y="637"/>
                  </a:lnTo>
                  <a:lnTo>
                    <a:pt x="642" y="638"/>
                  </a:lnTo>
                  <a:lnTo>
                    <a:pt x="640" y="638"/>
                  </a:lnTo>
                  <a:lnTo>
                    <a:pt x="640" y="640"/>
                  </a:lnTo>
                  <a:lnTo>
                    <a:pt x="638" y="642"/>
                  </a:lnTo>
                  <a:lnTo>
                    <a:pt x="638" y="644"/>
                  </a:lnTo>
                  <a:lnTo>
                    <a:pt x="638" y="645"/>
                  </a:lnTo>
                  <a:lnTo>
                    <a:pt x="640" y="647"/>
                  </a:lnTo>
                  <a:lnTo>
                    <a:pt x="640" y="649"/>
                  </a:lnTo>
                  <a:lnTo>
                    <a:pt x="640" y="650"/>
                  </a:lnTo>
                  <a:lnTo>
                    <a:pt x="640" y="652"/>
                  </a:lnTo>
                  <a:lnTo>
                    <a:pt x="640" y="654"/>
                  </a:lnTo>
                  <a:lnTo>
                    <a:pt x="640" y="657"/>
                  </a:lnTo>
                  <a:lnTo>
                    <a:pt x="640" y="663"/>
                  </a:lnTo>
                  <a:lnTo>
                    <a:pt x="637" y="664"/>
                  </a:lnTo>
                  <a:lnTo>
                    <a:pt x="635" y="668"/>
                  </a:lnTo>
                  <a:lnTo>
                    <a:pt x="635" y="669"/>
                  </a:lnTo>
                  <a:lnTo>
                    <a:pt x="633" y="671"/>
                  </a:lnTo>
                  <a:lnTo>
                    <a:pt x="633" y="673"/>
                  </a:lnTo>
                  <a:lnTo>
                    <a:pt x="633" y="675"/>
                  </a:lnTo>
                  <a:lnTo>
                    <a:pt x="633" y="676"/>
                  </a:lnTo>
                  <a:lnTo>
                    <a:pt x="633" y="678"/>
                  </a:lnTo>
                  <a:lnTo>
                    <a:pt x="631" y="678"/>
                  </a:lnTo>
                  <a:lnTo>
                    <a:pt x="631" y="680"/>
                  </a:lnTo>
                  <a:lnTo>
                    <a:pt x="630" y="682"/>
                  </a:lnTo>
                  <a:lnTo>
                    <a:pt x="628" y="683"/>
                  </a:lnTo>
                  <a:lnTo>
                    <a:pt x="626" y="683"/>
                  </a:lnTo>
                  <a:lnTo>
                    <a:pt x="625" y="685"/>
                  </a:lnTo>
                  <a:lnTo>
                    <a:pt x="623" y="685"/>
                  </a:lnTo>
                  <a:lnTo>
                    <a:pt x="621" y="687"/>
                  </a:lnTo>
                  <a:lnTo>
                    <a:pt x="619" y="687"/>
                  </a:lnTo>
                  <a:lnTo>
                    <a:pt x="618" y="687"/>
                  </a:lnTo>
                  <a:lnTo>
                    <a:pt x="618" y="688"/>
                  </a:lnTo>
                  <a:lnTo>
                    <a:pt x="616" y="688"/>
                  </a:lnTo>
                  <a:lnTo>
                    <a:pt x="616" y="690"/>
                  </a:lnTo>
                  <a:lnTo>
                    <a:pt x="614" y="690"/>
                  </a:lnTo>
                  <a:lnTo>
                    <a:pt x="614" y="692"/>
                  </a:lnTo>
                  <a:lnTo>
                    <a:pt x="612" y="692"/>
                  </a:lnTo>
                  <a:lnTo>
                    <a:pt x="612" y="694"/>
                  </a:lnTo>
                  <a:lnTo>
                    <a:pt x="611" y="695"/>
                  </a:lnTo>
                  <a:lnTo>
                    <a:pt x="611" y="697"/>
                  </a:lnTo>
                  <a:lnTo>
                    <a:pt x="609" y="697"/>
                  </a:lnTo>
                  <a:lnTo>
                    <a:pt x="609" y="699"/>
                  </a:lnTo>
                  <a:lnTo>
                    <a:pt x="607" y="699"/>
                  </a:lnTo>
                  <a:lnTo>
                    <a:pt x="607" y="701"/>
                  </a:lnTo>
                  <a:lnTo>
                    <a:pt x="606" y="702"/>
                  </a:lnTo>
                  <a:lnTo>
                    <a:pt x="604" y="704"/>
                  </a:lnTo>
                  <a:lnTo>
                    <a:pt x="604" y="706"/>
                  </a:lnTo>
                  <a:lnTo>
                    <a:pt x="604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6" y="713"/>
                  </a:lnTo>
                  <a:lnTo>
                    <a:pt x="606" y="714"/>
                  </a:lnTo>
                  <a:lnTo>
                    <a:pt x="606" y="716"/>
                  </a:lnTo>
                  <a:lnTo>
                    <a:pt x="606" y="718"/>
                  </a:lnTo>
                  <a:lnTo>
                    <a:pt x="604" y="719"/>
                  </a:lnTo>
                  <a:lnTo>
                    <a:pt x="602" y="721"/>
                  </a:lnTo>
                  <a:lnTo>
                    <a:pt x="600" y="721"/>
                  </a:lnTo>
                  <a:lnTo>
                    <a:pt x="600" y="723"/>
                  </a:lnTo>
                  <a:lnTo>
                    <a:pt x="599" y="723"/>
                  </a:lnTo>
                  <a:lnTo>
                    <a:pt x="595" y="730"/>
                  </a:lnTo>
                  <a:lnTo>
                    <a:pt x="593" y="732"/>
                  </a:lnTo>
                  <a:lnTo>
                    <a:pt x="592" y="733"/>
                  </a:lnTo>
                  <a:lnTo>
                    <a:pt x="590" y="733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7"/>
                  </a:lnTo>
                  <a:lnTo>
                    <a:pt x="585" y="737"/>
                  </a:lnTo>
                  <a:lnTo>
                    <a:pt x="585" y="738"/>
                  </a:lnTo>
                  <a:lnTo>
                    <a:pt x="583" y="740"/>
                  </a:lnTo>
                  <a:lnTo>
                    <a:pt x="581" y="740"/>
                  </a:lnTo>
                  <a:lnTo>
                    <a:pt x="580" y="740"/>
                  </a:lnTo>
                  <a:lnTo>
                    <a:pt x="578" y="740"/>
                  </a:lnTo>
                  <a:lnTo>
                    <a:pt x="576" y="740"/>
                  </a:lnTo>
                  <a:lnTo>
                    <a:pt x="574" y="740"/>
                  </a:lnTo>
                  <a:lnTo>
                    <a:pt x="573" y="740"/>
                  </a:lnTo>
                  <a:lnTo>
                    <a:pt x="571" y="740"/>
                  </a:lnTo>
                  <a:lnTo>
                    <a:pt x="569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4" y="742"/>
                  </a:lnTo>
                  <a:lnTo>
                    <a:pt x="562" y="742"/>
                  </a:lnTo>
                  <a:lnTo>
                    <a:pt x="562" y="744"/>
                  </a:lnTo>
                  <a:lnTo>
                    <a:pt x="561" y="745"/>
                  </a:lnTo>
                  <a:lnTo>
                    <a:pt x="559" y="745"/>
                  </a:lnTo>
                  <a:lnTo>
                    <a:pt x="557" y="747"/>
                  </a:lnTo>
                  <a:lnTo>
                    <a:pt x="555" y="749"/>
                  </a:lnTo>
                  <a:lnTo>
                    <a:pt x="554" y="749"/>
                  </a:lnTo>
                  <a:lnTo>
                    <a:pt x="552" y="751"/>
                  </a:lnTo>
                  <a:lnTo>
                    <a:pt x="550" y="751"/>
                  </a:lnTo>
                  <a:lnTo>
                    <a:pt x="550" y="752"/>
                  </a:lnTo>
                  <a:lnTo>
                    <a:pt x="549" y="752"/>
                  </a:lnTo>
                  <a:lnTo>
                    <a:pt x="547" y="752"/>
                  </a:lnTo>
                  <a:lnTo>
                    <a:pt x="547" y="754"/>
                  </a:lnTo>
                  <a:lnTo>
                    <a:pt x="545" y="754"/>
                  </a:lnTo>
                  <a:lnTo>
                    <a:pt x="543" y="754"/>
                  </a:lnTo>
                  <a:lnTo>
                    <a:pt x="542" y="754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8" y="757"/>
                  </a:lnTo>
                  <a:lnTo>
                    <a:pt x="536" y="759"/>
                  </a:lnTo>
                  <a:lnTo>
                    <a:pt x="535" y="761"/>
                  </a:lnTo>
                  <a:lnTo>
                    <a:pt x="533" y="763"/>
                  </a:lnTo>
                  <a:lnTo>
                    <a:pt x="531" y="764"/>
                  </a:lnTo>
                  <a:lnTo>
                    <a:pt x="530" y="768"/>
                  </a:lnTo>
                  <a:lnTo>
                    <a:pt x="530" y="770"/>
                  </a:lnTo>
                  <a:lnTo>
                    <a:pt x="526" y="771"/>
                  </a:lnTo>
                  <a:lnTo>
                    <a:pt x="528" y="770"/>
                  </a:lnTo>
                  <a:lnTo>
                    <a:pt x="528" y="768"/>
                  </a:lnTo>
                  <a:lnTo>
                    <a:pt x="528" y="770"/>
                  </a:lnTo>
                  <a:lnTo>
                    <a:pt x="526" y="771"/>
                  </a:lnTo>
                  <a:lnTo>
                    <a:pt x="524" y="773"/>
                  </a:lnTo>
                  <a:lnTo>
                    <a:pt x="521" y="773"/>
                  </a:lnTo>
                  <a:lnTo>
                    <a:pt x="519" y="773"/>
                  </a:lnTo>
                  <a:lnTo>
                    <a:pt x="519" y="771"/>
                  </a:lnTo>
                  <a:lnTo>
                    <a:pt x="517" y="770"/>
                  </a:lnTo>
                  <a:lnTo>
                    <a:pt x="517" y="766"/>
                  </a:lnTo>
                  <a:lnTo>
                    <a:pt x="517" y="764"/>
                  </a:lnTo>
                  <a:lnTo>
                    <a:pt x="516" y="764"/>
                  </a:lnTo>
                  <a:lnTo>
                    <a:pt x="516" y="763"/>
                  </a:lnTo>
                  <a:lnTo>
                    <a:pt x="516" y="761"/>
                  </a:lnTo>
                  <a:lnTo>
                    <a:pt x="517" y="761"/>
                  </a:lnTo>
                  <a:lnTo>
                    <a:pt x="517" y="759"/>
                  </a:lnTo>
                  <a:lnTo>
                    <a:pt x="519" y="759"/>
                  </a:lnTo>
                  <a:lnTo>
                    <a:pt x="521" y="759"/>
                  </a:lnTo>
                  <a:lnTo>
                    <a:pt x="523" y="757"/>
                  </a:lnTo>
                  <a:lnTo>
                    <a:pt x="523" y="749"/>
                  </a:lnTo>
                  <a:lnTo>
                    <a:pt x="523" y="747"/>
                  </a:lnTo>
                  <a:lnTo>
                    <a:pt x="521" y="747"/>
                  </a:lnTo>
                  <a:lnTo>
                    <a:pt x="523" y="745"/>
                  </a:lnTo>
                  <a:lnTo>
                    <a:pt x="523" y="744"/>
                  </a:lnTo>
                  <a:lnTo>
                    <a:pt x="524" y="742"/>
                  </a:lnTo>
                  <a:lnTo>
                    <a:pt x="524" y="737"/>
                  </a:lnTo>
                  <a:lnTo>
                    <a:pt x="524" y="735"/>
                  </a:lnTo>
                  <a:lnTo>
                    <a:pt x="524" y="733"/>
                  </a:lnTo>
                  <a:lnTo>
                    <a:pt x="524" y="732"/>
                  </a:lnTo>
                  <a:lnTo>
                    <a:pt x="524" y="728"/>
                  </a:lnTo>
                  <a:lnTo>
                    <a:pt x="524" y="726"/>
                  </a:lnTo>
                  <a:lnTo>
                    <a:pt x="523" y="726"/>
                  </a:lnTo>
                  <a:lnTo>
                    <a:pt x="523" y="725"/>
                  </a:lnTo>
                  <a:lnTo>
                    <a:pt x="523" y="723"/>
                  </a:lnTo>
                  <a:lnTo>
                    <a:pt x="524" y="721"/>
                  </a:lnTo>
                  <a:lnTo>
                    <a:pt x="526" y="719"/>
                  </a:lnTo>
                  <a:lnTo>
                    <a:pt x="526" y="718"/>
                  </a:lnTo>
                  <a:lnTo>
                    <a:pt x="526" y="716"/>
                  </a:lnTo>
                  <a:lnTo>
                    <a:pt x="530" y="714"/>
                  </a:lnTo>
                  <a:lnTo>
                    <a:pt x="530" y="713"/>
                  </a:lnTo>
                  <a:lnTo>
                    <a:pt x="531" y="711"/>
                  </a:lnTo>
                  <a:lnTo>
                    <a:pt x="531" y="709"/>
                  </a:lnTo>
                  <a:lnTo>
                    <a:pt x="533" y="707"/>
                  </a:lnTo>
                  <a:lnTo>
                    <a:pt x="533" y="704"/>
                  </a:lnTo>
                  <a:lnTo>
                    <a:pt x="535" y="704"/>
                  </a:lnTo>
                  <a:lnTo>
                    <a:pt x="535" y="702"/>
                  </a:lnTo>
                  <a:lnTo>
                    <a:pt x="535" y="701"/>
                  </a:lnTo>
                  <a:lnTo>
                    <a:pt x="535" y="697"/>
                  </a:lnTo>
                  <a:lnTo>
                    <a:pt x="533" y="697"/>
                  </a:lnTo>
                  <a:lnTo>
                    <a:pt x="533" y="695"/>
                  </a:lnTo>
                  <a:lnTo>
                    <a:pt x="531" y="694"/>
                  </a:lnTo>
                  <a:lnTo>
                    <a:pt x="530" y="692"/>
                  </a:lnTo>
                  <a:lnTo>
                    <a:pt x="528" y="688"/>
                  </a:lnTo>
                  <a:lnTo>
                    <a:pt x="524" y="685"/>
                  </a:lnTo>
                  <a:lnTo>
                    <a:pt x="523" y="683"/>
                  </a:lnTo>
                  <a:lnTo>
                    <a:pt x="521" y="683"/>
                  </a:lnTo>
                  <a:lnTo>
                    <a:pt x="519" y="680"/>
                  </a:lnTo>
                  <a:lnTo>
                    <a:pt x="516" y="678"/>
                  </a:lnTo>
                  <a:lnTo>
                    <a:pt x="514" y="676"/>
                  </a:lnTo>
                  <a:lnTo>
                    <a:pt x="512" y="675"/>
                  </a:lnTo>
                  <a:lnTo>
                    <a:pt x="511" y="673"/>
                  </a:lnTo>
                  <a:lnTo>
                    <a:pt x="509" y="671"/>
                  </a:lnTo>
                  <a:lnTo>
                    <a:pt x="507" y="669"/>
                  </a:lnTo>
                  <a:lnTo>
                    <a:pt x="505" y="669"/>
                  </a:lnTo>
                  <a:lnTo>
                    <a:pt x="504" y="668"/>
                  </a:lnTo>
                  <a:lnTo>
                    <a:pt x="502" y="666"/>
                  </a:lnTo>
                  <a:lnTo>
                    <a:pt x="500" y="664"/>
                  </a:lnTo>
                  <a:lnTo>
                    <a:pt x="498" y="664"/>
                  </a:lnTo>
                  <a:lnTo>
                    <a:pt x="498" y="663"/>
                  </a:lnTo>
                  <a:lnTo>
                    <a:pt x="497" y="663"/>
                  </a:lnTo>
                  <a:lnTo>
                    <a:pt x="495" y="663"/>
                  </a:lnTo>
                  <a:lnTo>
                    <a:pt x="493" y="661"/>
                  </a:lnTo>
                  <a:lnTo>
                    <a:pt x="492" y="659"/>
                  </a:lnTo>
                  <a:lnTo>
                    <a:pt x="490" y="659"/>
                  </a:lnTo>
                  <a:lnTo>
                    <a:pt x="488" y="657"/>
                  </a:lnTo>
                  <a:lnTo>
                    <a:pt x="486" y="657"/>
                  </a:lnTo>
                  <a:lnTo>
                    <a:pt x="486" y="656"/>
                  </a:lnTo>
                  <a:lnTo>
                    <a:pt x="485" y="654"/>
                  </a:lnTo>
                  <a:lnTo>
                    <a:pt x="483" y="654"/>
                  </a:lnTo>
                  <a:lnTo>
                    <a:pt x="483" y="652"/>
                  </a:lnTo>
                  <a:lnTo>
                    <a:pt x="483" y="650"/>
                  </a:lnTo>
                  <a:lnTo>
                    <a:pt x="485" y="649"/>
                  </a:lnTo>
                  <a:lnTo>
                    <a:pt x="485" y="647"/>
                  </a:lnTo>
                  <a:lnTo>
                    <a:pt x="486" y="647"/>
                  </a:lnTo>
                  <a:lnTo>
                    <a:pt x="486" y="649"/>
                  </a:lnTo>
                  <a:lnTo>
                    <a:pt x="485" y="649"/>
                  </a:lnTo>
                  <a:lnTo>
                    <a:pt x="485" y="650"/>
                  </a:lnTo>
                  <a:lnTo>
                    <a:pt x="486" y="650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90" y="652"/>
                  </a:lnTo>
                  <a:lnTo>
                    <a:pt x="490" y="650"/>
                  </a:lnTo>
                  <a:lnTo>
                    <a:pt x="492" y="650"/>
                  </a:lnTo>
                  <a:lnTo>
                    <a:pt x="492" y="649"/>
                  </a:lnTo>
                  <a:lnTo>
                    <a:pt x="493" y="649"/>
                  </a:lnTo>
                  <a:lnTo>
                    <a:pt x="495" y="647"/>
                  </a:lnTo>
                  <a:lnTo>
                    <a:pt x="497" y="645"/>
                  </a:lnTo>
                  <a:lnTo>
                    <a:pt x="498" y="645"/>
                  </a:lnTo>
                  <a:lnTo>
                    <a:pt x="498" y="644"/>
                  </a:lnTo>
                  <a:lnTo>
                    <a:pt x="497" y="645"/>
                  </a:lnTo>
                  <a:lnTo>
                    <a:pt x="495" y="647"/>
                  </a:lnTo>
                  <a:lnTo>
                    <a:pt x="495" y="645"/>
                  </a:lnTo>
                  <a:lnTo>
                    <a:pt x="495" y="644"/>
                  </a:lnTo>
                  <a:lnTo>
                    <a:pt x="495" y="642"/>
                  </a:lnTo>
                  <a:lnTo>
                    <a:pt x="495" y="644"/>
                  </a:lnTo>
                  <a:lnTo>
                    <a:pt x="497" y="644"/>
                  </a:lnTo>
                  <a:lnTo>
                    <a:pt x="497" y="642"/>
                  </a:lnTo>
                  <a:lnTo>
                    <a:pt x="495" y="642"/>
                  </a:lnTo>
                  <a:lnTo>
                    <a:pt x="495" y="638"/>
                  </a:lnTo>
                  <a:lnTo>
                    <a:pt x="495" y="637"/>
                  </a:lnTo>
                  <a:lnTo>
                    <a:pt x="493" y="635"/>
                  </a:lnTo>
                  <a:lnTo>
                    <a:pt x="492" y="633"/>
                  </a:lnTo>
                  <a:lnTo>
                    <a:pt x="490" y="633"/>
                  </a:lnTo>
                  <a:lnTo>
                    <a:pt x="488" y="631"/>
                  </a:lnTo>
                  <a:lnTo>
                    <a:pt x="486" y="631"/>
                  </a:lnTo>
                  <a:lnTo>
                    <a:pt x="485" y="630"/>
                  </a:lnTo>
                  <a:lnTo>
                    <a:pt x="486" y="630"/>
                  </a:lnTo>
                  <a:lnTo>
                    <a:pt x="485" y="630"/>
                  </a:lnTo>
                  <a:lnTo>
                    <a:pt x="485" y="628"/>
                  </a:lnTo>
                  <a:lnTo>
                    <a:pt x="485" y="626"/>
                  </a:lnTo>
                  <a:lnTo>
                    <a:pt x="486" y="626"/>
                  </a:lnTo>
                  <a:lnTo>
                    <a:pt x="485" y="626"/>
                  </a:lnTo>
                  <a:lnTo>
                    <a:pt x="485" y="625"/>
                  </a:lnTo>
                  <a:lnTo>
                    <a:pt x="485" y="623"/>
                  </a:lnTo>
                  <a:lnTo>
                    <a:pt x="485" y="621"/>
                  </a:lnTo>
                  <a:lnTo>
                    <a:pt x="483" y="619"/>
                  </a:lnTo>
                  <a:lnTo>
                    <a:pt x="483" y="618"/>
                  </a:lnTo>
                  <a:lnTo>
                    <a:pt x="485" y="616"/>
                  </a:lnTo>
                  <a:lnTo>
                    <a:pt x="485" y="614"/>
                  </a:lnTo>
                  <a:lnTo>
                    <a:pt x="483" y="612"/>
                  </a:lnTo>
                  <a:lnTo>
                    <a:pt x="481" y="612"/>
                  </a:lnTo>
                  <a:lnTo>
                    <a:pt x="479" y="612"/>
                  </a:lnTo>
                  <a:lnTo>
                    <a:pt x="479" y="614"/>
                  </a:lnTo>
                  <a:lnTo>
                    <a:pt x="478" y="614"/>
                  </a:lnTo>
                  <a:lnTo>
                    <a:pt x="476" y="614"/>
                  </a:lnTo>
                  <a:lnTo>
                    <a:pt x="476" y="612"/>
                  </a:lnTo>
                  <a:lnTo>
                    <a:pt x="474" y="612"/>
                  </a:lnTo>
                  <a:lnTo>
                    <a:pt x="473" y="612"/>
                  </a:lnTo>
                  <a:lnTo>
                    <a:pt x="473" y="614"/>
                  </a:lnTo>
                  <a:lnTo>
                    <a:pt x="473" y="616"/>
                  </a:lnTo>
                  <a:lnTo>
                    <a:pt x="471" y="616"/>
                  </a:lnTo>
                  <a:lnTo>
                    <a:pt x="471" y="614"/>
                  </a:lnTo>
                  <a:lnTo>
                    <a:pt x="471" y="612"/>
                  </a:lnTo>
                  <a:lnTo>
                    <a:pt x="473" y="611"/>
                  </a:lnTo>
                  <a:lnTo>
                    <a:pt x="471" y="611"/>
                  </a:lnTo>
                  <a:lnTo>
                    <a:pt x="469" y="611"/>
                  </a:lnTo>
                  <a:lnTo>
                    <a:pt x="467" y="611"/>
                  </a:lnTo>
                  <a:lnTo>
                    <a:pt x="466" y="611"/>
                  </a:lnTo>
                  <a:lnTo>
                    <a:pt x="464" y="611"/>
                  </a:lnTo>
                  <a:lnTo>
                    <a:pt x="464" y="609"/>
                  </a:lnTo>
                  <a:lnTo>
                    <a:pt x="464" y="606"/>
                  </a:lnTo>
                  <a:lnTo>
                    <a:pt x="462" y="606"/>
                  </a:lnTo>
                  <a:lnTo>
                    <a:pt x="460" y="606"/>
                  </a:lnTo>
                  <a:lnTo>
                    <a:pt x="460" y="604"/>
                  </a:lnTo>
                  <a:lnTo>
                    <a:pt x="459" y="602"/>
                  </a:lnTo>
                  <a:lnTo>
                    <a:pt x="459" y="600"/>
                  </a:lnTo>
                  <a:lnTo>
                    <a:pt x="460" y="600"/>
                  </a:lnTo>
                  <a:lnTo>
                    <a:pt x="460" y="599"/>
                  </a:lnTo>
                  <a:lnTo>
                    <a:pt x="459" y="599"/>
                  </a:lnTo>
                  <a:lnTo>
                    <a:pt x="459" y="600"/>
                  </a:lnTo>
                  <a:lnTo>
                    <a:pt x="457" y="600"/>
                  </a:lnTo>
                  <a:lnTo>
                    <a:pt x="457" y="599"/>
                  </a:lnTo>
                  <a:lnTo>
                    <a:pt x="455" y="599"/>
                  </a:lnTo>
                  <a:lnTo>
                    <a:pt x="455" y="597"/>
                  </a:lnTo>
                  <a:lnTo>
                    <a:pt x="455" y="595"/>
                  </a:lnTo>
                  <a:lnTo>
                    <a:pt x="457" y="595"/>
                  </a:lnTo>
                  <a:lnTo>
                    <a:pt x="457" y="593"/>
                  </a:lnTo>
                  <a:lnTo>
                    <a:pt x="459" y="592"/>
                  </a:lnTo>
                  <a:lnTo>
                    <a:pt x="459" y="590"/>
                  </a:lnTo>
                  <a:lnTo>
                    <a:pt x="459" y="588"/>
                  </a:lnTo>
                  <a:lnTo>
                    <a:pt x="460" y="588"/>
                  </a:lnTo>
                  <a:lnTo>
                    <a:pt x="459" y="588"/>
                  </a:lnTo>
                  <a:lnTo>
                    <a:pt x="459" y="590"/>
                  </a:lnTo>
                  <a:lnTo>
                    <a:pt x="459" y="592"/>
                  </a:lnTo>
                  <a:lnTo>
                    <a:pt x="457" y="590"/>
                  </a:lnTo>
                  <a:lnTo>
                    <a:pt x="457" y="592"/>
                  </a:lnTo>
                  <a:lnTo>
                    <a:pt x="457" y="593"/>
                  </a:lnTo>
                  <a:lnTo>
                    <a:pt x="455" y="593"/>
                  </a:lnTo>
                  <a:lnTo>
                    <a:pt x="455" y="595"/>
                  </a:lnTo>
                  <a:lnTo>
                    <a:pt x="454" y="595"/>
                  </a:lnTo>
                  <a:lnTo>
                    <a:pt x="452" y="595"/>
                  </a:lnTo>
                  <a:lnTo>
                    <a:pt x="450" y="595"/>
                  </a:lnTo>
                  <a:lnTo>
                    <a:pt x="448" y="595"/>
                  </a:lnTo>
                  <a:lnTo>
                    <a:pt x="448" y="597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7"/>
                  </a:lnTo>
                  <a:lnTo>
                    <a:pt x="445" y="597"/>
                  </a:lnTo>
                  <a:lnTo>
                    <a:pt x="443" y="597"/>
                  </a:lnTo>
                  <a:lnTo>
                    <a:pt x="443" y="595"/>
                  </a:lnTo>
                  <a:lnTo>
                    <a:pt x="442" y="595"/>
                  </a:lnTo>
                  <a:lnTo>
                    <a:pt x="440" y="595"/>
                  </a:lnTo>
                  <a:lnTo>
                    <a:pt x="440" y="593"/>
                  </a:lnTo>
                  <a:lnTo>
                    <a:pt x="438" y="593"/>
                  </a:lnTo>
                  <a:lnTo>
                    <a:pt x="438" y="595"/>
                  </a:lnTo>
                  <a:lnTo>
                    <a:pt x="438" y="593"/>
                  </a:lnTo>
                  <a:lnTo>
                    <a:pt x="438" y="592"/>
                  </a:lnTo>
                  <a:lnTo>
                    <a:pt x="436" y="592"/>
                  </a:lnTo>
                  <a:lnTo>
                    <a:pt x="438" y="590"/>
                  </a:lnTo>
                  <a:lnTo>
                    <a:pt x="440" y="588"/>
                  </a:lnTo>
                  <a:lnTo>
                    <a:pt x="442" y="587"/>
                  </a:lnTo>
                  <a:lnTo>
                    <a:pt x="440" y="587"/>
                  </a:lnTo>
                  <a:lnTo>
                    <a:pt x="438" y="587"/>
                  </a:lnTo>
                  <a:lnTo>
                    <a:pt x="436" y="587"/>
                  </a:lnTo>
                  <a:lnTo>
                    <a:pt x="435" y="588"/>
                  </a:lnTo>
                  <a:lnTo>
                    <a:pt x="436" y="588"/>
                  </a:lnTo>
                  <a:lnTo>
                    <a:pt x="435" y="590"/>
                  </a:lnTo>
                  <a:lnTo>
                    <a:pt x="435" y="592"/>
                  </a:lnTo>
                  <a:lnTo>
                    <a:pt x="433" y="592"/>
                  </a:lnTo>
                  <a:lnTo>
                    <a:pt x="431" y="592"/>
                  </a:lnTo>
                  <a:lnTo>
                    <a:pt x="429" y="592"/>
                  </a:lnTo>
                  <a:lnTo>
                    <a:pt x="428" y="592"/>
                  </a:lnTo>
                  <a:lnTo>
                    <a:pt x="428" y="593"/>
                  </a:lnTo>
                  <a:lnTo>
                    <a:pt x="426" y="593"/>
                  </a:lnTo>
                  <a:lnTo>
                    <a:pt x="424" y="593"/>
                  </a:lnTo>
                  <a:lnTo>
                    <a:pt x="421" y="593"/>
                  </a:lnTo>
                  <a:lnTo>
                    <a:pt x="421" y="592"/>
                  </a:lnTo>
                  <a:lnTo>
                    <a:pt x="421" y="590"/>
                  </a:lnTo>
                  <a:lnTo>
                    <a:pt x="419" y="590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6" y="592"/>
                  </a:lnTo>
                  <a:lnTo>
                    <a:pt x="414" y="592"/>
                  </a:lnTo>
                  <a:lnTo>
                    <a:pt x="412" y="592"/>
                  </a:lnTo>
                  <a:lnTo>
                    <a:pt x="412" y="593"/>
                  </a:lnTo>
                  <a:lnTo>
                    <a:pt x="410" y="593"/>
                  </a:lnTo>
                  <a:lnTo>
                    <a:pt x="409" y="593"/>
                  </a:lnTo>
                  <a:lnTo>
                    <a:pt x="407" y="593"/>
                  </a:lnTo>
                  <a:lnTo>
                    <a:pt x="407" y="595"/>
                  </a:lnTo>
                  <a:lnTo>
                    <a:pt x="405" y="595"/>
                  </a:lnTo>
                  <a:lnTo>
                    <a:pt x="404" y="595"/>
                  </a:lnTo>
                  <a:lnTo>
                    <a:pt x="404" y="593"/>
                  </a:lnTo>
                  <a:lnTo>
                    <a:pt x="405" y="593"/>
                  </a:lnTo>
                  <a:lnTo>
                    <a:pt x="405" y="592"/>
                  </a:lnTo>
                  <a:lnTo>
                    <a:pt x="404" y="592"/>
                  </a:lnTo>
                  <a:lnTo>
                    <a:pt x="404" y="593"/>
                  </a:lnTo>
                  <a:lnTo>
                    <a:pt x="404" y="595"/>
                  </a:lnTo>
                  <a:lnTo>
                    <a:pt x="402" y="597"/>
                  </a:lnTo>
                  <a:lnTo>
                    <a:pt x="400" y="597"/>
                  </a:lnTo>
                  <a:lnTo>
                    <a:pt x="400" y="595"/>
                  </a:lnTo>
                  <a:lnTo>
                    <a:pt x="398" y="595"/>
                  </a:lnTo>
                  <a:lnTo>
                    <a:pt x="397" y="595"/>
                  </a:lnTo>
                  <a:lnTo>
                    <a:pt x="395" y="597"/>
                  </a:lnTo>
                  <a:lnTo>
                    <a:pt x="393" y="597"/>
                  </a:lnTo>
                  <a:lnTo>
                    <a:pt x="393" y="599"/>
                  </a:lnTo>
                  <a:lnTo>
                    <a:pt x="391" y="599"/>
                  </a:lnTo>
                  <a:lnTo>
                    <a:pt x="390" y="600"/>
                  </a:lnTo>
                  <a:lnTo>
                    <a:pt x="386" y="602"/>
                  </a:lnTo>
                  <a:lnTo>
                    <a:pt x="385" y="604"/>
                  </a:lnTo>
                  <a:lnTo>
                    <a:pt x="383" y="606"/>
                  </a:lnTo>
                  <a:lnTo>
                    <a:pt x="383" y="607"/>
                  </a:lnTo>
                  <a:lnTo>
                    <a:pt x="381" y="609"/>
                  </a:lnTo>
                  <a:lnTo>
                    <a:pt x="381" y="611"/>
                  </a:lnTo>
                  <a:lnTo>
                    <a:pt x="379" y="611"/>
                  </a:lnTo>
                  <a:lnTo>
                    <a:pt x="378" y="612"/>
                  </a:lnTo>
                  <a:lnTo>
                    <a:pt x="376" y="614"/>
                  </a:lnTo>
                  <a:lnTo>
                    <a:pt x="378" y="614"/>
                  </a:lnTo>
                  <a:lnTo>
                    <a:pt x="379" y="612"/>
                  </a:lnTo>
                  <a:lnTo>
                    <a:pt x="379" y="614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8" y="616"/>
                  </a:lnTo>
                  <a:lnTo>
                    <a:pt x="378" y="618"/>
                  </a:lnTo>
                  <a:lnTo>
                    <a:pt x="376" y="618"/>
                  </a:lnTo>
                  <a:lnTo>
                    <a:pt x="374" y="618"/>
                  </a:lnTo>
                  <a:lnTo>
                    <a:pt x="372" y="619"/>
                  </a:lnTo>
                  <a:lnTo>
                    <a:pt x="371" y="621"/>
                  </a:lnTo>
                  <a:lnTo>
                    <a:pt x="371" y="623"/>
                  </a:lnTo>
                  <a:lnTo>
                    <a:pt x="369" y="623"/>
                  </a:lnTo>
                  <a:lnTo>
                    <a:pt x="367" y="623"/>
                  </a:lnTo>
                  <a:lnTo>
                    <a:pt x="366" y="623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6" y="625"/>
                  </a:lnTo>
                  <a:lnTo>
                    <a:pt x="367" y="625"/>
                  </a:lnTo>
                  <a:lnTo>
                    <a:pt x="367" y="626"/>
                  </a:lnTo>
                  <a:lnTo>
                    <a:pt x="369" y="626"/>
                  </a:lnTo>
                  <a:lnTo>
                    <a:pt x="371" y="626"/>
                  </a:lnTo>
                  <a:lnTo>
                    <a:pt x="371" y="628"/>
                  </a:lnTo>
                  <a:lnTo>
                    <a:pt x="372" y="626"/>
                  </a:lnTo>
                  <a:lnTo>
                    <a:pt x="374" y="626"/>
                  </a:lnTo>
                  <a:lnTo>
                    <a:pt x="376" y="626"/>
                  </a:lnTo>
                  <a:lnTo>
                    <a:pt x="376" y="625"/>
                  </a:lnTo>
                  <a:lnTo>
                    <a:pt x="378" y="625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4" y="626"/>
                  </a:lnTo>
                  <a:lnTo>
                    <a:pt x="374" y="628"/>
                  </a:lnTo>
                  <a:lnTo>
                    <a:pt x="372" y="628"/>
                  </a:lnTo>
                  <a:lnTo>
                    <a:pt x="371" y="628"/>
                  </a:lnTo>
                  <a:lnTo>
                    <a:pt x="369" y="628"/>
                  </a:lnTo>
                  <a:lnTo>
                    <a:pt x="367" y="630"/>
                  </a:lnTo>
                  <a:lnTo>
                    <a:pt x="366" y="630"/>
                  </a:lnTo>
                  <a:lnTo>
                    <a:pt x="364" y="630"/>
                  </a:lnTo>
                  <a:lnTo>
                    <a:pt x="366" y="630"/>
                  </a:lnTo>
                  <a:lnTo>
                    <a:pt x="367" y="630"/>
                  </a:lnTo>
                  <a:lnTo>
                    <a:pt x="369" y="630"/>
                  </a:lnTo>
                  <a:lnTo>
                    <a:pt x="371" y="628"/>
                  </a:lnTo>
                  <a:lnTo>
                    <a:pt x="372" y="628"/>
                  </a:lnTo>
                  <a:lnTo>
                    <a:pt x="374" y="628"/>
                  </a:lnTo>
                  <a:lnTo>
                    <a:pt x="376" y="626"/>
                  </a:lnTo>
                  <a:lnTo>
                    <a:pt x="378" y="626"/>
                  </a:lnTo>
                  <a:lnTo>
                    <a:pt x="379" y="626"/>
                  </a:lnTo>
                  <a:lnTo>
                    <a:pt x="381" y="626"/>
                  </a:lnTo>
                  <a:lnTo>
                    <a:pt x="383" y="625"/>
                  </a:lnTo>
                  <a:lnTo>
                    <a:pt x="385" y="625"/>
                  </a:lnTo>
                  <a:lnTo>
                    <a:pt x="386" y="625"/>
                  </a:lnTo>
                  <a:lnTo>
                    <a:pt x="388" y="623"/>
                  </a:lnTo>
                  <a:lnTo>
                    <a:pt x="386" y="623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1" y="625"/>
                  </a:lnTo>
                  <a:lnTo>
                    <a:pt x="379" y="625"/>
                  </a:lnTo>
                  <a:lnTo>
                    <a:pt x="379" y="626"/>
                  </a:lnTo>
                  <a:lnTo>
                    <a:pt x="379" y="625"/>
                  </a:lnTo>
                  <a:lnTo>
                    <a:pt x="381" y="623"/>
                  </a:lnTo>
                  <a:lnTo>
                    <a:pt x="383" y="623"/>
                  </a:lnTo>
                  <a:lnTo>
                    <a:pt x="385" y="623"/>
                  </a:lnTo>
                  <a:lnTo>
                    <a:pt x="386" y="623"/>
                  </a:lnTo>
                  <a:lnTo>
                    <a:pt x="388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0" y="621"/>
                  </a:lnTo>
                  <a:lnTo>
                    <a:pt x="391" y="621"/>
                  </a:lnTo>
                  <a:lnTo>
                    <a:pt x="393" y="621"/>
                  </a:lnTo>
                  <a:lnTo>
                    <a:pt x="395" y="621"/>
                  </a:lnTo>
                  <a:lnTo>
                    <a:pt x="395" y="623"/>
                  </a:lnTo>
                  <a:lnTo>
                    <a:pt x="395" y="621"/>
                  </a:lnTo>
                  <a:lnTo>
                    <a:pt x="397" y="621"/>
                  </a:lnTo>
                  <a:lnTo>
                    <a:pt x="397" y="623"/>
                  </a:lnTo>
                  <a:lnTo>
                    <a:pt x="397" y="621"/>
                  </a:lnTo>
                  <a:lnTo>
                    <a:pt x="398" y="621"/>
                  </a:lnTo>
                  <a:lnTo>
                    <a:pt x="398" y="619"/>
                  </a:lnTo>
                  <a:lnTo>
                    <a:pt x="400" y="619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5" y="618"/>
                  </a:lnTo>
                  <a:lnTo>
                    <a:pt x="405" y="616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9" y="612"/>
                  </a:lnTo>
                  <a:lnTo>
                    <a:pt x="410" y="612"/>
                  </a:lnTo>
                  <a:lnTo>
                    <a:pt x="412" y="611"/>
                  </a:lnTo>
                  <a:lnTo>
                    <a:pt x="414" y="611"/>
                  </a:lnTo>
                  <a:lnTo>
                    <a:pt x="414" y="609"/>
                  </a:lnTo>
                  <a:lnTo>
                    <a:pt x="414" y="611"/>
                  </a:lnTo>
                  <a:lnTo>
                    <a:pt x="414" y="612"/>
                  </a:lnTo>
                  <a:lnTo>
                    <a:pt x="412" y="612"/>
                  </a:lnTo>
                  <a:lnTo>
                    <a:pt x="412" y="614"/>
                  </a:lnTo>
                  <a:lnTo>
                    <a:pt x="414" y="612"/>
                  </a:lnTo>
                  <a:lnTo>
                    <a:pt x="416" y="612"/>
                  </a:lnTo>
                  <a:lnTo>
                    <a:pt x="417" y="612"/>
                  </a:lnTo>
                  <a:lnTo>
                    <a:pt x="417" y="611"/>
                  </a:lnTo>
                  <a:lnTo>
                    <a:pt x="419" y="611"/>
                  </a:lnTo>
                  <a:lnTo>
                    <a:pt x="421" y="611"/>
                  </a:lnTo>
                  <a:lnTo>
                    <a:pt x="423" y="611"/>
                  </a:lnTo>
                  <a:lnTo>
                    <a:pt x="424" y="611"/>
                  </a:lnTo>
                  <a:lnTo>
                    <a:pt x="426" y="609"/>
                  </a:lnTo>
                  <a:lnTo>
                    <a:pt x="428" y="609"/>
                  </a:lnTo>
                  <a:lnTo>
                    <a:pt x="428" y="607"/>
                  </a:lnTo>
                  <a:lnTo>
                    <a:pt x="429" y="607"/>
                  </a:lnTo>
                  <a:lnTo>
                    <a:pt x="429" y="606"/>
                  </a:lnTo>
                  <a:lnTo>
                    <a:pt x="431" y="607"/>
                  </a:lnTo>
                  <a:lnTo>
                    <a:pt x="429" y="607"/>
                  </a:lnTo>
                  <a:lnTo>
                    <a:pt x="431" y="607"/>
                  </a:lnTo>
                  <a:lnTo>
                    <a:pt x="433" y="607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1" y="611"/>
                  </a:lnTo>
                  <a:lnTo>
                    <a:pt x="433" y="611"/>
                  </a:lnTo>
                  <a:lnTo>
                    <a:pt x="435" y="611"/>
                  </a:lnTo>
                  <a:lnTo>
                    <a:pt x="435" y="612"/>
                  </a:lnTo>
                  <a:lnTo>
                    <a:pt x="436" y="612"/>
                  </a:lnTo>
                  <a:lnTo>
                    <a:pt x="438" y="612"/>
                  </a:lnTo>
                  <a:lnTo>
                    <a:pt x="440" y="612"/>
                  </a:lnTo>
                  <a:lnTo>
                    <a:pt x="440" y="614"/>
                  </a:lnTo>
                  <a:lnTo>
                    <a:pt x="442" y="614"/>
                  </a:lnTo>
                  <a:lnTo>
                    <a:pt x="443" y="614"/>
                  </a:lnTo>
                  <a:lnTo>
                    <a:pt x="445" y="614"/>
                  </a:lnTo>
                  <a:lnTo>
                    <a:pt x="447" y="616"/>
                  </a:lnTo>
                  <a:lnTo>
                    <a:pt x="447" y="618"/>
                  </a:lnTo>
                  <a:lnTo>
                    <a:pt x="447" y="619"/>
                  </a:lnTo>
                  <a:lnTo>
                    <a:pt x="445" y="621"/>
                  </a:lnTo>
                  <a:lnTo>
                    <a:pt x="447" y="621"/>
                  </a:lnTo>
                  <a:lnTo>
                    <a:pt x="448" y="621"/>
                  </a:lnTo>
                  <a:lnTo>
                    <a:pt x="448" y="623"/>
                  </a:lnTo>
                  <a:lnTo>
                    <a:pt x="450" y="623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5" y="623"/>
                  </a:lnTo>
                  <a:lnTo>
                    <a:pt x="455" y="625"/>
                  </a:lnTo>
                  <a:lnTo>
                    <a:pt x="457" y="625"/>
                  </a:lnTo>
                  <a:lnTo>
                    <a:pt x="457" y="623"/>
                  </a:lnTo>
                  <a:lnTo>
                    <a:pt x="459" y="623"/>
                  </a:lnTo>
                  <a:lnTo>
                    <a:pt x="459" y="621"/>
                  </a:lnTo>
                  <a:lnTo>
                    <a:pt x="460" y="621"/>
                  </a:lnTo>
                  <a:lnTo>
                    <a:pt x="462" y="621"/>
                  </a:lnTo>
                  <a:lnTo>
                    <a:pt x="462" y="619"/>
                  </a:lnTo>
                  <a:lnTo>
                    <a:pt x="464" y="619"/>
                  </a:lnTo>
                  <a:lnTo>
                    <a:pt x="466" y="619"/>
                  </a:lnTo>
                  <a:lnTo>
                    <a:pt x="466" y="621"/>
                  </a:lnTo>
                  <a:lnTo>
                    <a:pt x="467" y="621"/>
                  </a:lnTo>
                  <a:lnTo>
                    <a:pt x="469" y="623"/>
                  </a:lnTo>
                  <a:lnTo>
                    <a:pt x="471" y="623"/>
                  </a:lnTo>
                  <a:lnTo>
                    <a:pt x="473" y="621"/>
                  </a:lnTo>
                  <a:lnTo>
                    <a:pt x="474" y="621"/>
                  </a:lnTo>
                  <a:lnTo>
                    <a:pt x="474" y="623"/>
                  </a:lnTo>
                  <a:lnTo>
                    <a:pt x="473" y="623"/>
                  </a:lnTo>
                  <a:lnTo>
                    <a:pt x="473" y="625"/>
                  </a:lnTo>
                  <a:lnTo>
                    <a:pt x="471" y="626"/>
                  </a:lnTo>
                  <a:lnTo>
                    <a:pt x="469" y="628"/>
                  </a:lnTo>
                  <a:lnTo>
                    <a:pt x="467" y="628"/>
                  </a:lnTo>
                  <a:lnTo>
                    <a:pt x="466" y="628"/>
                  </a:lnTo>
                  <a:lnTo>
                    <a:pt x="466" y="630"/>
                  </a:lnTo>
                  <a:lnTo>
                    <a:pt x="464" y="630"/>
                  </a:lnTo>
                  <a:lnTo>
                    <a:pt x="462" y="630"/>
                  </a:lnTo>
                  <a:lnTo>
                    <a:pt x="462" y="631"/>
                  </a:lnTo>
                  <a:lnTo>
                    <a:pt x="464" y="631"/>
                  </a:lnTo>
                  <a:lnTo>
                    <a:pt x="464" y="633"/>
                  </a:lnTo>
                  <a:lnTo>
                    <a:pt x="466" y="635"/>
                  </a:lnTo>
                  <a:lnTo>
                    <a:pt x="467" y="635"/>
                  </a:lnTo>
                  <a:lnTo>
                    <a:pt x="469" y="637"/>
                  </a:lnTo>
                  <a:lnTo>
                    <a:pt x="473" y="637"/>
                  </a:lnTo>
                  <a:lnTo>
                    <a:pt x="474" y="637"/>
                  </a:lnTo>
                  <a:lnTo>
                    <a:pt x="474" y="638"/>
                  </a:lnTo>
                  <a:lnTo>
                    <a:pt x="476" y="638"/>
                  </a:lnTo>
                  <a:lnTo>
                    <a:pt x="476" y="640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1" y="644"/>
                  </a:lnTo>
                  <a:lnTo>
                    <a:pt x="469" y="644"/>
                  </a:lnTo>
                  <a:lnTo>
                    <a:pt x="469" y="642"/>
                  </a:lnTo>
                  <a:lnTo>
                    <a:pt x="467" y="642"/>
                  </a:lnTo>
                  <a:lnTo>
                    <a:pt x="466" y="642"/>
                  </a:lnTo>
                  <a:lnTo>
                    <a:pt x="464" y="640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7" y="637"/>
                  </a:lnTo>
                  <a:lnTo>
                    <a:pt x="455" y="637"/>
                  </a:lnTo>
                  <a:lnTo>
                    <a:pt x="454" y="635"/>
                  </a:lnTo>
                  <a:lnTo>
                    <a:pt x="452" y="635"/>
                  </a:lnTo>
                  <a:lnTo>
                    <a:pt x="450" y="635"/>
                  </a:lnTo>
                  <a:lnTo>
                    <a:pt x="448" y="633"/>
                  </a:lnTo>
                  <a:lnTo>
                    <a:pt x="447" y="633"/>
                  </a:lnTo>
                  <a:lnTo>
                    <a:pt x="445" y="631"/>
                  </a:lnTo>
                  <a:lnTo>
                    <a:pt x="443" y="631"/>
                  </a:lnTo>
                  <a:lnTo>
                    <a:pt x="442" y="631"/>
                  </a:lnTo>
                  <a:lnTo>
                    <a:pt x="442" y="630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6" y="630"/>
                  </a:lnTo>
                  <a:lnTo>
                    <a:pt x="435" y="628"/>
                  </a:lnTo>
                  <a:lnTo>
                    <a:pt x="433" y="628"/>
                  </a:lnTo>
                  <a:lnTo>
                    <a:pt x="431" y="628"/>
                  </a:lnTo>
                  <a:lnTo>
                    <a:pt x="429" y="628"/>
                  </a:lnTo>
                  <a:lnTo>
                    <a:pt x="428" y="628"/>
                  </a:lnTo>
                  <a:lnTo>
                    <a:pt x="426" y="628"/>
                  </a:lnTo>
                  <a:lnTo>
                    <a:pt x="426" y="626"/>
                  </a:lnTo>
                  <a:lnTo>
                    <a:pt x="423" y="626"/>
                  </a:lnTo>
                  <a:lnTo>
                    <a:pt x="421" y="626"/>
                  </a:lnTo>
                  <a:lnTo>
                    <a:pt x="417" y="626"/>
                  </a:lnTo>
                  <a:lnTo>
                    <a:pt x="416" y="626"/>
                  </a:lnTo>
                  <a:lnTo>
                    <a:pt x="414" y="626"/>
                  </a:lnTo>
                  <a:lnTo>
                    <a:pt x="410" y="626"/>
                  </a:lnTo>
                  <a:lnTo>
                    <a:pt x="410" y="628"/>
                  </a:lnTo>
                  <a:lnTo>
                    <a:pt x="409" y="628"/>
                  </a:lnTo>
                  <a:lnTo>
                    <a:pt x="407" y="628"/>
                  </a:lnTo>
                  <a:lnTo>
                    <a:pt x="405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7" y="628"/>
                  </a:lnTo>
                  <a:lnTo>
                    <a:pt x="397" y="630"/>
                  </a:lnTo>
                  <a:lnTo>
                    <a:pt x="395" y="630"/>
                  </a:lnTo>
                  <a:lnTo>
                    <a:pt x="393" y="630"/>
                  </a:lnTo>
                  <a:lnTo>
                    <a:pt x="391" y="630"/>
                  </a:lnTo>
                  <a:lnTo>
                    <a:pt x="390" y="630"/>
                  </a:lnTo>
                  <a:lnTo>
                    <a:pt x="388" y="630"/>
                  </a:lnTo>
                  <a:lnTo>
                    <a:pt x="386" y="630"/>
                  </a:lnTo>
                  <a:lnTo>
                    <a:pt x="383" y="630"/>
                  </a:lnTo>
                  <a:lnTo>
                    <a:pt x="379" y="630"/>
                  </a:lnTo>
                  <a:lnTo>
                    <a:pt x="379" y="631"/>
                  </a:lnTo>
                  <a:lnTo>
                    <a:pt x="378" y="631"/>
                  </a:lnTo>
                  <a:lnTo>
                    <a:pt x="376" y="631"/>
                  </a:lnTo>
                  <a:lnTo>
                    <a:pt x="374" y="631"/>
                  </a:lnTo>
                  <a:lnTo>
                    <a:pt x="372" y="631"/>
                  </a:lnTo>
                  <a:lnTo>
                    <a:pt x="371" y="631"/>
                  </a:lnTo>
                  <a:lnTo>
                    <a:pt x="369" y="633"/>
                  </a:lnTo>
                  <a:lnTo>
                    <a:pt x="367" y="633"/>
                  </a:lnTo>
                  <a:lnTo>
                    <a:pt x="366" y="633"/>
                  </a:lnTo>
                  <a:lnTo>
                    <a:pt x="364" y="633"/>
                  </a:lnTo>
                  <a:lnTo>
                    <a:pt x="364" y="635"/>
                  </a:lnTo>
                  <a:lnTo>
                    <a:pt x="362" y="635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7" y="637"/>
                  </a:lnTo>
                  <a:lnTo>
                    <a:pt x="355" y="637"/>
                  </a:lnTo>
                  <a:lnTo>
                    <a:pt x="353" y="637"/>
                  </a:lnTo>
                  <a:lnTo>
                    <a:pt x="352" y="637"/>
                  </a:lnTo>
                  <a:lnTo>
                    <a:pt x="350" y="635"/>
                  </a:lnTo>
                  <a:lnTo>
                    <a:pt x="350" y="633"/>
                  </a:lnTo>
                  <a:lnTo>
                    <a:pt x="348" y="633"/>
                  </a:lnTo>
                  <a:lnTo>
                    <a:pt x="350" y="633"/>
                  </a:lnTo>
                  <a:lnTo>
                    <a:pt x="350" y="635"/>
                  </a:lnTo>
                  <a:lnTo>
                    <a:pt x="350" y="637"/>
                  </a:lnTo>
                  <a:lnTo>
                    <a:pt x="348" y="637"/>
                  </a:lnTo>
                  <a:lnTo>
                    <a:pt x="348" y="635"/>
                  </a:lnTo>
                  <a:lnTo>
                    <a:pt x="347" y="635"/>
                  </a:lnTo>
                  <a:lnTo>
                    <a:pt x="347" y="633"/>
                  </a:lnTo>
                  <a:lnTo>
                    <a:pt x="347" y="635"/>
                  </a:lnTo>
                  <a:lnTo>
                    <a:pt x="348" y="635"/>
                  </a:lnTo>
                  <a:lnTo>
                    <a:pt x="348" y="637"/>
                  </a:lnTo>
                  <a:lnTo>
                    <a:pt x="350" y="637"/>
                  </a:lnTo>
                  <a:lnTo>
                    <a:pt x="350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5" y="638"/>
                  </a:lnTo>
                  <a:lnTo>
                    <a:pt x="343" y="638"/>
                  </a:lnTo>
                  <a:lnTo>
                    <a:pt x="343" y="640"/>
                  </a:lnTo>
                  <a:lnTo>
                    <a:pt x="341" y="640"/>
                  </a:lnTo>
                  <a:lnTo>
                    <a:pt x="340" y="640"/>
                  </a:lnTo>
                  <a:lnTo>
                    <a:pt x="338" y="640"/>
                  </a:lnTo>
                  <a:lnTo>
                    <a:pt x="336" y="640"/>
                  </a:lnTo>
                  <a:lnTo>
                    <a:pt x="334" y="640"/>
                  </a:lnTo>
                  <a:lnTo>
                    <a:pt x="333" y="640"/>
                  </a:lnTo>
                  <a:lnTo>
                    <a:pt x="324" y="640"/>
                  </a:lnTo>
                  <a:lnTo>
                    <a:pt x="322" y="640"/>
                  </a:lnTo>
                  <a:lnTo>
                    <a:pt x="321" y="640"/>
                  </a:lnTo>
                  <a:lnTo>
                    <a:pt x="321" y="642"/>
                  </a:lnTo>
                  <a:lnTo>
                    <a:pt x="319" y="642"/>
                  </a:lnTo>
                  <a:lnTo>
                    <a:pt x="317" y="640"/>
                  </a:lnTo>
                  <a:lnTo>
                    <a:pt x="315" y="640"/>
                  </a:lnTo>
                  <a:lnTo>
                    <a:pt x="314" y="640"/>
                  </a:lnTo>
                  <a:lnTo>
                    <a:pt x="312" y="640"/>
                  </a:lnTo>
                  <a:lnTo>
                    <a:pt x="310" y="640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0"/>
                  </a:lnTo>
                  <a:lnTo>
                    <a:pt x="302" y="640"/>
                  </a:lnTo>
                  <a:lnTo>
                    <a:pt x="300" y="640"/>
                  </a:lnTo>
                  <a:lnTo>
                    <a:pt x="298" y="640"/>
                  </a:lnTo>
                  <a:lnTo>
                    <a:pt x="296" y="640"/>
                  </a:lnTo>
                  <a:lnTo>
                    <a:pt x="295" y="642"/>
                  </a:lnTo>
                  <a:lnTo>
                    <a:pt x="293" y="642"/>
                  </a:lnTo>
                  <a:lnTo>
                    <a:pt x="293" y="645"/>
                  </a:lnTo>
                  <a:lnTo>
                    <a:pt x="291" y="645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8" y="647"/>
                  </a:lnTo>
                  <a:lnTo>
                    <a:pt x="286" y="649"/>
                  </a:lnTo>
                  <a:lnTo>
                    <a:pt x="284" y="649"/>
                  </a:lnTo>
                  <a:lnTo>
                    <a:pt x="283" y="649"/>
                  </a:lnTo>
                  <a:lnTo>
                    <a:pt x="281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77" y="650"/>
                  </a:lnTo>
                  <a:lnTo>
                    <a:pt x="276" y="650"/>
                  </a:lnTo>
                  <a:lnTo>
                    <a:pt x="274" y="650"/>
                  </a:lnTo>
                  <a:lnTo>
                    <a:pt x="272" y="650"/>
                  </a:lnTo>
                  <a:lnTo>
                    <a:pt x="271" y="650"/>
                  </a:lnTo>
                  <a:lnTo>
                    <a:pt x="271" y="652"/>
                  </a:lnTo>
                  <a:lnTo>
                    <a:pt x="269" y="654"/>
                  </a:lnTo>
                  <a:lnTo>
                    <a:pt x="267" y="654"/>
                  </a:lnTo>
                  <a:lnTo>
                    <a:pt x="262" y="654"/>
                  </a:lnTo>
                  <a:lnTo>
                    <a:pt x="260" y="654"/>
                  </a:lnTo>
                  <a:lnTo>
                    <a:pt x="259" y="654"/>
                  </a:lnTo>
                  <a:lnTo>
                    <a:pt x="257" y="654"/>
                  </a:lnTo>
                  <a:lnTo>
                    <a:pt x="257" y="656"/>
                  </a:lnTo>
                  <a:lnTo>
                    <a:pt x="255" y="656"/>
                  </a:lnTo>
                  <a:lnTo>
                    <a:pt x="253" y="656"/>
                  </a:lnTo>
                  <a:lnTo>
                    <a:pt x="253" y="657"/>
                  </a:lnTo>
                  <a:lnTo>
                    <a:pt x="248" y="657"/>
                  </a:lnTo>
                  <a:lnTo>
                    <a:pt x="248" y="656"/>
                  </a:lnTo>
                  <a:lnTo>
                    <a:pt x="246" y="656"/>
                  </a:lnTo>
                  <a:lnTo>
                    <a:pt x="245" y="656"/>
                  </a:lnTo>
                  <a:lnTo>
                    <a:pt x="243" y="656"/>
                  </a:lnTo>
                  <a:lnTo>
                    <a:pt x="241" y="656"/>
                  </a:lnTo>
                  <a:lnTo>
                    <a:pt x="240" y="654"/>
                  </a:lnTo>
                  <a:lnTo>
                    <a:pt x="238" y="654"/>
                  </a:lnTo>
                  <a:lnTo>
                    <a:pt x="236" y="654"/>
                  </a:lnTo>
                  <a:lnTo>
                    <a:pt x="234" y="654"/>
                  </a:lnTo>
                  <a:lnTo>
                    <a:pt x="233" y="654"/>
                  </a:lnTo>
                  <a:lnTo>
                    <a:pt x="229" y="652"/>
                  </a:lnTo>
                  <a:lnTo>
                    <a:pt x="227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21" y="650"/>
                  </a:lnTo>
                  <a:lnTo>
                    <a:pt x="222" y="649"/>
                  </a:lnTo>
                  <a:lnTo>
                    <a:pt x="222" y="647"/>
                  </a:lnTo>
                  <a:lnTo>
                    <a:pt x="224" y="645"/>
                  </a:lnTo>
                  <a:lnTo>
                    <a:pt x="224" y="642"/>
                  </a:lnTo>
                  <a:lnTo>
                    <a:pt x="224" y="644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9"/>
                  </a:lnTo>
                  <a:lnTo>
                    <a:pt x="221" y="649"/>
                  </a:lnTo>
                  <a:lnTo>
                    <a:pt x="217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08" y="650"/>
                  </a:lnTo>
                  <a:lnTo>
                    <a:pt x="207" y="650"/>
                  </a:lnTo>
                  <a:lnTo>
                    <a:pt x="207" y="649"/>
                  </a:lnTo>
                  <a:lnTo>
                    <a:pt x="205" y="649"/>
                  </a:lnTo>
                  <a:lnTo>
                    <a:pt x="203" y="649"/>
                  </a:lnTo>
                  <a:lnTo>
                    <a:pt x="202" y="649"/>
                  </a:lnTo>
                  <a:lnTo>
                    <a:pt x="200" y="649"/>
                  </a:lnTo>
                  <a:lnTo>
                    <a:pt x="198" y="649"/>
                  </a:lnTo>
                  <a:lnTo>
                    <a:pt x="196" y="649"/>
                  </a:lnTo>
                  <a:lnTo>
                    <a:pt x="196" y="650"/>
                  </a:lnTo>
                  <a:lnTo>
                    <a:pt x="193" y="650"/>
                  </a:lnTo>
                  <a:lnTo>
                    <a:pt x="191" y="650"/>
                  </a:lnTo>
                  <a:lnTo>
                    <a:pt x="191" y="649"/>
                  </a:lnTo>
                  <a:lnTo>
                    <a:pt x="189" y="649"/>
                  </a:lnTo>
                  <a:lnTo>
                    <a:pt x="188" y="649"/>
                  </a:lnTo>
                  <a:lnTo>
                    <a:pt x="186" y="647"/>
                  </a:lnTo>
                  <a:lnTo>
                    <a:pt x="184" y="647"/>
                  </a:lnTo>
                  <a:lnTo>
                    <a:pt x="181" y="647"/>
                  </a:lnTo>
                  <a:lnTo>
                    <a:pt x="179" y="647"/>
                  </a:lnTo>
                  <a:lnTo>
                    <a:pt x="179" y="649"/>
                  </a:lnTo>
                  <a:lnTo>
                    <a:pt x="177" y="649"/>
                  </a:lnTo>
                  <a:lnTo>
                    <a:pt x="176" y="649"/>
                  </a:lnTo>
                  <a:lnTo>
                    <a:pt x="172" y="649"/>
                  </a:lnTo>
                  <a:lnTo>
                    <a:pt x="169" y="649"/>
                  </a:lnTo>
                  <a:lnTo>
                    <a:pt x="169" y="647"/>
                  </a:lnTo>
                  <a:lnTo>
                    <a:pt x="170" y="647"/>
                  </a:lnTo>
                  <a:lnTo>
                    <a:pt x="170" y="645"/>
                  </a:lnTo>
                  <a:lnTo>
                    <a:pt x="169" y="645"/>
                  </a:lnTo>
                  <a:lnTo>
                    <a:pt x="169" y="647"/>
                  </a:lnTo>
                  <a:lnTo>
                    <a:pt x="167" y="649"/>
                  </a:lnTo>
                  <a:lnTo>
                    <a:pt x="162" y="649"/>
                  </a:lnTo>
                  <a:lnTo>
                    <a:pt x="160" y="649"/>
                  </a:lnTo>
                  <a:lnTo>
                    <a:pt x="158" y="649"/>
                  </a:lnTo>
                  <a:lnTo>
                    <a:pt x="157" y="649"/>
                  </a:lnTo>
                  <a:lnTo>
                    <a:pt x="155" y="649"/>
                  </a:lnTo>
                  <a:lnTo>
                    <a:pt x="153" y="650"/>
                  </a:lnTo>
                  <a:lnTo>
                    <a:pt x="151" y="650"/>
                  </a:lnTo>
                  <a:lnTo>
                    <a:pt x="151" y="652"/>
                  </a:lnTo>
                  <a:lnTo>
                    <a:pt x="151" y="654"/>
                  </a:lnTo>
                  <a:lnTo>
                    <a:pt x="151" y="656"/>
                  </a:lnTo>
                  <a:lnTo>
                    <a:pt x="150" y="656"/>
                  </a:lnTo>
                  <a:lnTo>
                    <a:pt x="150" y="657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61"/>
                  </a:lnTo>
                  <a:lnTo>
                    <a:pt x="146" y="663"/>
                  </a:lnTo>
                  <a:lnTo>
                    <a:pt x="148" y="663"/>
                  </a:lnTo>
                  <a:lnTo>
                    <a:pt x="146" y="664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3" y="666"/>
                  </a:lnTo>
                  <a:lnTo>
                    <a:pt x="141" y="666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6" y="668"/>
                  </a:lnTo>
                  <a:lnTo>
                    <a:pt x="134" y="668"/>
                  </a:lnTo>
                  <a:lnTo>
                    <a:pt x="132" y="668"/>
                  </a:lnTo>
                  <a:lnTo>
                    <a:pt x="131" y="668"/>
                  </a:lnTo>
                  <a:lnTo>
                    <a:pt x="127" y="668"/>
                  </a:lnTo>
                  <a:lnTo>
                    <a:pt x="126" y="668"/>
                  </a:lnTo>
                  <a:lnTo>
                    <a:pt x="122" y="668"/>
                  </a:lnTo>
                  <a:lnTo>
                    <a:pt x="120" y="668"/>
                  </a:lnTo>
                  <a:lnTo>
                    <a:pt x="119" y="668"/>
                  </a:lnTo>
                  <a:lnTo>
                    <a:pt x="119" y="666"/>
                  </a:lnTo>
                  <a:lnTo>
                    <a:pt x="119" y="668"/>
                  </a:lnTo>
                  <a:lnTo>
                    <a:pt x="117" y="668"/>
                  </a:lnTo>
                  <a:lnTo>
                    <a:pt x="117" y="666"/>
                  </a:lnTo>
                  <a:lnTo>
                    <a:pt x="115" y="666"/>
                  </a:lnTo>
                  <a:lnTo>
                    <a:pt x="113" y="666"/>
                  </a:lnTo>
                  <a:lnTo>
                    <a:pt x="115" y="664"/>
                  </a:lnTo>
                  <a:lnTo>
                    <a:pt x="117" y="664"/>
                  </a:lnTo>
                  <a:lnTo>
                    <a:pt x="115" y="664"/>
                  </a:lnTo>
                  <a:lnTo>
                    <a:pt x="113" y="664"/>
                  </a:lnTo>
                  <a:lnTo>
                    <a:pt x="113" y="666"/>
                  </a:lnTo>
                  <a:lnTo>
                    <a:pt x="115" y="666"/>
                  </a:lnTo>
                  <a:lnTo>
                    <a:pt x="115" y="668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8" y="666"/>
                  </a:lnTo>
                  <a:lnTo>
                    <a:pt x="107" y="666"/>
                  </a:lnTo>
                  <a:lnTo>
                    <a:pt x="103" y="666"/>
                  </a:lnTo>
                  <a:lnTo>
                    <a:pt x="103" y="664"/>
                  </a:lnTo>
                  <a:lnTo>
                    <a:pt x="101" y="664"/>
                  </a:lnTo>
                  <a:lnTo>
                    <a:pt x="98" y="664"/>
                  </a:lnTo>
                  <a:lnTo>
                    <a:pt x="94" y="664"/>
                  </a:lnTo>
                  <a:lnTo>
                    <a:pt x="93" y="664"/>
                  </a:lnTo>
                  <a:lnTo>
                    <a:pt x="89" y="664"/>
                  </a:lnTo>
                  <a:lnTo>
                    <a:pt x="86" y="664"/>
                  </a:lnTo>
                  <a:lnTo>
                    <a:pt x="84" y="664"/>
                  </a:lnTo>
                  <a:lnTo>
                    <a:pt x="82" y="664"/>
                  </a:lnTo>
                  <a:lnTo>
                    <a:pt x="82" y="663"/>
                  </a:lnTo>
                  <a:lnTo>
                    <a:pt x="81" y="663"/>
                  </a:lnTo>
                  <a:lnTo>
                    <a:pt x="79" y="663"/>
                  </a:lnTo>
                  <a:lnTo>
                    <a:pt x="77" y="663"/>
                  </a:lnTo>
                  <a:lnTo>
                    <a:pt x="63" y="663"/>
                  </a:lnTo>
                  <a:lnTo>
                    <a:pt x="62" y="663"/>
                  </a:lnTo>
                  <a:lnTo>
                    <a:pt x="60" y="663"/>
                  </a:lnTo>
                  <a:lnTo>
                    <a:pt x="58" y="663"/>
                  </a:lnTo>
                  <a:lnTo>
                    <a:pt x="55" y="663"/>
                  </a:lnTo>
                  <a:lnTo>
                    <a:pt x="51" y="663"/>
                  </a:lnTo>
                  <a:lnTo>
                    <a:pt x="50" y="663"/>
                  </a:lnTo>
                  <a:lnTo>
                    <a:pt x="48" y="663"/>
                  </a:lnTo>
                  <a:lnTo>
                    <a:pt x="46" y="663"/>
                  </a:lnTo>
                  <a:lnTo>
                    <a:pt x="44" y="663"/>
                  </a:lnTo>
                  <a:lnTo>
                    <a:pt x="43" y="663"/>
                  </a:lnTo>
                  <a:lnTo>
                    <a:pt x="43" y="664"/>
                  </a:lnTo>
                  <a:lnTo>
                    <a:pt x="39" y="664"/>
                  </a:lnTo>
                  <a:lnTo>
                    <a:pt x="39" y="663"/>
                  </a:lnTo>
                  <a:lnTo>
                    <a:pt x="38" y="661"/>
                  </a:lnTo>
                  <a:lnTo>
                    <a:pt x="36" y="659"/>
                  </a:lnTo>
                  <a:lnTo>
                    <a:pt x="34" y="657"/>
                  </a:lnTo>
                  <a:lnTo>
                    <a:pt x="32" y="657"/>
                  </a:lnTo>
                  <a:lnTo>
                    <a:pt x="31" y="656"/>
                  </a:lnTo>
                  <a:lnTo>
                    <a:pt x="32" y="657"/>
                  </a:lnTo>
                  <a:lnTo>
                    <a:pt x="34" y="659"/>
                  </a:lnTo>
                  <a:lnTo>
                    <a:pt x="36" y="659"/>
                  </a:lnTo>
                  <a:lnTo>
                    <a:pt x="36" y="661"/>
                  </a:lnTo>
                  <a:lnTo>
                    <a:pt x="38" y="663"/>
                  </a:lnTo>
                  <a:lnTo>
                    <a:pt x="39" y="663"/>
                  </a:lnTo>
                  <a:lnTo>
                    <a:pt x="39" y="664"/>
                  </a:lnTo>
                  <a:lnTo>
                    <a:pt x="36" y="664"/>
                  </a:lnTo>
                  <a:lnTo>
                    <a:pt x="34" y="664"/>
                  </a:lnTo>
                  <a:lnTo>
                    <a:pt x="32" y="664"/>
                  </a:lnTo>
                  <a:lnTo>
                    <a:pt x="31" y="664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4" y="664"/>
                  </a:lnTo>
                  <a:lnTo>
                    <a:pt x="22" y="664"/>
                  </a:lnTo>
                  <a:lnTo>
                    <a:pt x="20" y="666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5" y="666"/>
                  </a:lnTo>
                  <a:lnTo>
                    <a:pt x="13" y="668"/>
                  </a:lnTo>
                  <a:lnTo>
                    <a:pt x="12" y="668"/>
                  </a:lnTo>
                  <a:lnTo>
                    <a:pt x="10" y="668"/>
                  </a:lnTo>
                  <a:lnTo>
                    <a:pt x="8" y="669"/>
                  </a:lnTo>
                  <a:lnTo>
                    <a:pt x="6" y="669"/>
                  </a:lnTo>
                  <a:lnTo>
                    <a:pt x="5" y="671"/>
                  </a:lnTo>
                  <a:lnTo>
                    <a:pt x="5" y="673"/>
                  </a:lnTo>
                  <a:lnTo>
                    <a:pt x="3" y="675"/>
                  </a:lnTo>
                  <a:lnTo>
                    <a:pt x="1" y="675"/>
                  </a:lnTo>
                  <a:lnTo>
                    <a:pt x="1" y="676"/>
                  </a:lnTo>
                  <a:lnTo>
                    <a:pt x="1" y="678"/>
                  </a:lnTo>
                  <a:lnTo>
                    <a:pt x="0" y="67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7"/>
            <p:cNvSpPr>
              <a:spLocks/>
            </p:cNvSpPr>
            <p:nvPr/>
          </p:nvSpPr>
          <p:spPr bwMode="auto">
            <a:xfrm>
              <a:off x="730" y="3538"/>
              <a:ext cx="783" cy="211"/>
            </a:xfrm>
            <a:custGeom>
              <a:avLst/>
              <a:gdLst>
                <a:gd name="T0" fmla="*/ 770 w 783"/>
                <a:gd name="T1" fmla="*/ 159 h 211"/>
                <a:gd name="T2" fmla="*/ 771 w 783"/>
                <a:gd name="T3" fmla="*/ 168 h 211"/>
                <a:gd name="T4" fmla="*/ 752 w 783"/>
                <a:gd name="T5" fmla="*/ 166 h 211"/>
                <a:gd name="T6" fmla="*/ 747 w 783"/>
                <a:gd name="T7" fmla="*/ 143 h 211"/>
                <a:gd name="T8" fmla="*/ 725 w 783"/>
                <a:gd name="T9" fmla="*/ 150 h 211"/>
                <a:gd name="T10" fmla="*/ 695 w 783"/>
                <a:gd name="T11" fmla="*/ 145 h 211"/>
                <a:gd name="T12" fmla="*/ 668 w 783"/>
                <a:gd name="T13" fmla="*/ 136 h 211"/>
                <a:gd name="T14" fmla="*/ 652 w 783"/>
                <a:gd name="T15" fmla="*/ 131 h 211"/>
                <a:gd name="T16" fmla="*/ 630 w 783"/>
                <a:gd name="T17" fmla="*/ 124 h 211"/>
                <a:gd name="T18" fmla="*/ 635 w 783"/>
                <a:gd name="T19" fmla="*/ 126 h 211"/>
                <a:gd name="T20" fmla="*/ 630 w 783"/>
                <a:gd name="T21" fmla="*/ 112 h 211"/>
                <a:gd name="T22" fmla="*/ 652 w 783"/>
                <a:gd name="T23" fmla="*/ 112 h 211"/>
                <a:gd name="T24" fmla="*/ 659 w 783"/>
                <a:gd name="T25" fmla="*/ 97 h 211"/>
                <a:gd name="T26" fmla="*/ 637 w 783"/>
                <a:gd name="T27" fmla="*/ 93 h 211"/>
                <a:gd name="T28" fmla="*/ 625 w 783"/>
                <a:gd name="T29" fmla="*/ 93 h 211"/>
                <a:gd name="T30" fmla="*/ 602 w 783"/>
                <a:gd name="T31" fmla="*/ 95 h 211"/>
                <a:gd name="T32" fmla="*/ 597 w 783"/>
                <a:gd name="T33" fmla="*/ 102 h 211"/>
                <a:gd name="T34" fmla="*/ 592 w 783"/>
                <a:gd name="T35" fmla="*/ 109 h 211"/>
                <a:gd name="T36" fmla="*/ 604 w 783"/>
                <a:gd name="T37" fmla="*/ 112 h 211"/>
                <a:gd name="T38" fmla="*/ 623 w 783"/>
                <a:gd name="T39" fmla="*/ 119 h 211"/>
                <a:gd name="T40" fmla="*/ 606 w 783"/>
                <a:gd name="T41" fmla="*/ 126 h 211"/>
                <a:gd name="T42" fmla="*/ 566 w 783"/>
                <a:gd name="T43" fmla="*/ 123 h 211"/>
                <a:gd name="T44" fmla="*/ 542 w 783"/>
                <a:gd name="T45" fmla="*/ 116 h 211"/>
                <a:gd name="T46" fmla="*/ 519 w 783"/>
                <a:gd name="T47" fmla="*/ 116 h 211"/>
                <a:gd name="T48" fmla="*/ 492 w 783"/>
                <a:gd name="T49" fmla="*/ 123 h 211"/>
                <a:gd name="T50" fmla="*/ 473 w 783"/>
                <a:gd name="T51" fmla="*/ 140 h 211"/>
                <a:gd name="T52" fmla="*/ 469 w 783"/>
                <a:gd name="T53" fmla="*/ 142 h 211"/>
                <a:gd name="T54" fmla="*/ 474 w 783"/>
                <a:gd name="T55" fmla="*/ 152 h 211"/>
                <a:gd name="T56" fmla="*/ 471 w 783"/>
                <a:gd name="T57" fmla="*/ 161 h 211"/>
                <a:gd name="T58" fmla="*/ 442 w 783"/>
                <a:gd name="T59" fmla="*/ 155 h 211"/>
                <a:gd name="T60" fmla="*/ 407 w 783"/>
                <a:gd name="T61" fmla="*/ 152 h 211"/>
                <a:gd name="T62" fmla="*/ 404 w 783"/>
                <a:gd name="T63" fmla="*/ 152 h 211"/>
                <a:gd name="T64" fmla="*/ 374 w 783"/>
                <a:gd name="T65" fmla="*/ 150 h 211"/>
                <a:gd name="T66" fmla="*/ 348 w 783"/>
                <a:gd name="T67" fmla="*/ 157 h 211"/>
                <a:gd name="T68" fmla="*/ 321 w 783"/>
                <a:gd name="T69" fmla="*/ 152 h 211"/>
                <a:gd name="T70" fmla="*/ 291 w 783"/>
                <a:gd name="T71" fmla="*/ 149 h 211"/>
                <a:gd name="T72" fmla="*/ 259 w 783"/>
                <a:gd name="T73" fmla="*/ 145 h 211"/>
                <a:gd name="T74" fmla="*/ 221 w 783"/>
                <a:gd name="T75" fmla="*/ 147 h 211"/>
                <a:gd name="T76" fmla="*/ 202 w 783"/>
                <a:gd name="T77" fmla="*/ 159 h 211"/>
                <a:gd name="T78" fmla="*/ 183 w 783"/>
                <a:gd name="T79" fmla="*/ 176 h 211"/>
                <a:gd name="T80" fmla="*/ 195 w 783"/>
                <a:gd name="T81" fmla="*/ 188 h 211"/>
                <a:gd name="T82" fmla="*/ 167 w 783"/>
                <a:gd name="T83" fmla="*/ 186 h 211"/>
                <a:gd name="T84" fmla="*/ 177 w 783"/>
                <a:gd name="T85" fmla="*/ 173 h 211"/>
                <a:gd name="T86" fmla="*/ 157 w 783"/>
                <a:gd name="T87" fmla="*/ 157 h 211"/>
                <a:gd name="T88" fmla="*/ 129 w 783"/>
                <a:gd name="T89" fmla="*/ 159 h 211"/>
                <a:gd name="T90" fmla="*/ 115 w 783"/>
                <a:gd name="T91" fmla="*/ 166 h 211"/>
                <a:gd name="T92" fmla="*/ 117 w 783"/>
                <a:gd name="T93" fmla="*/ 185 h 211"/>
                <a:gd name="T94" fmla="*/ 98 w 783"/>
                <a:gd name="T95" fmla="*/ 186 h 211"/>
                <a:gd name="T96" fmla="*/ 67 w 783"/>
                <a:gd name="T97" fmla="*/ 188 h 211"/>
                <a:gd name="T98" fmla="*/ 57 w 783"/>
                <a:gd name="T99" fmla="*/ 205 h 211"/>
                <a:gd name="T100" fmla="*/ 31 w 783"/>
                <a:gd name="T101" fmla="*/ 211 h 211"/>
                <a:gd name="T102" fmla="*/ 39 w 783"/>
                <a:gd name="T103" fmla="*/ 192 h 211"/>
                <a:gd name="T104" fmla="*/ 43 w 783"/>
                <a:gd name="T105" fmla="*/ 185 h 211"/>
                <a:gd name="T106" fmla="*/ 41 w 783"/>
                <a:gd name="T107" fmla="*/ 174 h 211"/>
                <a:gd name="T108" fmla="*/ 39 w 783"/>
                <a:gd name="T109" fmla="*/ 178 h 211"/>
                <a:gd name="T110" fmla="*/ 25 w 783"/>
                <a:gd name="T111" fmla="*/ 171 h 211"/>
                <a:gd name="T112" fmla="*/ 22 w 783"/>
                <a:gd name="T113" fmla="*/ 176 h 211"/>
                <a:gd name="T114" fmla="*/ 12 w 783"/>
                <a:gd name="T115" fmla="*/ 168 h 211"/>
                <a:gd name="T116" fmla="*/ 19 w 783"/>
                <a:gd name="T117" fmla="*/ 38 h 211"/>
                <a:gd name="T118" fmla="*/ 55 w 783"/>
                <a:gd name="T119" fmla="*/ 1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3" h="211">
                  <a:moveTo>
                    <a:pt x="770" y="145"/>
                  </a:moveTo>
                  <a:lnTo>
                    <a:pt x="768" y="147"/>
                  </a:lnTo>
                  <a:lnTo>
                    <a:pt x="768" y="149"/>
                  </a:lnTo>
                  <a:lnTo>
                    <a:pt x="768" y="150"/>
                  </a:lnTo>
                  <a:lnTo>
                    <a:pt x="768" y="152"/>
                  </a:lnTo>
                  <a:lnTo>
                    <a:pt x="768" y="154"/>
                  </a:lnTo>
                  <a:lnTo>
                    <a:pt x="768" y="157"/>
                  </a:lnTo>
                  <a:lnTo>
                    <a:pt x="768" y="159"/>
                  </a:lnTo>
                  <a:lnTo>
                    <a:pt x="770" y="161"/>
                  </a:lnTo>
                  <a:lnTo>
                    <a:pt x="770" y="162"/>
                  </a:lnTo>
                  <a:lnTo>
                    <a:pt x="771" y="162"/>
                  </a:lnTo>
                  <a:lnTo>
                    <a:pt x="773" y="162"/>
                  </a:lnTo>
                  <a:lnTo>
                    <a:pt x="775" y="162"/>
                  </a:lnTo>
                  <a:lnTo>
                    <a:pt x="773" y="162"/>
                  </a:lnTo>
                  <a:lnTo>
                    <a:pt x="771" y="161"/>
                  </a:lnTo>
                  <a:lnTo>
                    <a:pt x="770" y="161"/>
                  </a:lnTo>
                  <a:lnTo>
                    <a:pt x="770" y="159"/>
                  </a:lnTo>
                  <a:lnTo>
                    <a:pt x="771" y="161"/>
                  </a:lnTo>
                  <a:lnTo>
                    <a:pt x="773" y="161"/>
                  </a:lnTo>
                  <a:lnTo>
                    <a:pt x="775" y="162"/>
                  </a:lnTo>
                  <a:lnTo>
                    <a:pt x="776" y="162"/>
                  </a:lnTo>
                  <a:lnTo>
                    <a:pt x="778" y="164"/>
                  </a:lnTo>
                  <a:lnTo>
                    <a:pt x="778" y="162"/>
                  </a:lnTo>
                  <a:lnTo>
                    <a:pt x="780" y="164"/>
                  </a:lnTo>
                  <a:lnTo>
                    <a:pt x="782" y="164"/>
                  </a:lnTo>
                  <a:lnTo>
                    <a:pt x="783" y="164"/>
                  </a:lnTo>
                  <a:lnTo>
                    <a:pt x="783" y="166"/>
                  </a:lnTo>
                  <a:lnTo>
                    <a:pt x="782" y="166"/>
                  </a:lnTo>
                  <a:lnTo>
                    <a:pt x="780" y="166"/>
                  </a:lnTo>
                  <a:lnTo>
                    <a:pt x="778" y="168"/>
                  </a:lnTo>
                  <a:lnTo>
                    <a:pt x="776" y="168"/>
                  </a:lnTo>
                  <a:lnTo>
                    <a:pt x="775" y="168"/>
                  </a:lnTo>
                  <a:lnTo>
                    <a:pt x="773" y="168"/>
                  </a:lnTo>
                  <a:lnTo>
                    <a:pt x="771" y="168"/>
                  </a:lnTo>
                  <a:lnTo>
                    <a:pt x="771" y="169"/>
                  </a:lnTo>
                  <a:lnTo>
                    <a:pt x="770" y="169"/>
                  </a:lnTo>
                  <a:lnTo>
                    <a:pt x="766" y="169"/>
                  </a:lnTo>
                  <a:lnTo>
                    <a:pt x="764" y="171"/>
                  </a:lnTo>
                  <a:lnTo>
                    <a:pt x="763" y="171"/>
                  </a:lnTo>
                  <a:lnTo>
                    <a:pt x="761" y="171"/>
                  </a:lnTo>
                  <a:lnTo>
                    <a:pt x="759" y="171"/>
                  </a:lnTo>
                  <a:lnTo>
                    <a:pt x="757" y="173"/>
                  </a:lnTo>
                  <a:lnTo>
                    <a:pt x="756" y="173"/>
                  </a:lnTo>
                  <a:lnTo>
                    <a:pt x="754" y="173"/>
                  </a:lnTo>
                  <a:lnTo>
                    <a:pt x="752" y="173"/>
                  </a:lnTo>
                  <a:lnTo>
                    <a:pt x="752" y="171"/>
                  </a:lnTo>
                  <a:lnTo>
                    <a:pt x="751" y="171"/>
                  </a:lnTo>
                  <a:lnTo>
                    <a:pt x="751" y="169"/>
                  </a:lnTo>
                  <a:lnTo>
                    <a:pt x="751" y="168"/>
                  </a:lnTo>
                  <a:lnTo>
                    <a:pt x="751" y="166"/>
                  </a:lnTo>
                  <a:lnTo>
                    <a:pt x="752" y="166"/>
                  </a:lnTo>
                  <a:lnTo>
                    <a:pt x="754" y="166"/>
                  </a:lnTo>
                  <a:lnTo>
                    <a:pt x="756" y="166"/>
                  </a:lnTo>
                  <a:lnTo>
                    <a:pt x="756" y="164"/>
                  </a:lnTo>
                  <a:lnTo>
                    <a:pt x="756" y="162"/>
                  </a:lnTo>
                  <a:lnTo>
                    <a:pt x="759" y="161"/>
                  </a:lnTo>
                  <a:lnTo>
                    <a:pt x="761" y="161"/>
                  </a:lnTo>
                  <a:lnTo>
                    <a:pt x="761" y="159"/>
                  </a:lnTo>
                  <a:lnTo>
                    <a:pt x="761" y="157"/>
                  </a:lnTo>
                  <a:lnTo>
                    <a:pt x="761" y="155"/>
                  </a:lnTo>
                  <a:lnTo>
                    <a:pt x="761" y="154"/>
                  </a:lnTo>
                  <a:lnTo>
                    <a:pt x="759" y="152"/>
                  </a:lnTo>
                  <a:lnTo>
                    <a:pt x="757" y="150"/>
                  </a:lnTo>
                  <a:lnTo>
                    <a:pt x="756" y="149"/>
                  </a:lnTo>
                  <a:lnTo>
                    <a:pt x="754" y="149"/>
                  </a:lnTo>
                  <a:lnTo>
                    <a:pt x="752" y="147"/>
                  </a:lnTo>
                  <a:lnTo>
                    <a:pt x="749" y="145"/>
                  </a:lnTo>
                  <a:lnTo>
                    <a:pt x="747" y="143"/>
                  </a:lnTo>
                  <a:lnTo>
                    <a:pt x="745" y="143"/>
                  </a:lnTo>
                  <a:lnTo>
                    <a:pt x="744" y="143"/>
                  </a:lnTo>
                  <a:lnTo>
                    <a:pt x="742" y="143"/>
                  </a:lnTo>
                  <a:lnTo>
                    <a:pt x="740" y="143"/>
                  </a:lnTo>
                  <a:lnTo>
                    <a:pt x="740" y="142"/>
                  </a:lnTo>
                  <a:lnTo>
                    <a:pt x="738" y="142"/>
                  </a:lnTo>
                  <a:lnTo>
                    <a:pt x="737" y="142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2" y="145"/>
                  </a:lnTo>
                  <a:lnTo>
                    <a:pt x="730" y="145"/>
                  </a:lnTo>
                  <a:lnTo>
                    <a:pt x="728" y="147"/>
                  </a:lnTo>
                  <a:lnTo>
                    <a:pt x="726" y="149"/>
                  </a:lnTo>
                  <a:lnTo>
                    <a:pt x="728" y="150"/>
                  </a:lnTo>
                  <a:lnTo>
                    <a:pt x="726" y="150"/>
                  </a:lnTo>
                  <a:lnTo>
                    <a:pt x="725" y="150"/>
                  </a:lnTo>
                  <a:lnTo>
                    <a:pt x="725" y="152"/>
                  </a:lnTo>
                  <a:lnTo>
                    <a:pt x="723" y="152"/>
                  </a:lnTo>
                  <a:lnTo>
                    <a:pt x="719" y="152"/>
                  </a:lnTo>
                  <a:lnTo>
                    <a:pt x="718" y="152"/>
                  </a:lnTo>
                  <a:lnTo>
                    <a:pt x="716" y="152"/>
                  </a:lnTo>
                  <a:lnTo>
                    <a:pt x="714" y="152"/>
                  </a:lnTo>
                  <a:lnTo>
                    <a:pt x="711" y="152"/>
                  </a:lnTo>
                  <a:lnTo>
                    <a:pt x="709" y="152"/>
                  </a:lnTo>
                  <a:lnTo>
                    <a:pt x="707" y="152"/>
                  </a:lnTo>
                  <a:lnTo>
                    <a:pt x="706" y="152"/>
                  </a:lnTo>
                  <a:lnTo>
                    <a:pt x="704" y="152"/>
                  </a:lnTo>
                  <a:lnTo>
                    <a:pt x="702" y="150"/>
                  </a:lnTo>
                  <a:lnTo>
                    <a:pt x="702" y="149"/>
                  </a:lnTo>
                  <a:lnTo>
                    <a:pt x="700" y="147"/>
                  </a:lnTo>
                  <a:lnTo>
                    <a:pt x="699" y="147"/>
                  </a:lnTo>
                  <a:lnTo>
                    <a:pt x="697" y="145"/>
                  </a:lnTo>
                  <a:lnTo>
                    <a:pt x="695" y="145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0" y="142"/>
                  </a:lnTo>
                  <a:lnTo>
                    <a:pt x="688" y="142"/>
                  </a:lnTo>
                  <a:lnTo>
                    <a:pt x="685" y="142"/>
                  </a:lnTo>
                  <a:lnTo>
                    <a:pt x="683" y="142"/>
                  </a:lnTo>
                  <a:lnTo>
                    <a:pt x="683" y="140"/>
                  </a:lnTo>
                  <a:lnTo>
                    <a:pt x="681" y="140"/>
                  </a:lnTo>
                  <a:lnTo>
                    <a:pt x="680" y="140"/>
                  </a:lnTo>
                  <a:lnTo>
                    <a:pt x="678" y="140"/>
                  </a:lnTo>
                  <a:lnTo>
                    <a:pt x="678" y="138"/>
                  </a:lnTo>
                  <a:lnTo>
                    <a:pt x="676" y="138"/>
                  </a:lnTo>
                  <a:lnTo>
                    <a:pt x="673" y="138"/>
                  </a:lnTo>
                  <a:lnTo>
                    <a:pt x="671" y="138"/>
                  </a:lnTo>
                  <a:lnTo>
                    <a:pt x="671" y="136"/>
                  </a:lnTo>
                  <a:lnTo>
                    <a:pt x="669" y="136"/>
                  </a:lnTo>
                  <a:lnTo>
                    <a:pt x="668" y="136"/>
                  </a:lnTo>
                  <a:lnTo>
                    <a:pt x="666" y="136"/>
                  </a:lnTo>
                  <a:lnTo>
                    <a:pt x="664" y="136"/>
                  </a:lnTo>
                  <a:lnTo>
                    <a:pt x="664" y="135"/>
                  </a:lnTo>
                  <a:lnTo>
                    <a:pt x="664" y="133"/>
                  </a:lnTo>
                  <a:lnTo>
                    <a:pt x="666" y="133"/>
                  </a:lnTo>
                  <a:lnTo>
                    <a:pt x="668" y="131"/>
                  </a:lnTo>
                  <a:lnTo>
                    <a:pt x="668" y="130"/>
                  </a:lnTo>
                  <a:lnTo>
                    <a:pt x="666" y="130"/>
                  </a:lnTo>
                  <a:lnTo>
                    <a:pt x="666" y="131"/>
                  </a:lnTo>
                  <a:lnTo>
                    <a:pt x="664" y="133"/>
                  </a:lnTo>
                  <a:lnTo>
                    <a:pt x="664" y="135"/>
                  </a:lnTo>
                  <a:lnTo>
                    <a:pt x="661" y="133"/>
                  </a:lnTo>
                  <a:lnTo>
                    <a:pt x="659" y="133"/>
                  </a:lnTo>
                  <a:lnTo>
                    <a:pt x="657" y="133"/>
                  </a:lnTo>
                  <a:lnTo>
                    <a:pt x="656" y="131"/>
                  </a:lnTo>
                  <a:lnTo>
                    <a:pt x="654" y="131"/>
                  </a:lnTo>
                  <a:lnTo>
                    <a:pt x="652" y="131"/>
                  </a:lnTo>
                  <a:lnTo>
                    <a:pt x="650" y="131"/>
                  </a:lnTo>
                  <a:lnTo>
                    <a:pt x="649" y="131"/>
                  </a:lnTo>
                  <a:lnTo>
                    <a:pt x="649" y="130"/>
                  </a:lnTo>
                  <a:lnTo>
                    <a:pt x="647" y="130"/>
                  </a:lnTo>
                  <a:lnTo>
                    <a:pt x="645" y="130"/>
                  </a:lnTo>
                  <a:lnTo>
                    <a:pt x="644" y="130"/>
                  </a:lnTo>
                  <a:lnTo>
                    <a:pt x="642" y="130"/>
                  </a:lnTo>
                  <a:lnTo>
                    <a:pt x="640" y="130"/>
                  </a:lnTo>
                  <a:lnTo>
                    <a:pt x="638" y="130"/>
                  </a:lnTo>
                  <a:lnTo>
                    <a:pt x="638" y="128"/>
                  </a:lnTo>
                  <a:lnTo>
                    <a:pt x="635" y="128"/>
                  </a:lnTo>
                  <a:lnTo>
                    <a:pt x="631" y="128"/>
                  </a:lnTo>
                  <a:lnTo>
                    <a:pt x="630" y="128"/>
                  </a:lnTo>
                  <a:lnTo>
                    <a:pt x="628" y="128"/>
                  </a:lnTo>
                  <a:lnTo>
                    <a:pt x="628" y="126"/>
                  </a:lnTo>
                  <a:lnTo>
                    <a:pt x="628" y="124"/>
                  </a:lnTo>
                  <a:lnTo>
                    <a:pt x="630" y="124"/>
                  </a:lnTo>
                  <a:lnTo>
                    <a:pt x="628" y="124"/>
                  </a:lnTo>
                  <a:lnTo>
                    <a:pt x="628" y="123"/>
                  </a:lnTo>
                  <a:lnTo>
                    <a:pt x="628" y="121"/>
                  </a:lnTo>
                  <a:lnTo>
                    <a:pt x="630" y="121"/>
                  </a:lnTo>
                  <a:lnTo>
                    <a:pt x="633" y="121"/>
                  </a:lnTo>
                  <a:lnTo>
                    <a:pt x="633" y="123"/>
                  </a:lnTo>
                  <a:lnTo>
                    <a:pt x="631" y="123"/>
                  </a:lnTo>
                  <a:lnTo>
                    <a:pt x="631" y="124"/>
                  </a:lnTo>
                  <a:lnTo>
                    <a:pt x="631" y="123"/>
                  </a:lnTo>
                  <a:lnTo>
                    <a:pt x="633" y="123"/>
                  </a:lnTo>
                  <a:lnTo>
                    <a:pt x="633" y="124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3" y="126"/>
                  </a:lnTo>
                  <a:lnTo>
                    <a:pt x="631" y="126"/>
                  </a:lnTo>
                  <a:lnTo>
                    <a:pt x="633" y="126"/>
                  </a:lnTo>
                  <a:lnTo>
                    <a:pt x="635" y="126"/>
                  </a:lnTo>
                  <a:lnTo>
                    <a:pt x="637" y="124"/>
                  </a:lnTo>
                  <a:lnTo>
                    <a:pt x="637" y="123"/>
                  </a:lnTo>
                  <a:lnTo>
                    <a:pt x="637" y="121"/>
                  </a:lnTo>
                  <a:lnTo>
                    <a:pt x="635" y="119"/>
                  </a:lnTo>
                  <a:lnTo>
                    <a:pt x="633" y="119"/>
                  </a:lnTo>
                  <a:lnTo>
                    <a:pt x="631" y="117"/>
                  </a:lnTo>
                  <a:lnTo>
                    <a:pt x="630" y="117"/>
                  </a:lnTo>
                  <a:lnTo>
                    <a:pt x="628" y="117"/>
                  </a:lnTo>
                  <a:lnTo>
                    <a:pt x="628" y="116"/>
                  </a:lnTo>
                  <a:lnTo>
                    <a:pt x="626" y="116"/>
                  </a:lnTo>
                  <a:lnTo>
                    <a:pt x="625" y="114"/>
                  </a:lnTo>
                  <a:lnTo>
                    <a:pt x="625" y="112"/>
                  </a:lnTo>
                  <a:lnTo>
                    <a:pt x="625" y="114"/>
                  </a:lnTo>
                  <a:lnTo>
                    <a:pt x="626" y="114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4"/>
                  </a:lnTo>
                  <a:lnTo>
                    <a:pt x="635" y="114"/>
                  </a:lnTo>
                  <a:lnTo>
                    <a:pt x="637" y="114"/>
                  </a:lnTo>
                  <a:lnTo>
                    <a:pt x="638" y="114"/>
                  </a:lnTo>
                  <a:lnTo>
                    <a:pt x="640" y="114"/>
                  </a:lnTo>
                  <a:lnTo>
                    <a:pt x="642" y="114"/>
                  </a:lnTo>
                  <a:lnTo>
                    <a:pt x="644" y="112"/>
                  </a:lnTo>
                  <a:lnTo>
                    <a:pt x="644" y="114"/>
                  </a:lnTo>
                  <a:lnTo>
                    <a:pt x="645" y="114"/>
                  </a:lnTo>
                  <a:lnTo>
                    <a:pt x="647" y="114"/>
                  </a:lnTo>
                  <a:lnTo>
                    <a:pt x="647" y="116"/>
                  </a:lnTo>
                  <a:lnTo>
                    <a:pt x="649" y="116"/>
                  </a:lnTo>
                  <a:lnTo>
                    <a:pt x="649" y="114"/>
                  </a:lnTo>
                  <a:lnTo>
                    <a:pt x="650" y="112"/>
                  </a:lnTo>
                  <a:lnTo>
                    <a:pt x="652" y="112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4" y="107"/>
                  </a:lnTo>
                  <a:lnTo>
                    <a:pt x="656" y="107"/>
                  </a:lnTo>
                  <a:lnTo>
                    <a:pt x="657" y="107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4" y="104"/>
                  </a:lnTo>
                  <a:lnTo>
                    <a:pt x="656" y="104"/>
                  </a:lnTo>
                  <a:lnTo>
                    <a:pt x="656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9" y="100"/>
                  </a:lnTo>
                  <a:lnTo>
                    <a:pt x="661" y="100"/>
                  </a:lnTo>
                  <a:lnTo>
                    <a:pt x="661" y="98"/>
                  </a:lnTo>
                  <a:lnTo>
                    <a:pt x="659" y="98"/>
                  </a:lnTo>
                  <a:lnTo>
                    <a:pt x="659" y="97"/>
                  </a:lnTo>
                  <a:lnTo>
                    <a:pt x="661" y="95"/>
                  </a:lnTo>
                  <a:lnTo>
                    <a:pt x="659" y="93"/>
                  </a:lnTo>
                  <a:lnTo>
                    <a:pt x="657" y="92"/>
                  </a:lnTo>
                  <a:lnTo>
                    <a:pt x="656" y="92"/>
                  </a:lnTo>
                  <a:lnTo>
                    <a:pt x="654" y="92"/>
                  </a:lnTo>
                  <a:lnTo>
                    <a:pt x="652" y="92"/>
                  </a:lnTo>
                  <a:lnTo>
                    <a:pt x="650" y="92"/>
                  </a:lnTo>
                  <a:lnTo>
                    <a:pt x="650" y="93"/>
                  </a:lnTo>
                  <a:lnTo>
                    <a:pt x="649" y="93"/>
                  </a:lnTo>
                  <a:lnTo>
                    <a:pt x="647" y="93"/>
                  </a:lnTo>
                  <a:lnTo>
                    <a:pt x="645" y="92"/>
                  </a:lnTo>
                  <a:lnTo>
                    <a:pt x="644" y="92"/>
                  </a:lnTo>
                  <a:lnTo>
                    <a:pt x="644" y="93"/>
                  </a:lnTo>
                  <a:lnTo>
                    <a:pt x="642" y="93"/>
                  </a:lnTo>
                  <a:lnTo>
                    <a:pt x="640" y="93"/>
                  </a:lnTo>
                  <a:lnTo>
                    <a:pt x="638" y="93"/>
                  </a:lnTo>
                  <a:lnTo>
                    <a:pt x="637" y="93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40" y="92"/>
                  </a:lnTo>
                  <a:lnTo>
                    <a:pt x="642" y="92"/>
                  </a:lnTo>
                  <a:lnTo>
                    <a:pt x="642" y="90"/>
                  </a:lnTo>
                  <a:lnTo>
                    <a:pt x="640" y="90"/>
                  </a:lnTo>
                  <a:lnTo>
                    <a:pt x="638" y="88"/>
                  </a:lnTo>
                  <a:lnTo>
                    <a:pt x="638" y="86"/>
                  </a:lnTo>
                  <a:lnTo>
                    <a:pt x="637" y="86"/>
                  </a:lnTo>
                  <a:lnTo>
                    <a:pt x="635" y="86"/>
                  </a:lnTo>
                  <a:lnTo>
                    <a:pt x="633" y="86"/>
                  </a:lnTo>
                  <a:lnTo>
                    <a:pt x="633" y="88"/>
                  </a:lnTo>
                  <a:lnTo>
                    <a:pt x="630" y="90"/>
                  </a:lnTo>
                  <a:lnTo>
                    <a:pt x="628" y="92"/>
                  </a:lnTo>
                  <a:lnTo>
                    <a:pt x="626" y="92"/>
                  </a:lnTo>
                  <a:lnTo>
                    <a:pt x="626" y="93"/>
                  </a:lnTo>
                  <a:lnTo>
                    <a:pt x="625" y="93"/>
                  </a:lnTo>
                  <a:lnTo>
                    <a:pt x="623" y="93"/>
                  </a:lnTo>
                  <a:lnTo>
                    <a:pt x="621" y="93"/>
                  </a:lnTo>
                  <a:lnTo>
                    <a:pt x="619" y="93"/>
                  </a:lnTo>
                  <a:lnTo>
                    <a:pt x="618" y="93"/>
                  </a:lnTo>
                  <a:lnTo>
                    <a:pt x="616" y="93"/>
                  </a:lnTo>
                  <a:lnTo>
                    <a:pt x="616" y="95"/>
                  </a:lnTo>
                  <a:lnTo>
                    <a:pt x="614" y="95"/>
                  </a:lnTo>
                  <a:lnTo>
                    <a:pt x="614" y="93"/>
                  </a:lnTo>
                  <a:lnTo>
                    <a:pt x="612" y="93"/>
                  </a:lnTo>
                  <a:lnTo>
                    <a:pt x="612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07" y="95"/>
                  </a:lnTo>
                  <a:lnTo>
                    <a:pt x="606" y="95"/>
                  </a:lnTo>
                  <a:lnTo>
                    <a:pt x="604" y="95"/>
                  </a:lnTo>
                  <a:lnTo>
                    <a:pt x="602" y="95"/>
                  </a:lnTo>
                  <a:lnTo>
                    <a:pt x="602" y="93"/>
                  </a:lnTo>
                  <a:lnTo>
                    <a:pt x="600" y="93"/>
                  </a:lnTo>
                  <a:lnTo>
                    <a:pt x="600" y="95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599" y="98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602" y="100"/>
                  </a:lnTo>
                  <a:lnTo>
                    <a:pt x="602" y="98"/>
                  </a:lnTo>
                  <a:lnTo>
                    <a:pt x="602" y="100"/>
                  </a:lnTo>
                  <a:lnTo>
                    <a:pt x="604" y="100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4" y="102"/>
                  </a:lnTo>
                  <a:lnTo>
                    <a:pt x="599" y="102"/>
                  </a:lnTo>
                  <a:lnTo>
                    <a:pt x="597" y="102"/>
                  </a:lnTo>
                  <a:lnTo>
                    <a:pt x="599" y="102"/>
                  </a:lnTo>
                  <a:lnTo>
                    <a:pt x="599" y="104"/>
                  </a:lnTo>
                  <a:lnTo>
                    <a:pt x="600" y="104"/>
                  </a:lnTo>
                  <a:lnTo>
                    <a:pt x="600" y="105"/>
                  </a:lnTo>
                  <a:lnTo>
                    <a:pt x="599" y="105"/>
                  </a:lnTo>
                  <a:lnTo>
                    <a:pt x="597" y="104"/>
                  </a:lnTo>
                  <a:lnTo>
                    <a:pt x="595" y="104"/>
                  </a:lnTo>
                  <a:lnTo>
                    <a:pt x="595" y="105"/>
                  </a:lnTo>
                  <a:lnTo>
                    <a:pt x="597" y="105"/>
                  </a:lnTo>
                  <a:lnTo>
                    <a:pt x="599" y="105"/>
                  </a:lnTo>
                  <a:lnTo>
                    <a:pt x="599" y="107"/>
                  </a:lnTo>
                  <a:lnTo>
                    <a:pt x="597" y="107"/>
                  </a:lnTo>
                  <a:lnTo>
                    <a:pt x="595" y="107"/>
                  </a:lnTo>
                  <a:lnTo>
                    <a:pt x="593" y="107"/>
                  </a:lnTo>
                  <a:lnTo>
                    <a:pt x="592" y="105"/>
                  </a:lnTo>
                  <a:lnTo>
                    <a:pt x="592" y="107"/>
                  </a:lnTo>
                  <a:lnTo>
                    <a:pt x="592" y="109"/>
                  </a:lnTo>
                  <a:lnTo>
                    <a:pt x="590" y="109"/>
                  </a:lnTo>
                  <a:lnTo>
                    <a:pt x="587" y="107"/>
                  </a:lnTo>
                  <a:lnTo>
                    <a:pt x="587" y="109"/>
                  </a:lnTo>
                  <a:lnTo>
                    <a:pt x="588" y="109"/>
                  </a:lnTo>
                  <a:lnTo>
                    <a:pt x="590" y="109"/>
                  </a:lnTo>
                  <a:lnTo>
                    <a:pt x="590" y="111"/>
                  </a:lnTo>
                  <a:lnTo>
                    <a:pt x="592" y="111"/>
                  </a:lnTo>
                  <a:lnTo>
                    <a:pt x="593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9" y="112"/>
                  </a:lnTo>
                  <a:lnTo>
                    <a:pt x="600" y="114"/>
                  </a:lnTo>
                  <a:lnTo>
                    <a:pt x="600" y="112"/>
                  </a:lnTo>
                  <a:lnTo>
                    <a:pt x="602" y="112"/>
                  </a:lnTo>
                  <a:lnTo>
                    <a:pt x="604" y="112"/>
                  </a:lnTo>
                  <a:lnTo>
                    <a:pt x="606" y="114"/>
                  </a:lnTo>
                  <a:lnTo>
                    <a:pt x="607" y="112"/>
                  </a:lnTo>
                  <a:lnTo>
                    <a:pt x="609" y="112"/>
                  </a:lnTo>
                  <a:lnTo>
                    <a:pt x="609" y="111"/>
                  </a:lnTo>
                  <a:lnTo>
                    <a:pt x="611" y="111"/>
                  </a:lnTo>
                  <a:lnTo>
                    <a:pt x="612" y="111"/>
                  </a:lnTo>
                  <a:lnTo>
                    <a:pt x="614" y="111"/>
                  </a:lnTo>
                  <a:lnTo>
                    <a:pt x="614" y="109"/>
                  </a:lnTo>
                  <a:lnTo>
                    <a:pt x="616" y="109"/>
                  </a:lnTo>
                  <a:lnTo>
                    <a:pt x="618" y="109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8" y="114"/>
                  </a:lnTo>
                  <a:lnTo>
                    <a:pt x="618" y="116"/>
                  </a:lnTo>
                  <a:lnTo>
                    <a:pt x="619" y="116"/>
                  </a:lnTo>
                  <a:lnTo>
                    <a:pt x="621" y="117"/>
                  </a:lnTo>
                  <a:lnTo>
                    <a:pt x="623" y="119"/>
                  </a:lnTo>
                  <a:lnTo>
                    <a:pt x="625" y="121"/>
                  </a:lnTo>
                  <a:lnTo>
                    <a:pt x="626" y="121"/>
                  </a:lnTo>
                  <a:lnTo>
                    <a:pt x="625" y="123"/>
                  </a:lnTo>
                  <a:lnTo>
                    <a:pt x="623" y="123"/>
                  </a:lnTo>
                  <a:lnTo>
                    <a:pt x="623" y="124"/>
                  </a:lnTo>
                  <a:lnTo>
                    <a:pt x="621" y="126"/>
                  </a:lnTo>
                  <a:lnTo>
                    <a:pt x="621" y="128"/>
                  </a:lnTo>
                  <a:lnTo>
                    <a:pt x="621" y="130"/>
                  </a:lnTo>
                  <a:lnTo>
                    <a:pt x="619" y="130"/>
                  </a:lnTo>
                  <a:lnTo>
                    <a:pt x="618" y="130"/>
                  </a:lnTo>
                  <a:lnTo>
                    <a:pt x="616" y="130"/>
                  </a:lnTo>
                  <a:lnTo>
                    <a:pt x="612" y="130"/>
                  </a:lnTo>
                  <a:lnTo>
                    <a:pt x="611" y="128"/>
                  </a:lnTo>
                  <a:lnTo>
                    <a:pt x="609" y="128"/>
                  </a:lnTo>
                  <a:lnTo>
                    <a:pt x="607" y="128"/>
                  </a:lnTo>
                  <a:lnTo>
                    <a:pt x="606" y="128"/>
                  </a:lnTo>
                  <a:lnTo>
                    <a:pt x="606" y="126"/>
                  </a:lnTo>
                  <a:lnTo>
                    <a:pt x="604" y="126"/>
                  </a:lnTo>
                  <a:lnTo>
                    <a:pt x="599" y="126"/>
                  </a:lnTo>
                  <a:lnTo>
                    <a:pt x="595" y="126"/>
                  </a:lnTo>
                  <a:lnTo>
                    <a:pt x="593" y="126"/>
                  </a:lnTo>
                  <a:lnTo>
                    <a:pt x="592" y="126"/>
                  </a:lnTo>
                  <a:lnTo>
                    <a:pt x="590" y="126"/>
                  </a:lnTo>
                  <a:lnTo>
                    <a:pt x="587" y="126"/>
                  </a:lnTo>
                  <a:lnTo>
                    <a:pt x="583" y="126"/>
                  </a:lnTo>
                  <a:lnTo>
                    <a:pt x="581" y="126"/>
                  </a:lnTo>
                  <a:lnTo>
                    <a:pt x="576" y="126"/>
                  </a:lnTo>
                  <a:lnTo>
                    <a:pt x="573" y="126"/>
                  </a:lnTo>
                  <a:lnTo>
                    <a:pt x="573" y="124"/>
                  </a:lnTo>
                  <a:lnTo>
                    <a:pt x="571" y="124"/>
                  </a:lnTo>
                  <a:lnTo>
                    <a:pt x="569" y="124"/>
                  </a:lnTo>
                  <a:lnTo>
                    <a:pt x="568" y="124"/>
                  </a:lnTo>
                  <a:lnTo>
                    <a:pt x="568" y="123"/>
                  </a:lnTo>
                  <a:lnTo>
                    <a:pt x="566" y="123"/>
                  </a:lnTo>
                  <a:lnTo>
                    <a:pt x="564" y="123"/>
                  </a:lnTo>
                  <a:lnTo>
                    <a:pt x="562" y="123"/>
                  </a:lnTo>
                  <a:lnTo>
                    <a:pt x="562" y="121"/>
                  </a:lnTo>
                  <a:lnTo>
                    <a:pt x="561" y="121"/>
                  </a:lnTo>
                  <a:lnTo>
                    <a:pt x="559" y="121"/>
                  </a:lnTo>
                  <a:lnTo>
                    <a:pt x="557" y="121"/>
                  </a:lnTo>
                  <a:lnTo>
                    <a:pt x="555" y="119"/>
                  </a:lnTo>
                  <a:lnTo>
                    <a:pt x="554" y="119"/>
                  </a:lnTo>
                  <a:lnTo>
                    <a:pt x="552" y="119"/>
                  </a:lnTo>
                  <a:lnTo>
                    <a:pt x="550" y="119"/>
                  </a:lnTo>
                  <a:lnTo>
                    <a:pt x="550" y="117"/>
                  </a:lnTo>
                  <a:lnTo>
                    <a:pt x="549" y="119"/>
                  </a:lnTo>
                  <a:lnTo>
                    <a:pt x="547" y="119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6"/>
                  </a:lnTo>
                  <a:lnTo>
                    <a:pt x="542" y="116"/>
                  </a:lnTo>
                  <a:lnTo>
                    <a:pt x="542" y="117"/>
                  </a:lnTo>
                  <a:lnTo>
                    <a:pt x="543" y="117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9"/>
                  </a:lnTo>
                  <a:lnTo>
                    <a:pt x="542" y="117"/>
                  </a:lnTo>
                  <a:lnTo>
                    <a:pt x="540" y="117"/>
                  </a:lnTo>
                  <a:lnTo>
                    <a:pt x="538" y="117"/>
                  </a:lnTo>
                  <a:lnTo>
                    <a:pt x="535" y="117"/>
                  </a:lnTo>
                  <a:lnTo>
                    <a:pt x="531" y="117"/>
                  </a:lnTo>
                  <a:lnTo>
                    <a:pt x="530" y="117"/>
                  </a:lnTo>
                  <a:lnTo>
                    <a:pt x="528" y="117"/>
                  </a:lnTo>
                  <a:lnTo>
                    <a:pt x="526" y="117"/>
                  </a:lnTo>
                  <a:lnTo>
                    <a:pt x="526" y="116"/>
                  </a:lnTo>
                  <a:lnTo>
                    <a:pt x="524" y="116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9" y="117"/>
                  </a:lnTo>
                  <a:lnTo>
                    <a:pt x="517" y="117"/>
                  </a:lnTo>
                  <a:lnTo>
                    <a:pt x="516" y="117"/>
                  </a:lnTo>
                  <a:lnTo>
                    <a:pt x="514" y="117"/>
                  </a:lnTo>
                  <a:lnTo>
                    <a:pt x="512" y="117"/>
                  </a:lnTo>
                  <a:lnTo>
                    <a:pt x="511" y="119"/>
                  </a:lnTo>
                  <a:lnTo>
                    <a:pt x="507" y="119"/>
                  </a:lnTo>
                  <a:lnTo>
                    <a:pt x="505" y="119"/>
                  </a:lnTo>
                  <a:lnTo>
                    <a:pt x="504" y="119"/>
                  </a:lnTo>
                  <a:lnTo>
                    <a:pt x="502" y="119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7" y="121"/>
                  </a:lnTo>
                  <a:lnTo>
                    <a:pt x="495" y="121"/>
                  </a:lnTo>
                  <a:lnTo>
                    <a:pt x="493" y="123"/>
                  </a:lnTo>
                  <a:lnTo>
                    <a:pt x="492" y="123"/>
                  </a:lnTo>
                  <a:lnTo>
                    <a:pt x="492" y="124"/>
                  </a:lnTo>
                  <a:lnTo>
                    <a:pt x="490" y="124"/>
                  </a:lnTo>
                  <a:lnTo>
                    <a:pt x="488" y="124"/>
                  </a:lnTo>
                  <a:lnTo>
                    <a:pt x="486" y="126"/>
                  </a:lnTo>
                  <a:lnTo>
                    <a:pt x="485" y="126"/>
                  </a:lnTo>
                  <a:lnTo>
                    <a:pt x="483" y="126"/>
                  </a:lnTo>
                  <a:lnTo>
                    <a:pt x="481" y="128"/>
                  </a:lnTo>
                  <a:lnTo>
                    <a:pt x="481" y="130"/>
                  </a:lnTo>
                  <a:lnTo>
                    <a:pt x="478" y="131"/>
                  </a:lnTo>
                  <a:lnTo>
                    <a:pt x="476" y="133"/>
                  </a:lnTo>
                  <a:lnTo>
                    <a:pt x="476" y="135"/>
                  </a:lnTo>
                  <a:lnTo>
                    <a:pt x="476" y="136"/>
                  </a:lnTo>
                  <a:lnTo>
                    <a:pt x="474" y="138"/>
                  </a:lnTo>
                  <a:lnTo>
                    <a:pt x="474" y="136"/>
                  </a:lnTo>
                  <a:lnTo>
                    <a:pt x="474" y="138"/>
                  </a:lnTo>
                  <a:lnTo>
                    <a:pt x="474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69" y="140"/>
                  </a:lnTo>
                  <a:lnTo>
                    <a:pt x="469" y="138"/>
                  </a:lnTo>
                  <a:lnTo>
                    <a:pt x="467" y="138"/>
                  </a:lnTo>
                  <a:lnTo>
                    <a:pt x="467" y="136"/>
                  </a:lnTo>
                  <a:lnTo>
                    <a:pt x="466" y="136"/>
                  </a:lnTo>
                  <a:lnTo>
                    <a:pt x="466" y="135"/>
                  </a:lnTo>
                  <a:lnTo>
                    <a:pt x="466" y="133"/>
                  </a:lnTo>
                  <a:lnTo>
                    <a:pt x="464" y="133"/>
                  </a:lnTo>
                  <a:lnTo>
                    <a:pt x="464" y="135"/>
                  </a:lnTo>
                  <a:lnTo>
                    <a:pt x="464" y="136"/>
                  </a:lnTo>
                  <a:lnTo>
                    <a:pt x="467" y="138"/>
                  </a:lnTo>
                  <a:lnTo>
                    <a:pt x="467" y="140"/>
                  </a:lnTo>
                  <a:lnTo>
                    <a:pt x="469" y="140"/>
                  </a:lnTo>
                  <a:lnTo>
                    <a:pt x="469" y="142"/>
                  </a:lnTo>
                  <a:lnTo>
                    <a:pt x="471" y="142"/>
                  </a:lnTo>
                  <a:lnTo>
                    <a:pt x="471" y="143"/>
                  </a:lnTo>
                  <a:lnTo>
                    <a:pt x="473" y="143"/>
                  </a:lnTo>
                  <a:lnTo>
                    <a:pt x="474" y="143"/>
                  </a:lnTo>
                  <a:lnTo>
                    <a:pt x="474" y="142"/>
                  </a:lnTo>
                  <a:lnTo>
                    <a:pt x="474" y="140"/>
                  </a:lnTo>
                  <a:lnTo>
                    <a:pt x="476" y="138"/>
                  </a:lnTo>
                  <a:lnTo>
                    <a:pt x="476" y="140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4" y="145"/>
                  </a:lnTo>
                  <a:lnTo>
                    <a:pt x="473" y="147"/>
                  </a:lnTo>
                  <a:lnTo>
                    <a:pt x="473" y="149"/>
                  </a:lnTo>
                  <a:lnTo>
                    <a:pt x="473" y="150"/>
                  </a:lnTo>
                  <a:lnTo>
                    <a:pt x="474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4" y="154"/>
                  </a:lnTo>
                  <a:lnTo>
                    <a:pt x="476" y="154"/>
                  </a:lnTo>
                  <a:lnTo>
                    <a:pt x="474" y="154"/>
                  </a:lnTo>
                  <a:lnTo>
                    <a:pt x="474" y="152"/>
                  </a:lnTo>
                  <a:lnTo>
                    <a:pt x="476" y="152"/>
                  </a:lnTo>
                  <a:lnTo>
                    <a:pt x="476" y="154"/>
                  </a:lnTo>
                  <a:lnTo>
                    <a:pt x="478" y="154"/>
                  </a:lnTo>
                  <a:lnTo>
                    <a:pt x="479" y="154"/>
                  </a:lnTo>
                  <a:lnTo>
                    <a:pt x="479" y="155"/>
                  </a:lnTo>
                  <a:lnTo>
                    <a:pt x="481" y="155"/>
                  </a:lnTo>
                  <a:lnTo>
                    <a:pt x="481" y="157"/>
                  </a:lnTo>
                  <a:lnTo>
                    <a:pt x="479" y="157"/>
                  </a:lnTo>
                  <a:lnTo>
                    <a:pt x="478" y="159"/>
                  </a:lnTo>
                  <a:lnTo>
                    <a:pt x="478" y="161"/>
                  </a:lnTo>
                  <a:lnTo>
                    <a:pt x="474" y="161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69" y="161"/>
                  </a:lnTo>
                  <a:lnTo>
                    <a:pt x="466" y="161"/>
                  </a:lnTo>
                  <a:lnTo>
                    <a:pt x="466" y="159"/>
                  </a:lnTo>
                  <a:lnTo>
                    <a:pt x="464" y="159"/>
                  </a:lnTo>
                  <a:lnTo>
                    <a:pt x="462" y="159"/>
                  </a:lnTo>
                  <a:lnTo>
                    <a:pt x="461" y="159"/>
                  </a:lnTo>
                  <a:lnTo>
                    <a:pt x="459" y="159"/>
                  </a:lnTo>
                  <a:lnTo>
                    <a:pt x="457" y="159"/>
                  </a:lnTo>
                  <a:lnTo>
                    <a:pt x="457" y="157"/>
                  </a:lnTo>
                  <a:lnTo>
                    <a:pt x="455" y="157"/>
                  </a:lnTo>
                  <a:lnTo>
                    <a:pt x="452" y="157"/>
                  </a:lnTo>
                  <a:lnTo>
                    <a:pt x="448" y="157"/>
                  </a:lnTo>
                  <a:lnTo>
                    <a:pt x="447" y="157"/>
                  </a:lnTo>
                  <a:lnTo>
                    <a:pt x="447" y="155"/>
                  </a:lnTo>
                  <a:lnTo>
                    <a:pt x="445" y="155"/>
                  </a:lnTo>
                  <a:lnTo>
                    <a:pt x="443" y="155"/>
                  </a:lnTo>
                  <a:lnTo>
                    <a:pt x="442" y="155"/>
                  </a:lnTo>
                  <a:lnTo>
                    <a:pt x="440" y="155"/>
                  </a:lnTo>
                  <a:lnTo>
                    <a:pt x="438" y="155"/>
                  </a:lnTo>
                  <a:lnTo>
                    <a:pt x="435" y="155"/>
                  </a:lnTo>
                  <a:lnTo>
                    <a:pt x="429" y="155"/>
                  </a:lnTo>
                  <a:lnTo>
                    <a:pt x="429" y="154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4"/>
                  </a:lnTo>
                  <a:lnTo>
                    <a:pt x="423" y="154"/>
                  </a:lnTo>
                  <a:lnTo>
                    <a:pt x="421" y="154"/>
                  </a:lnTo>
                  <a:lnTo>
                    <a:pt x="417" y="154"/>
                  </a:lnTo>
                  <a:lnTo>
                    <a:pt x="417" y="152"/>
                  </a:lnTo>
                  <a:lnTo>
                    <a:pt x="416" y="152"/>
                  </a:lnTo>
                  <a:lnTo>
                    <a:pt x="412" y="152"/>
                  </a:lnTo>
                  <a:lnTo>
                    <a:pt x="410" y="152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5" y="152"/>
                  </a:lnTo>
                  <a:lnTo>
                    <a:pt x="404" y="150"/>
                  </a:lnTo>
                  <a:lnTo>
                    <a:pt x="404" y="149"/>
                  </a:lnTo>
                  <a:lnTo>
                    <a:pt x="404" y="147"/>
                  </a:lnTo>
                  <a:lnTo>
                    <a:pt x="404" y="149"/>
                  </a:lnTo>
                  <a:lnTo>
                    <a:pt x="402" y="149"/>
                  </a:lnTo>
                  <a:lnTo>
                    <a:pt x="402" y="147"/>
                  </a:lnTo>
                  <a:lnTo>
                    <a:pt x="402" y="145"/>
                  </a:lnTo>
                  <a:lnTo>
                    <a:pt x="400" y="143"/>
                  </a:lnTo>
                  <a:lnTo>
                    <a:pt x="398" y="143"/>
                  </a:lnTo>
                  <a:lnTo>
                    <a:pt x="398" y="145"/>
                  </a:lnTo>
                  <a:lnTo>
                    <a:pt x="400" y="147"/>
                  </a:lnTo>
                  <a:lnTo>
                    <a:pt x="402" y="147"/>
                  </a:lnTo>
                  <a:lnTo>
                    <a:pt x="402" y="149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2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7" y="150"/>
                  </a:lnTo>
                  <a:lnTo>
                    <a:pt x="395" y="150"/>
                  </a:lnTo>
                  <a:lnTo>
                    <a:pt x="393" y="150"/>
                  </a:lnTo>
                  <a:lnTo>
                    <a:pt x="391" y="150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8" y="149"/>
                  </a:lnTo>
                  <a:lnTo>
                    <a:pt x="386" y="149"/>
                  </a:lnTo>
                  <a:lnTo>
                    <a:pt x="385" y="147"/>
                  </a:lnTo>
                  <a:lnTo>
                    <a:pt x="383" y="147"/>
                  </a:lnTo>
                  <a:lnTo>
                    <a:pt x="383" y="149"/>
                  </a:lnTo>
                  <a:lnTo>
                    <a:pt x="379" y="149"/>
                  </a:lnTo>
                  <a:lnTo>
                    <a:pt x="376" y="149"/>
                  </a:lnTo>
                  <a:lnTo>
                    <a:pt x="374" y="149"/>
                  </a:lnTo>
                  <a:lnTo>
                    <a:pt x="374" y="150"/>
                  </a:lnTo>
                  <a:lnTo>
                    <a:pt x="372" y="150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1" y="154"/>
                  </a:lnTo>
                  <a:lnTo>
                    <a:pt x="369" y="154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6" y="155"/>
                  </a:lnTo>
                  <a:lnTo>
                    <a:pt x="364" y="155"/>
                  </a:lnTo>
                  <a:lnTo>
                    <a:pt x="362" y="155"/>
                  </a:lnTo>
                  <a:lnTo>
                    <a:pt x="362" y="157"/>
                  </a:lnTo>
                  <a:lnTo>
                    <a:pt x="357" y="157"/>
                  </a:lnTo>
                  <a:lnTo>
                    <a:pt x="355" y="157"/>
                  </a:lnTo>
                  <a:lnTo>
                    <a:pt x="355" y="159"/>
                  </a:lnTo>
                  <a:lnTo>
                    <a:pt x="352" y="159"/>
                  </a:lnTo>
                  <a:lnTo>
                    <a:pt x="350" y="159"/>
                  </a:lnTo>
                  <a:lnTo>
                    <a:pt x="348" y="157"/>
                  </a:lnTo>
                  <a:lnTo>
                    <a:pt x="347" y="157"/>
                  </a:lnTo>
                  <a:lnTo>
                    <a:pt x="345" y="157"/>
                  </a:lnTo>
                  <a:lnTo>
                    <a:pt x="343" y="157"/>
                  </a:lnTo>
                  <a:lnTo>
                    <a:pt x="341" y="155"/>
                  </a:lnTo>
                  <a:lnTo>
                    <a:pt x="340" y="155"/>
                  </a:lnTo>
                  <a:lnTo>
                    <a:pt x="338" y="155"/>
                  </a:lnTo>
                  <a:lnTo>
                    <a:pt x="336" y="155"/>
                  </a:lnTo>
                  <a:lnTo>
                    <a:pt x="334" y="154"/>
                  </a:lnTo>
                  <a:lnTo>
                    <a:pt x="333" y="154"/>
                  </a:lnTo>
                  <a:lnTo>
                    <a:pt x="331" y="154"/>
                  </a:lnTo>
                  <a:lnTo>
                    <a:pt x="329" y="154"/>
                  </a:lnTo>
                  <a:lnTo>
                    <a:pt x="328" y="154"/>
                  </a:lnTo>
                  <a:lnTo>
                    <a:pt x="326" y="154"/>
                  </a:lnTo>
                  <a:lnTo>
                    <a:pt x="326" y="152"/>
                  </a:lnTo>
                  <a:lnTo>
                    <a:pt x="324" y="152"/>
                  </a:lnTo>
                  <a:lnTo>
                    <a:pt x="322" y="152"/>
                  </a:lnTo>
                  <a:lnTo>
                    <a:pt x="321" y="152"/>
                  </a:lnTo>
                  <a:lnTo>
                    <a:pt x="319" y="152"/>
                  </a:lnTo>
                  <a:lnTo>
                    <a:pt x="319" y="150"/>
                  </a:lnTo>
                  <a:lnTo>
                    <a:pt x="317" y="150"/>
                  </a:lnTo>
                  <a:lnTo>
                    <a:pt x="315" y="150"/>
                  </a:lnTo>
                  <a:lnTo>
                    <a:pt x="314" y="150"/>
                  </a:lnTo>
                  <a:lnTo>
                    <a:pt x="312" y="150"/>
                  </a:lnTo>
                  <a:lnTo>
                    <a:pt x="310" y="150"/>
                  </a:lnTo>
                  <a:lnTo>
                    <a:pt x="309" y="150"/>
                  </a:lnTo>
                  <a:lnTo>
                    <a:pt x="307" y="149"/>
                  </a:lnTo>
                  <a:lnTo>
                    <a:pt x="305" y="149"/>
                  </a:lnTo>
                  <a:lnTo>
                    <a:pt x="303" y="149"/>
                  </a:lnTo>
                  <a:lnTo>
                    <a:pt x="302" y="149"/>
                  </a:lnTo>
                  <a:lnTo>
                    <a:pt x="298" y="149"/>
                  </a:lnTo>
                  <a:lnTo>
                    <a:pt x="296" y="149"/>
                  </a:lnTo>
                  <a:lnTo>
                    <a:pt x="295" y="149"/>
                  </a:lnTo>
                  <a:lnTo>
                    <a:pt x="293" y="149"/>
                  </a:lnTo>
                  <a:lnTo>
                    <a:pt x="291" y="149"/>
                  </a:lnTo>
                  <a:lnTo>
                    <a:pt x="290" y="149"/>
                  </a:lnTo>
                  <a:lnTo>
                    <a:pt x="288" y="149"/>
                  </a:lnTo>
                  <a:lnTo>
                    <a:pt x="286" y="149"/>
                  </a:lnTo>
                  <a:lnTo>
                    <a:pt x="284" y="149"/>
                  </a:lnTo>
                  <a:lnTo>
                    <a:pt x="283" y="149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79" y="147"/>
                  </a:lnTo>
                  <a:lnTo>
                    <a:pt x="278" y="147"/>
                  </a:lnTo>
                  <a:lnTo>
                    <a:pt x="276" y="147"/>
                  </a:lnTo>
                  <a:lnTo>
                    <a:pt x="274" y="147"/>
                  </a:lnTo>
                  <a:lnTo>
                    <a:pt x="271" y="147"/>
                  </a:lnTo>
                  <a:lnTo>
                    <a:pt x="269" y="147"/>
                  </a:lnTo>
                  <a:lnTo>
                    <a:pt x="267" y="145"/>
                  </a:lnTo>
                  <a:lnTo>
                    <a:pt x="264" y="145"/>
                  </a:lnTo>
                  <a:lnTo>
                    <a:pt x="262" y="145"/>
                  </a:lnTo>
                  <a:lnTo>
                    <a:pt x="259" y="145"/>
                  </a:lnTo>
                  <a:lnTo>
                    <a:pt x="255" y="145"/>
                  </a:lnTo>
                  <a:lnTo>
                    <a:pt x="255" y="143"/>
                  </a:lnTo>
                  <a:lnTo>
                    <a:pt x="253" y="143"/>
                  </a:lnTo>
                  <a:lnTo>
                    <a:pt x="252" y="143"/>
                  </a:lnTo>
                  <a:lnTo>
                    <a:pt x="250" y="143"/>
                  </a:lnTo>
                  <a:lnTo>
                    <a:pt x="246" y="143"/>
                  </a:lnTo>
                  <a:lnTo>
                    <a:pt x="245" y="143"/>
                  </a:lnTo>
                  <a:lnTo>
                    <a:pt x="245" y="145"/>
                  </a:lnTo>
                  <a:lnTo>
                    <a:pt x="241" y="145"/>
                  </a:lnTo>
                  <a:lnTo>
                    <a:pt x="234" y="145"/>
                  </a:lnTo>
                  <a:lnTo>
                    <a:pt x="233" y="145"/>
                  </a:lnTo>
                  <a:lnTo>
                    <a:pt x="227" y="145"/>
                  </a:lnTo>
                  <a:lnTo>
                    <a:pt x="226" y="145"/>
                  </a:lnTo>
                  <a:lnTo>
                    <a:pt x="226" y="147"/>
                  </a:lnTo>
                  <a:lnTo>
                    <a:pt x="224" y="147"/>
                  </a:lnTo>
                  <a:lnTo>
                    <a:pt x="222" y="147"/>
                  </a:lnTo>
                  <a:lnTo>
                    <a:pt x="221" y="147"/>
                  </a:lnTo>
                  <a:lnTo>
                    <a:pt x="219" y="147"/>
                  </a:lnTo>
                  <a:lnTo>
                    <a:pt x="217" y="150"/>
                  </a:lnTo>
                  <a:lnTo>
                    <a:pt x="215" y="150"/>
                  </a:lnTo>
                  <a:lnTo>
                    <a:pt x="215" y="154"/>
                  </a:lnTo>
                  <a:lnTo>
                    <a:pt x="215" y="155"/>
                  </a:lnTo>
                  <a:lnTo>
                    <a:pt x="217" y="155"/>
                  </a:lnTo>
                  <a:lnTo>
                    <a:pt x="219" y="155"/>
                  </a:lnTo>
                  <a:lnTo>
                    <a:pt x="219" y="157"/>
                  </a:lnTo>
                  <a:lnTo>
                    <a:pt x="215" y="157"/>
                  </a:lnTo>
                  <a:lnTo>
                    <a:pt x="214" y="157"/>
                  </a:lnTo>
                  <a:lnTo>
                    <a:pt x="212" y="157"/>
                  </a:lnTo>
                  <a:lnTo>
                    <a:pt x="208" y="157"/>
                  </a:lnTo>
                  <a:lnTo>
                    <a:pt x="207" y="157"/>
                  </a:lnTo>
                  <a:lnTo>
                    <a:pt x="207" y="159"/>
                  </a:lnTo>
                  <a:lnTo>
                    <a:pt x="205" y="159"/>
                  </a:lnTo>
                  <a:lnTo>
                    <a:pt x="203" y="159"/>
                  </a:lnTo>
                  <a:lnTo>
                    <a:pt x="202" y="159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198" y="161"/>
                  </a:lnTo>
                  <a:lnTo>
                    <a:pt x="196" y="161"/>
                  </a:lnTo>
                  <a:lnTo>
                    <a:pt x="196" y="162"/>
                  </a:lnTo>
                  <a:lnTo>
                    <a:pt x="195" y="162"/>
                  </a:lnTo>
                  <a:lnTo>
                    <a:pt x="195" y="164"/>
                  </a:lnTo>
                  <a:lnTo>
                    <a:pt x="193" y="164"/>
                  </a:lnTo>
                  <a:lnTo>
                    <a:pt x="191" y="164"/>
                  </a:lnTo>
                  <a:lnTo>
                    <a:pt x="189" y="166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6" y="169"/>
                  </a:lnTo>
                  <a:lnTo>
                    <a:pt x="184" y="171"/>
                  </a:lnTo>
                  <a:lnTo>
                    <a:pt x="183" y="173"/>
                  </a:lnTo>
                  <a:lnTo>
                    <a:pt x="183" y="174"/>
                  </a:lnTo>
                  <a:lnTo>
                    <a:pt x="183" y="176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0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3" y="183"/>
                  </a:lnTo>
                  <a:lnTo>
                    <a:pt x="183" y="185"/>
                  </a:lnTo>
                  <a:lnTo>
                    <a:pt x="184" y="186"/>
                  </a:lnTo>
                  <a:lnTo>
                    <a:pt x="186" y="186"/>
                  </a:lnTo>
                  <a:lnTo>
                    <a:pt x="188" y="186"/>
                  </a:lnTo>
                  <a:lnTo>
                    <a:pt x="188" y="185"/>
                  </a:lnTo>
                  <a:lnTo>
                    <a:pt x="189" y="185"/>
                  </a:lnTo>
                  <a:lnTo>
                    <a:pt x="191" y="186"/>
                  </a:lnTo>
                  <a:lnTo>
                    <a:pt x="195" y="186"/>
                  </a:lnTo>
                  <a:lnTo>
                    <a:pt x="196" y="186"/>
                  </a:lnTo>
                  <a:lnTo>
                    <a:pt x="196" y="188"/>
                  </a:lnTo>
                  <a:lnTo>
                    <a:pt x="195" y="188"/>
                  </a:lnTo>
                  <a:lnTo>
                    <a:pt x="193" y="188"/>
                  </a:lnTo>
                  <a:lnTo>
                    <a:pt x="191" y="188"/>
                  </a:lnTo>
                  <a:lnTo>
                    <a:pt x="189" y="190"/>
                  </a:lnTo>
                  <a:lnTo>
                    <a:pt x="189" y="188"/>
                  </a:lnTo>
                  <a:lnTo>
                    <a:pt x="186" y="188"/>
                  </a:lnTo>
                  <a:lnTo>
                    <a:pt x="184" y="188"/>
                  </a:lnTo>
                  <a:lnTo>
                    <a:pt x="183" y="188"/>
                  </a:lnTo>
                  <a:lnTo>
                    <a:pt x="181" y="188"/>
                  </a:lnTo>
                  <a:lnTo>
                    <a:pt x="179" y="188"/>
                  </a:lnTo>
                  <a:lnTo>
                    <a:pt x="177" y="188"/>
                  </a:lnTo>
                  <a:lnTo>
                    <a:pt x="176" y="188"/>
                  </a:lnTo>
                  <a:lnTo>
                    <a:pt x="174" y="188"/>
                  </a:lnTo>
                  <a:lnTo>
                    <a:pt x="172" y="188"/>
                  </a:lnTo>
                  <a:lnTo>
                    <a:pt x="170" y="186"/>
                  </a:lnTo>
                  <a:lnTo>
                    <a:pt x="170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5" y="186"/>
                  </a:lnTo>
                  <a:lnTo>
                    <a:pt x="164" y="186"/>
                  </a:lnTo>
                  <a:lnTo>
                    <a:pt x="164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0" y="185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4" y="183"/>
                  </a:lnTo>
                  <a:lnTo>
                    <a:pt x="176" y="181"/>
                  </a:lnTo>
                  <a:lnTo>
                    <a:pt x="177" y="183"/>
                  </a:lnTo>
                  <a:lnTo>
                    <a:pt x="177" y="181"/>
                  </a:lnTo>
                  <a:lnTo>
                    <a:pt x="179" y="181"/>
                  </a:lnTo>
                  <a:lnTo>
                    <a:pt x="179" y="178"/>
                  </a:lnTo>
                  <a:lnTo>
                    <a:pt x="179" y="176"/>
                  </a:lnTo>
                  <a:lnTo>
                    <a:pt x="179" y="174"/>
                  </a:lnTo>
                  <a:lnTo>
                    <a:pt x="177" y="173"/>
                  </a:lnTo>
                  <a:lnTo>
                    <a:pt x="177" y="171"/>
                  </a:lnTo>
                  <a:lnTo>
                    <a:pt x="176" y="169"/>
                  </a:lnTo>
                  <a:lnTo>
                    <a:pt x="176" y="168"/>
                  </a:lnTo>
                  <a:lnTo>
                    <a:pt x="174" y="166"/>
                  </a:lnTo>
                  <a:lnTo>
                    <a:pt x="172" y="166"/>
                  </a:lnTo>
                  <a:lnTo>
                    <a:pt x="170" y="164"/>
                  </a:lnTo>
                  <a:lnTo>
                    <a:pt x="169" y="164"/>
                  </a:lnTo>
                  <a:lnTo>
                    <a:pt x="169" y="162"/>
                  </a:lnTo>
                  <a:lnTo>
                    <a:pt x="167" y="161"/>
                  </a:lnTo>
                  <a:lnTo>
                    <a:pt x="165" y="161"/>
                  </a:lnTo>
                  <a:lnTo>
                    <a:pt x="164" y="161"/>
                  </a:lnTo>
                  <a:lnTo>
                    <a:pt x="164" y="159"/>
                  </a:lnTo>
                  <a:lnTo>
                    <a:pt x="162" y="159"/>
                  </a:lnTo>
                  <a:lnTo>
                    <a:pt x="160" y="159"/>
                  </a:lnTo>
                  <a:lnTo>
                    <a:pt x="158" y="159"/>
                  </a:lnTo>
                  <a:lnTo>
                    <a:pt x="157" y="159"/>
                  </a:lnTo>
                  <a:lnTo>
                    <a:pt x="157" y="157"/>
                  </a:lnTo>
                  <a:lnTo>
                    <a:pt x="153" y="157"/>
                  </a:lnTo>
                  <a:lnTo>
                    <a:pt x="151" y="157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5" y="157"/>
                  </a:lnTo>
                  <a:lnTo>
                    <a:pt x="143" y="157"/>
                  </a:lnTo>
                  <a:lnTo>
                    <a:pt x="141" y="157"/>
                  </a:lnTo>
                  <a:lnTo>
                    <a:pt x="139" y="157"/>
                  </a:lnTo>
                  <a:lnTo>
                    <a:pt x="139" y="159"/>
                  </a:lnTo>
                  <a:lnTo>
                    <a:pt x="138" y="159"/>
                  </a:lnTo>
                  <a:lnTo>
                    <a:pt x="134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61"/>
                  </a:lnTo>
                  <a:lnTo>
                    <a:pt x="127" y="159"/>
                  </a:lnTo>
                  <a:lnTo>
                    <a:pt x="129" y="159"/>
                  </a:lnTo>
                  <a:lnTo>
                    <a:pt x="131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59"/>
                  </a:lnTo>
                  <a:lnTo>
                    <a:pt x="126" y="161"/>
                  </a:lnTo>
                  <a:lnTo>
                    <a:pt x="127" y="161"/>
                  </a:lnTo>
                  <a:lnTo>
                    <a:pt x="126" y="161"/>
                  </a:lnTo>
                  <a:lnTo>
                    <a:pt x="126" y="162"/>
                  </a:lnTo>
                  <a:lnTo>
                    <a:pt x="124" y="162"/>
                  </a:lnTo>
                  <a:lnTo>
                    <a:pt x="122" y="162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6"/>
                  </a:lnTo>
                  <a:lnTo>
                    <a:pt x="115" y="166"/>
                  </a:lnTo>
                  <a:lnTo>
                    <a:pt x="115" y="168"/>
                  </a:lnTo>
                  <a:lnTo>
                    <a:pt x="113" y="168"/>
                  </a:lnTo>
                  <a:lnTo>
                    <a:pt x="113" y="169"/>
                  </a:lnTo>
                  <a:lnTo>
                    <a:pt x="112" y="171"/>
                  </a:lnTo>
                  <a:lnTo>
                    <a:pt x="112" y="173"/>
                  </a:lnTo>
                  <a:lnTo>
                    <a:pt x="110" y="173"/>
                  </a:lnTo>
                  <a:lnTo>
                    <a:pt x="112" y="174"/>
                  </a:lnTo>
                  <a:lnTo>
                    <a:pt x="112" y="176"/>
                  </a:lnTo>
                  <a:lnTo>
                    <a:pt x="113" y="176"/>
                  </a:lnTo>
                  <a:lnTo>
                    <a:pt x="115" y="176"/>
                  </a:lnTo>
                  <a:lnTo>
                    <a:pt x="115" y="178"/>
                  </a:lnTo>
                  <a:lnTo>
                    <a:pt x="117" y="178"/>
                  </a:lnTo>
                  <a:lnTo>
                    <a:pt x="117" y="180"/>
                  </a:lnTo>
                  <a:lnTo>
                    <a:pt x="117" y="181"/>
                  </a:lnTo>
                  <a:lnTo>
                    <a:pt x="115" y="181"/>
                  </a:lnTo>
                  <a:lnTo>
                    <a:pt x="115" y="183"/>
                  </a:lnTo>
                  <a:lnTo>
                    <a:pt x="117" y="185"/>
                  </a:lnTo>
                  <a:lnTo>
                    <a:pt x="119" y="185"/>
                  </a:lnTo>
                  <a:lnTo>
                    <a:pt x="119" y="186"/>
                  </a:lnTo>
                  <a:lnTo>
                    <a:pt x="119" y="188"/>
                  </a:lnTo>
                  <a:lnTo>
                    <a:pt x="120" y="188"/>
                  </a:lnTo>
                  <a:lnTo>
                    <a:pt x="122" y="188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3" y="188"/>
                  </a:lnTo>
                  <a:lnTo>
                    <a:pt x="112" y="188"/>
                  </a:lnTo>
                  <a:lnTo>
                    <a:pt x="110" y="188"/>
                  </a:lnTo>
                  <a:lnTo>
                    <a:pt x="108" y="188"/>
                  </a:lnTo>
                  <a:lnTo>
                    <a:pt x="108" y="186"/>
                  </a:lnTo>
                  <a:lnTo>
                    <a:pt x="108" y="188"/>
                  </a:lnTo>
                  <a:lnTo>
                    <a:pt x="103" y="188"/>
                  </a:lnTo>
                  <a:lnTo>
                    <a:pt x="103" y="186"/>
                  </a:lnTo>
                  <a:lnTo>
                    <a:pt x="101" y="186"/>
                  </a:lnTo>
                  <a:lnTo>
                    <a:pt x="98" y="186"/>
                  </a:lnTo>
                  <a:lnTo>
                    <a:pt x="96" y="186"/>
                  </a:lnTo>
                  <a:lnTo>
                    <a:pt x="95" y="186"/>
                  </a:lnTo>
                  <a:lnTo>
                    <a:pt x="93" y="186"/>
                  </a:lnTo>
                  <a:lnTo>
                    <a:pt x="91" y="186"/>
                  </a:lnTo>
                  <a:lnTo>
                    <a:pt x="89" y="186"/>
                  </a:lnTo>
                  <a:lnTo>
                    <a:pt x="88" y="186"/>
                  </a:lnTo>
                  <a:lnTo>
                    <a:pt x="86" y="186"/>
                  </a:lnTo>
                  <a:lnTo>
                    <a:pt x="84" y="186"/>
                  </a:lnTo>
                  <a:lnTo>
                    <a:pt x="81" y="186"/>
                  </a:lnTo>
                  <a:lnTo>
                    <a:pt x="77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74" y="188"/>
                  </a:lnTo>
                  <a:lnTo>
                    <a:pt x="72" y="188"/>
                  </a:lnTo>
                  <a:lnTo>
                    <a:pt x="70" y="188"/>
                  </a:lnTo>
                  <a:lnTo>
                    <a:pt x="69" y="188"/>
                  </a:lnTo>
                  <a:lnTo>
                    <a:pt x="67" y="188"/>
                  </a:lnTo>
                  <a:lnTo>
                    <a:pt x="67" y="190"/>
                  </a:lnTo>
                  <a:lnTo>
                    <a:pt x="65" y="190"/>
                  </a:lnTo>
                  <a:lnTo>
                    <a:pt x="63" y="190"/>
                  </a:lnTo>
                  <a:lnTo>
                    <a:pt x="63" y="192"/>
                  </a:lnTo>
                  <a:lnTo>
                    <a:pt x="63" y="193"/>
                  </a:lnTo>
                  <a:lnTo>
                    <a:pt x="65" y="195"/>
                  </a:lnTo>
                  <a:lnTo>
                    <a:pt x="63" y="195"/>
                  </a:lnTo>
                  <a:lnTo>
                    <a:pt x="62" y="197"/>
                  </a:lnTo>
                  <a:lnTo>
                    <a:pt x="62" y="199"/>
                  </a:lnTo>
                  <a:lnTo>
                    <a:pt x="62" y="200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60" y="205"/>
                  </a:lnTo>
                  <a:lnTo>
                    <a:pt x="58" y="205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7" y="205"/>
                  </a:lnTo>
                  <a:lnTo>
                    <a:pt x="57" y="207"/>
                  </a:lnTo>
                  <a:lnTo>
                    <a:pt x="55" y="207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6" y="209"/>
                  </a:lnTo>
                  <a:lnTo>
                    <a:pt x="44" y="209"/>
                  </a:lnTo>
                  <a:lnTo>
                    <a:pt x="44" y="211"/>
                  </a:lnTo>
                  <a:lnTo>
                    <a:pt x="43" y="211"/>
                  </a:lnTo>
                  <a:lnTo>
                    <a:pt x="41" y="211"/>
                  </a:lnTo>
                  <a:lnTo>
                    <a:pt x="39" y="211"/>
                  </a:lnTo>
                  <a:lnTo>
                    <a:pt x="38" y="211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2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29" y="209"/>
                  </a:lnTo>
                  <a:lnTo>
                    <a:pt x="29" y="207"/>
                  </a:lnTo>
                  <a:lnTo>
                    <a:pt x="29" y="205"/>
                  </a:lnTo>
                  <a:lnTo>
                    <a:pt x="29" y="204"/>
                  </a:lnTo>
                  <a:lnTo>
                    <a:pt x="31" y="204"/>
                  </a:lnTo>
                  <a:lnTo>
                    <a:pt x="31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32" y="199"/>
                  </a:lnTo>
                  <a:lnTo>
                    <a:pt x="31" y="199"/>
                  </a:lnTo>
                  <a:lnTo>
                    <a:pt x="31" y="197"/>
                  </a:lnTo>
                  <a:lnTo>
                    <a:pt x="32" y="195"/>
                  </a:lnTo>
                  <a:lnTo>
                    <a:pt x="34" y="195"/>
                  </a:lnTo>
                  <a:lnTo>
                    <a:pt x="36" y="193"/>
                  </a:lnTo>
                  <a:lnTo>
                    <a:pt x="38" y="193"/>
                  </a:lnTo>
                  <a:lnTo>
                    <a:pt x="39" y="192"/>
                  </a:lnTo>
                  <a:lnTo>
                    <a:pt x="39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6" y="186"/>
                  </a:lnTo>
                  <a:lnTo>
                    <a:pt x="36" y="185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8" y="181"/>
                  </a:lnTo>
                  <a:lnTo>
                    <a:pt x="38" y="183"/>
                  </a:lnTo>
                  <a:lnTo>
                    <a:pt x="38" y="185"/>
                  </a:lnTo>
                  <a:lnTo>
                    <a:pt x="39" y="185"/>
                  </a:lnTo>
                  <a:lnTo>
                    <a:pt x="39" y="186"/>
                  </a:lnTo>
                  <a:lnTo>
                    <a:pt x="41" y="188"/>
                  </a:lnTo>
                  <a:lnTo>
                    <a:pt x="39" y="186"/>
                  </a:lnTo>
                  <a:lnTo>
                    <a:pt x="39" y="185"/>
                  </a:lnTo>
                  <a:lnTo>
                    <a:pt x="41" y="185"/>
                  </a:lnTo>
                  <a:lnTo>
                    <a:pt x="43" y="185"/>
                  </a:lnTo>
                  <a:lnTo>
                    <a:pt x="43" y="183"/>
                  </a:lnTo>
                  <a:lnTo>
                    <a:pt x="43" y="181"/>
                  </a:lnTo>
                  <a:lnTo>
                    <a:pt x="43" y="183"/>
                  </a:lnTo>
                  <a:lnTo>
                    <a:pt x="41" y="185"/>
                  </a:lnTo>
                  <a:lnTo>
                    <a:pt x="39" y="185"/>
                  </a:lnTo>
                  <a:lnTo>
                    <a:pt x="39" y="183"/>
                  </a:lnTo>
                  <a:lnTo>
                    <a:pt x="38" y="183"/>
                  </a:lnTo>
                  <a:lnTo>
                    <a:pt x="38" y="181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41" y="178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1" y="178"/>
                  </a:lnTo>
                  <a:lnTo>
                    <a:pt x="41" y="176"/>
                  </a:lnTo>
                  <a:lnTo>
                    <a:pt x="41" y="174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3"/>
                  </a:lnTo>
                  <a:lnTo>
                    <a:pt x="41" y="174"/>
                  </a:lnTo>
                  <a:lnTo>
                    <a:pt x="43" y="173"/>
                  </a:lnTo>
                  <a:lnTo>
                    <a:pt x="41" y="173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6"/>
                  </a:lnTo>
                  <a:lnTo>
                    <a:pt x="41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4"/>
                  </a:lnTo>
                  <a:lnTo>
                    <a:pt x="38" y="174"/>
                  </a:lnTo>
                  <a:lnTo>
                    <a:pt x="38" y="176"/>
                  </a:lnTo>
                  <a:lnTo>
                    <a:pt x="39" y="176"/>
                  </a:lnTo>
                  <a:lnTo>
                    <a:pt x="39" y="178"/>
                  </a:lnTo>
                  <a:lnTo>
                    <a:pt x="38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6" y="180"/>
                  </a:lnTo>
                  <a:lnTo>
                    <a:pt x="36" y="181"/>
                  </a:lnTo>
                  <a:lnTo>
                    <a:pt x="34" y="181"/>
                  </a:lnTo>
                  <a:lnTo>
                    <a:pt x="32" y="181"/>
                  </a:lnTo>
                  <a:lnTo>
                    <a:pt x="32" y="180"/>
                  </a:lnTo>
                  <a:lnTo>
                    <a:pt x="32" y="178"/>
                  </a:lnTo>
                  <a:lnTo>
                    <a:pt x="31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7" y="173"/>
                  </a:lnTo>
                  <a:lnTo>
                    <a:pt x="25" y="171"/>
                  </a:lnTo>
                  <a:lnTo>
                    <a:pt x="24" y="171"/>
                  </a:lnTo>
                  <a:lnTo>
                    <a:pt x="22" y="171"/>
                  </a:lnTo>
                  <a:lnTo>
                    <a:pt x="24" y="171"/>
                  </a:lnTo>
                  <a:lnTo>
                    <a:pt x="24" y="173"/>
                  </a:lnTo>
                  <a:lnTo>
                    <a:pt x="25" y="174"/>
                  </a:lnTo>
                  <a:lnTo>
                    <a:pt x="27" y="174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31" y="176"/>
                  </a:lnTo>
                  <a:lnTo>
                    <a:pt x="31" y="178"/>
                  </a:lnTo>
                  <a:lnTo>
                    <a:pt x="29" y="178"/>
                  </a:lnTo>
                  <a:lnTo>
                    <a:pt x="27" y="178"/>
                  </a:lnTo>
                  <a:lnTo>
                    <a:pt x="25" y="176"/>
                  </a:lnTo>
                  <a:lnTo>
                    <a:pt x="24" y="176"/>
                  </a:lnTo>
                  <a:lnTo>
                    <a:pt x="22" y="176"/>
                  </a:lnTo>
                  <a:lnTo>
                    <a:pt x="22" y="174"/>
                  </a:lnTo>
                  <a:lnTo>
                    <a:pt x="20" y="174"/>
                  </a:lnTo>
                  <a:lnTo>
                    <a:pt x="19" y="174"/>
                  </a:lnTo>
                  <a:lnTo>
                    <a:pt x="17" y="173"/>
                  </a:lnTo>
                  <a:lnTo>
                    <a:pt x="15" y="173"/>
                  </a:lnTo>
                  <a:lnTo>
                    <a:pt x="13" y="171"/>
                  </a:lnTo>
                  <a:lnTo>
                    <a:pt x="12" y="171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5" y="168"/>
                  </a:lnTo>
                  <a:lnTo>
                    <a:pt x="17" y="169"/>
                  </a:lnTo>
                  <a:lnTo>
                    <a:pt x="19" y="169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5" y="168"/>
                  </a:lnTo>
                  <a:lnTo>
                    <a:pt x="13" y="168"/>
                  </a:lnTo>
                  <a:lnTo>
                    <a:pt x="12" y="168"/>
                  </a:lnTo>
                  <a:lnTo>
                    <a:pt x="10" y="169"/>
                  </a:lnTo>
                  <a:lnTo>
                    <a:pt x="8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3" y="168"/>
                  </a:lnTo>
                  <a:lnTo>
                    <a:pt x="1" y="168"/>
                  </a:lnTo>
                  <a:lnTo>
                    <a:pt x="0" y="168"/>
                  </a:lnTo>
                  <a:lnTo>
                    <a:pt x="3" y="150"/>
                  </a:lnTo>
                  <a:lnTo>
                    <a:pt x="8" y="135"/>
                  </a:lnTo>
                  <a:lnTo>
                    <a:pt x="8" y="124"/>
                  </a:lnTo>
                  <a:lnTo>
                    <a:pt x="12" y="86"/>
                  </a:lnTo>
                  <a:lnTo>
                    <a:pt x="13" y="47"/>
                  </a:lnTo>
                  <a:lnTo>
                    <a:pt x="15" y="43"/>
                  </a:lnTo>
                  <a:lnTo>
                    <a:pt x="20" y="42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9" y="36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4" y="33"/>
                  </a:lnTo>
                  <a:lnTo>
                    <a:pt x="27" y="31"/>
                  </a:lnTo>
                  <a:lnTo>
                    <a:pt x="27" y="28"/>
                  </a:lnTo>
                  <a:lnTo>
                    <a:pt x="29" y="24"/>
                  </a:lnTo>
                  <a:lnTo>
                    <a:pt x="34" y="26"/>
                  </a:lnTo>
                  <a:lnTo>
                    <a:pt x="39" y="26"/>
                  </a:lnTo>
                  <a:lnTo>
                    <a:pt x="41" y="28"/>
                  </a:lnTo>
                  <a:lnTo>
                    <a:pt x="46" y="28"/>
                  </a:lnTo>
                  <a:lnTo>
                    <a:pt x="48" y="26"/>
                  </a:lnTo>
                  <a:lnTo>
                    <a:pt x="50" y="24"/>
                  </a:lnTo>
                  <a:lnTo>
                    <a:pt x="53" y="24"/>
                  </a:lnTo>
                  <a:lnTo>
                    <a:pt x="55" y="24"/>
                  </a:lnTo>
                  <a:lnTo>
                    <a:pt x="57" y="14"/>
                  </a:lnTo>
                  <a:lnTo>
                    <a:pt x="55" y="12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8" y="4"/>
                  </a:lnTo>
                  <a:lnTo>
                    <a:pt x="5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98"/>
            <p:cNvSpPr>
              <a:spLocks/>
            </p:cNvSpPr>
            <p:nvPr/>
          </p:nvSpPr>
          <p:spPr bwMode="auto">
            <a:xfrm>
              <a:off x="540" y="1952"/>
              <a:ext cx="2273" cy="1586"/>
            </a:xfrm>
            <a:custGeom>
              <a:avLst/>
              <a:gdLst>
                <a:gd name="T0" fmla="*/ 253 w 2273"/>
                <a:gd name="T1" fmla="*/ 1569 h 1586"/>
                <a:gd name="T2" fmla="*/ 262 w 2273"/>
                <a:gd name="T3" fmla="*/ 1477 h 1586"/>
                <a:gd name="T4" fmla="*/ 312 w 2273"/>
                <a:gd name="T5" fmla="*/ 1467 h 1586"/>
                <a:gd name="T6" fmla="*/ 359 w 2273"/>
                <a:gd name="T7" fmla="*/ 1448 h 1586"/>
                <a:gd name="T8" fmla="*/ 378 w 2273"/>
                <a:gd name="T9" fmla="*/ 1408 h 1586"/>
                <a:gd name="T10" fmla="*/ 398 w 2273"/>
                <a:gd name="T11" fmla="*/ 1400 h 1586"/>
                <a:gd name="T12" fmla="*/ 426 w 2273"/>
                <a:gd name="T13" fmla="*/ 1398 h 1586"/>
                <a:gd name="T14" fmla="*/ 454 w 2273"/>
                <a:gd name="T15" fmla="*/ 1391 h 1586"/>
                <a:gd name="T16" fmla="*/ 476 w 2273"/>
                <a:gd name="T17" fmla="*/ 1389 h 1586"/>
                <a:gd name="T18" fmla="*/ 497 w 2273"/>
                <a:gd name="T19" fmla="*/ 1379 h 1586"/>
                <a:gd name="T20" fmla="*/ 524 w 2273"/>
                <a:gd name="T21" fmla="*/ 1381 h 1586"/>
                <a:gd name="T22" fmla="*/ 550 w 2273"/>
                <a:gd name="T23" fmla="*/ 1384 h 1586"/>
                <a:gd name="T24" fmla="*/ 590 w 2273"/>
                <a:gd name="T25" fmla="*/ 1332 h 1586"/>
                <a:gd name="T26" fmla="*/ 621 w 2273"/>
                <a:gd name="T27" fmla="*/ 1258 h 1586"/>
                <a:gd name="T28" fmla="*/ 540 w 2273"/>
                <a:gd name="T29" fmla="*/ 1234 h 1586"/>
                <a:gd name="T30" fmla="*/ 492 w 2273"/>
                <a:gd name="T31" fmla="*/ 1196 h 1586"/>
                <a:gd name="T32" fmla="*/ 421 w 2273"/>
                <a:gd name="T33" fmla="*/ 956 h 1586"/>
                <a:gd name="T34" fmla="*/ 285 w 2273"/>
                <a:gd name="T35" fmla="*/ 899 h 1586"/>
                <a:gd name="T36" fmla="*/ 179 w 2273"/>
                <a:gd name="T37" fmla="*/ 801 h 1586"/>
                <a:gd name="T38" fmla="*/ 155 w 2273"/>
                <a:gd name="T39" fmla="*/ 759 h 1586"/>
                <a:gd name="T40" fmla="*/ 139 w 2273"/>
                <a:gd name="T41" fmla="*/ 747 h 1586"/>
                <a:gd name="T42" fmla="*/ 136 w 2273"/>
                <a:gd name="T43" fmla="*/ 728 h 1586"/>
                <a:gd name="T44" fmla="*/ 122 w 2273"/>
                <a:gd name="T45" fmla="*/ 709 h 1586"/>
                <a:gd name="T46" fmla="*/ 124 w 2273"/>
                <a:gd name="T47" fmla="*/ 690 h 1586"/>
                <a:gd name="T48" fmla="*/ 110 w 2273"/>
                <a:gd name="T49" fmla="*/ 680 h 1586"/>
                <a:gd name="T50" fmla="*/ 145 w 2273"/>
                <a:gd name="T51" fmla="*/ 606 h 1586"/>
                <a:gd name="T52" fmla="*/ 535 w 2273"/>
                <a:gd name="T53" fmla="*/ 671 h 1586"/>
                <a:gd name="T54" fmla="*/ 649 w 2273"/>
                <a:gd name="T55" fmla="*/ 661 h 1586"/>
                <a:gd name="T56" fmla="*/ 827 w 2273"/>
                <a:gd name="T57" fmla="*/ 685 h 1586"/>
                <a:gd name="T58" fmla="*/ 835 w 2273"/>
                <a:gd name="T59" fmla="*/ 663 h 1586"/>
                <a:gd name="T60" fmla="*/ 873 w 2273"/>
                <a:gd name="T61" fmla="*/ 647 h 1586"/>
                <a:gd name="T62" fmla="*/ 909 w 2273"/>
                <a:gd name="T63" fmla="*/ 642 h 1586"/>
                <a:gd name="T64" fmla="*/ 1020 w 2273"/>
                <a:gd name="T65" fmla="*/ 642 h 1586"/>
                <a:gd name="T66" fmla="*/ 1369 w 2273"/>
                <a:gd name="T67" fmla="*/ 564 h 1586"/>
                <a:gd name="T68" fmla="*/ 1396 w 2273"/>
                <a:gd name="T69" fmla="*/ 533 h 1586"/>
                <a:gd name="T70" fmla="*/ 1377 w 2273"/>
                <a:gd name="T71" fmla="*/ 487 h 1586"/>
                <a:gd name="T72" fmla="*/ 1389 w 2273"/>
                <a:gd name="T73" fmla="*/ 440 h 1586"/>
                <a:gd name="T74" fmla="*/ 1395 w 2273"/>
                <a:gd name="T75" fmla="*/ 406 h 1586"/>
                <a:gd name="T76" fmla="*/ 1388 w 2273"/>
                <a:gd name="T77" fmla="*/ 345 h 1586"/>
                <a:gd name="T78" fmla="*/ 1476 w 2273"/>
                <a:gd name="T79" fmla="*/ 255 h 1586"/>
                <a:gd name="T80" fmla="*/ 1483 w 2273"/>
                <a:gd name="T81" fmla="*/ 236 h 1586"/>
                <a:gd name="T82" fmla="*/ 1509 w 2273"/>
                <a:gd name="T83" fmla="*/ 217 h 1586"/>
                <a:gd name="T84" fmla="*/ 1564 w 2273"/>
                <a:gd name="T85" fmla="*/ 195 h 1586"/>
                <a:gd name="T86" fmla="*/ 1585 w 2273"/>
                <a:gd name="T87" fmla="*/ 214 h 1586"/>
                <a:gd name="T88" fmla="*/ 1631 w 2273"/>
                <a:gd name="T89" fmla="*/ 221 h 1586"/>
                <a:gd name="T90" fmla="*/ 1652 w 2273"/>
                <a:gd name="T91" fmla="*/ 221 h 1586"/>
                <a:gd name="T92" fmla="*/ 1683 w 2273"/>
                <a:gd name="T93" fmla="*/ 214 h 1586"/>
                <a:gd name="T94" fmla="*/ 1730 w 2273"/>
                <a:gd name="T95" fmla="*/ 198 h 1586"/>
                <a:gd name="T96" fmla="*/ 1714 w 2273"/>
                <a:gd name="T97" fmla="*/ 169 h 1586"/>
                <a:gd name="T98" fmla="*/ 1719 w 2273"/>
                <a:gd name="T99" fmla="*/ 140 h 1586"/>
                <a:gd name="T100" fmla="*/ 1766 w 2273"/>
                <a:gd name="T101" fmla="*/ 122 h 1586"/>
                <a:gd name="T102" fmla="*/ 1840 w 2273"/>
                <a:gd name="T103" fmla="*/ 83 h 1586"/>
                <a:gd name="T104" fmla="*/ 1945 w 2273"/>
                <a:gd name="T105" fmla="*/ 86 h 1586"/>
                <a:gd name="T106" fmla="*/ 1947 w 2273"/>
                <a:gd name="T107" fmla="*/ 67 h 1586"/>
                <a:gd name="T108" fmla="*/ 2030 w 2273"/>
                <a:gd name="T109" fmla="*/ 122 h 1586"/>
                <a:gd name="T110" fmla="*/ 2077 w 2273"/>
                <a:gd name="T111" fmla="*/ 105 h 1586"/>
                <a:gd name="T112" fmla="*/ 2111 w 2273"/>
                <a:gd name="T113" fmla="*/ 71 h 1586"/>
                <a:gd name="T114" fmla="*/ 2135 w 2273"/>
                <a:gd name="T115" fmla="*/ 45 h 1586"/>
                <a:gd name="T116" fmla="*/ 2170 w 2273"/>
                <a:gd name="T117" fmla="*/ 34 h 1586"/>
                <a:gd name="T118" fmla="*/ 2197 w 2273"/>
                <a:gd name="T119" fmla="*/ 33 h 1586"/>
                <a:gd name="T120" fmla="*/ 2222 w 2273"/>
                <a:gd name="T121" fmla="*/ 24 h 1586"/>
                <a:gd name="T122" fmla="*/ 2237 w 2273"/>
                <a:gd name="T123" fmla="*/ 5 h 1586"/>
                <a:gd name="T124" fmla="*/ 2265 w 2273"/>
                <a:gd name="T125" fmla="*/ 2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3" h="1586">
                  <a:moveTo>
                    <a:pt x="245" y="1586"/>
                  </a:move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9"/>
            <p:cNvSpPr>
              <a:spLocks/>
            </p:cNvSpPr>
            <p:nvPr/>
          </p:nvSpPr>
          <p:spPr bwMode="auto">
            <a:xfrm>
              <a:off x="3627" y="1495"/>
              <a:ext cx="131" cy="122"/>
            </a:xfrm>
            <a:custGeom>
              <a:avLst/>
              <a:gdLst>
                <a:gd name="T0" fmla="*/ 93 w 131"/>
                <a:gd name="T1" fmla="*/ 22 h 122"/>
                <a:gd name="T2" fmla="*/ 112 w 131"/>
                <a:gd name="T3" fmla="*/ 44 h 122"/>
                <a:gd name="T4" fmla="*/ 127 w 131"/>
                <a:gd name="T5" fmla="*/ 98 h 122"/>
                <a:gd name="T6" fmla="*/ 127 w 131"/>
                <a:gd name="T7" fmla="*/ 112 h 122"/>
                <a:gd name="T8" fmla="*/ 84 w 131"/>
                <a:gd name="T9" fmla="*/ 122 h 122"/>
                <a:gd name="T10" fmla="*/ 29 w 131"/>
                <a:gd name="T11" fmla="*/ 100 h 122"/>
                <a:gd name="T12" fmla="*/ 25 w 131"/>
                <a:gd name="T13" fmla="*/ 60 h 122"/>
                <a:gd name="T14" fmla="*/ 17 w 131"/>
                <a:gd name="T15" fmla="*/ 55 h 122"/>
                <a:gd name="T16" fmla="*/ 1 w 131"/>
                <a:gd name="T17" fmla="*/ 65 h 122"/>
                <a:gd name="T18" fmla="*/ 0 w 131"/>
                <a:gd name="T19" fmla="*/ 31 h 122"/>
                <a:gd name="T20" fmla="*/ 1 w 131"/>
                <a:gd name="T21" fmla="*/ 29 h 122"/>
                <a:gd name="T22" fmla="*/ 3 w 131"/>
                <a:gd name="T23" fmla="*/ 29 h 122"/>
                <a:gd name="T24" fmla="*/ 5 w 131"/>
                <a:gd name="T25" fmla="*/ 27 h 122"/>
                <a:gd name="T26" fmla="*/ 8 w 131"/>
                <a:gd name="T27" fmla="*/ 27 h 122"/>
                <a:gd name="T28" fmla="*/ 10 w 131"/>
                <a:gd name="T29" fmla="*/ 25 h 122"/>
                <a:gd name="T30" fmla="*/ 12 w 131"/>
                <a:gd name="T31" fmla="*/ 24 h 122"/>
                <a:gd name="T32" fmla="*/ 13 w 131"/>
                <a:gd name="T33" fmla="*/ 24 h 122"/>
                <a:gd name="T34" fmla="*/ 17 w 131"/>
                <a:gd name="T35" fmla="*/ 22 h 122"/>
                <a:gd name="T36" fmla="*/ 18 w 131"/>
                <a:gd name="T37" fmla="*/ 22 h 122"/>
                <a:gd name="T38" fmla="*/ 20 w 131"/>
                <a:gd name="T39" fmla="*/ 20 h 122"/>
                <a:gd name="T40" fmla="*/ 22 w 131"/>
                <a:gd name="T41" fmla="*/ 20 h 122"/>
                <a:gd name="T42" fmla="*/ 24 w 131"/>
                <a:gd name="T43" fmla="*/ 20 h 122"/>
                <a:gd name="T44" fmla="*/ 27 w 131"/>
                <a:gd name="T45" fmla="*/ 20 h 122"/>
                <a:gd name="T46" fmla="*/ 29 w 131"/>
                <a:gd name="T47" fmla="*/ 20 h 122"/>
                <a:gd name="T48" fmla="*/ 31 w 131"/>
                <a:gd name="T49" fmla="*/ 22 h 122"/>
                <a:gd name="T50" fmla="*/ 32 w 131"/>
                <a:gd name="T51" fmla="*/ 22 h 122"/>
                <a:gd name="T52" fmla="*/ 36 w 131"/>
                <a:gd name="T53" fmla="*/ 24 h 122"/>
                <a:gd name="T54" fmla="*/ 37 w 131"/>
                <a:gd name="T55" fmla="*/ 24 h 122"/>
                <a:gd name="T56" fmla="*/ 39 w 131"/>
                <a:gd name="T57" fmla="*/ 24 h 122"/>
                <a:gd name="T58" fmla="*/ 41 w 131"/>
                <a:gd name="T59" fmla="*/ 24 h 122"/>
                <a:gd name="T60" fmla="*/ 44 w 131"/>
                <a:gd name="T61" fmla="*/ 24 h 122"/>
                <a:gd name="T62" fmla="*/ 46 w 131"/>
                <a:gd name="T63" fmla="*/ 22 h 122"/>
                <a:gd name="T64" fmla="*/ 50 w 131"/>
                <a:gd name="T65" fmla="*/ 22 h 122"/>
                <a:gd name="T66" fmla="*/ 51 w 131"/>
                <a:gd name="T67" fmla="*/ 22 h 122"/>
                <a:gd name="T68" fmla="*/ 55 w 131"/>
                <a:gd name="T69" fmla="*/ 22 h 122"/>
                <a:gd name="T70" fmla="*/ 58 w 131"/>
                <a:gd name="T71" fmla="*/ 22 h 122"/>
                <a:gd name="T72" fmla="*/ 60 w 131"/>
                <a:gd name="T73" fmla="*/ 20 h 122"/>
                <a:gd name="T74" fmla="*/ 62 w 131"/>
                <a:gd name="T75" fmla="*/ 19 h 122"/>
                <a:gd name="T76" fmla="*/ 63 w 131"/>
                <a:gd name="T77" fmla="*/ 17 h 122"/>
                <a:gd name="T78" fmla="*/ 67 w 131"/>
                <a:gd name="T79" fmla="*/ 17 h 122"/>
                <a:gd name="T80" fmla="*/ 69 w 131"/>
                <a:gd name="T81" fmla="*/ 17 h 122"/>
                <a:gd name="T82" fmla="*/ 72 w 131"/>
                <a:gd name="T83" fmla="*/ 15 h 122"/>
                <a:gd name="T84" fmla="*/ 75 w 131"/>
                <a:gd name="T85" fmla="*/ 15 h 122"/>
                <a:gd name="T86" fmla="*/ 77 w 131"/>
                <a:gd name="T87" fmla="*/ 15 h 122"/>
                <a:gd name="T88" fmla="*/ 79 w 131"/>
                <a:gd name="T89" fmla="*/ 13 h 122"/>
                <a:gd name="T90" fmla="*/ 81 w 131"/>
                <a:gd name="T91" fmla="*/ 10 h 122"/>
                <a:gd name="T92" fmla="*/ 84 w 131"/>
                <a:gd name="T93" fmla="*/ 10 h 122"/>
                <a:gd name="T94" fmla="*/ 86 w 131"/>
                <a:gd name="T95" fmla="*/ 8 h 122"/>
                <a:gd name="T96" fmla="*/ 88 w 131"/>
                <a:gd name="T97" fmla="*/ 6 h 122"/>
                <a:gd name="T98" fmla="*/ 88 w 131"/>
                <a:gd name="T99" fmla="*/ 5 h 122"/>
                <a:gd name="T100" fmla="*/ 88 w 131"/>
                <a:gd name="T101" fmla="*/ 1 h 122"/>
                <a:gd name="T102" fmla="*/ 89 w 131"/>
                <a:gd name="T103" fmla="*/ 0 h 122"/>
                <a:gd name="T104" fmla="*/ 91 w 131"/>
                <a:gd name="T105" fmla="*/ 0 h 122"/>
                <a:gd name="T106" fmla="*/ 93 w 131"/>
                <a:gd name="T10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122">
                  <a:moveTo>
                    <a:pt x="93" y="10"/>
                  </a:moveTo>
                  <a:lnTo>
                    <a:pt x="93" y="22"/>
                  </a:lnTo>
                  <a:lnTo>
                    <a:pt x="98" y="39"/>
                  </a:lnTo>
                  <a:lnTo>
                    <a:pt x="112" y="44"/>
                  </a:lnTo>
                  <a:lnTo>
                    <a:pt x="126" y="72"/>
                  </a:lnTo>
                  <a:lnTo>
                    <a:pt x="127" y="98"/>
                  </a:lnTo>
                  <a:lnTo>
                    <a:pt x="131" y="107"/>
                  </a:lnTo>
                  <a:lnTo>
                    <a:pt x="127" y="112"/>
                  </a:lnTo>
                  <a:lnTo>
                    <a:pt x="107" y="115"/>
                  </a:lnTo>
                  <a:lnTo>
                    <a:pt x="84" y="122"/>
                  </a:lnTo>
                  <a:lnTo>
                    <a:pt x="44" y="115"/>
                  </a:lnTo>
                  <a:lnTo>
                    <a:pt x="29" y="100"/>
                  </a:lnTo>
                  <a:lnTo>
                    <a:pt x="31" y="84"/>
                  </a:lnTo>
                  <a:lnTo>
                    <a:pt x="25" y="60"/>
                  </a:lnTo>
                  <a:lnTo>
                    <a:pt x="20" y="50"/>
                  </a:lnTo>
                  <a:lnTo>
                    <a:pt x="17" y="55"/>
                  </a:lnTo>
                  <a:lnTo>
                    <a:pt x="10" y="65"/>
                  </a:lnTo>
                  <a:lnTo>
                    <a:pt x="1" y="65"/>
                  </a:lnTo>
                  <a:lnTo>
                    <a:pt x="0" y="4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8" y="27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29" y="22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2" y="15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1" y="12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8" y="6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3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3" y="10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0"/>
            <p:cNvSpPr>
              <a:spLocks/>
            </p:cNvSpPr>
            <p:nvPr/>
          </p:nvSpPr>
          <p:spPr bwMode="auto">
            <a:xfrm>
              <a:off x="3815" y="1079"/>
              <a:ext cx="1412" cy="828"/>
            </a:xfrm>
            <a:custGeom>
              <a:avLst/>
              <a:gdLst>
                <a:gd name="T0" fmla="*/ 1072 w 1412"/>
                <a:gd name="T1" fmla="*/ 5 h 828"/>
                <a:gd name="T2" fmla="*/ 1105 w 1412"/>
                <a:gd name="T3" fmla="*/ 20 h 828"/>
                <a:gd name="T4" fmla="*/ 1093 w 1412"/>
                <a:gd name="T5" fmla="*/ 84 h 828"/>
                <a:gd name="T6" fmla="*/ 1117 w 1412"/>
                <a:gd name="T7" fmla="*/ 127 h 828"/>
                <a:gd name="T8" fmla="*/ 1139 w 1412"/>
                <a:gd name="T9" fmla="*/ 164 h 828"/>
                <a:gd name="T10" fmla="*/ 1146 w 1412"/>
                <a:gd name="T11" fmla="*/ 205 h 828"/>
                <a:gd name="T12" fmla="*/ 1182 w 1412"/>
                <a:gd name="T13" fmla="*/ 231 h 828"/>
                <a:gd name="T14" fmla="*/ 1220 w 1412"/>
                <a:gd name="T15" fmla="*/ 241 h 828"/>
                <a:gd name="T16" fmla="*/ 1251 w 1412"/>
                <a:gd name="T17" fmla="*/ 248 h 828"/>
                <a:gd name="T18" fmla="*/ 1286 w 1412"/>
                <a:gd name="T19" fmla="*/ 276 h 828"/>
                <a:gd name="T20" fmla="*/ 1332 w 1412"/>
                <a:gd name="T21" fmla="*/ 281 h 828"/>
                <a:gd name="T22" fmla="*/ 1329 w 1412"/>
                <a:gd name="T23" fmla="*/ 305 h 828"/>
                <a:gd name="T24" fmla="*/ 1301 w 1412"/>
                <a:gd name="T25" fmla="*/ 341 h 828"/>
                <a:gd name="T26" fmla="*/ 1262 w 1412"/>
                <a:gd name="T27" fmla="*/ 360 h 828"/>
                <a:gd name="T28" fmla="*/ 1267 w 1412"/>
                <a:gd name="T29" fmla="*/ 383 h 828"/>
                <a:gd name="T30" fmla="*/ 1274 w 1412"/>
                <a:gd name="T31" fmla="*/ 429 h 828"/>
                <a:gd name="T32" fmla="*/ 1270 w 1412"/>
                <a:gd name="T33" fmla="*/ 483 h 828"/>
                <a:gd name="T34" fmla="*/ 1300 w 1412"/>
                <a:gd name="T35" fmla="*/ 531 h 828"/>
                <a:gd name="T36" fmla="*/ 1343 w 1412"/>
                <a:gd name="T37" fmla="*/ 561 h 828"/>
                <a:gd name="T38" fmla="*/ 1372 w 1412"/>
                <a:gd name="T39" fmla="*/ 597 h 828"/>
                <a:gd name="T40" fmla="*/ 1386 w 1412"/>
                <a:gd name="T41" fmla="*/ 647 h 828"/>
                <a:gd name="T42" fmla="*/ 1391 w 1412"/>
                <a:gd name="T43" fmla="*/ 687 h 828"/>
                <a:gd name="T44" fmla="*/ 1405 w 1412"/>
                <a:gd name="T45" fmla="*/ 723 h 828"/>
                <a:gd name="T46" fmla="*/ 1400 w 1412"/>
                <a:gd name="T47" fmla="*/ 756 h 828"/>
                <a:gd name="T48" fmla="*/ 1364 w 1412"/>
                <a:gd name="T49" fmla="*/ 780 h 828"/>
                <a:gd name="T50" fmla="*/ 1308 w 1412"/>
                <a:gd name="T51" fmla="*/ 795 h 828"/>
                <a:gd name="T52" fmla="*/ 1274 w 1412"/>
                <a:gd name="T53" fmla="*/ 750 h 828"/>
                <a:gd name="T54" fmla="*/ 1236 w 1412"/>
                <a:gd name="T55" fmla="*/ 730 h 828"/>
                <a:gd name="T56" fmla="*/ 1194 w 1412"/>
                <a:gd name="T57" fmla="*/ 747 h 828"/>
                <a:gd name="T58" fmla="*/ 1167 w 1412"/>
                <a:gd name="T59" fmla="*/ 728 h 828"/>
                <a:gd name="T60" fmla="*/ 1056 w 1412"/>
                <a:gd name="T61" fmla="*/ 716 h 828"/>
                <a:gd name="T62" fmla="*/ 970 w 1412"/>
                <a:gd name="T63" fmla="*/ 661 h 828"/>
                <a:gd name="T64" fmla="*/ 863 w 1412"/>
                <a:gd name="T65" fmla="*/ 649 h 828"/>
                <a:gd name="T66" fmla="*/ 782 w 1412"/>
                <a:gd name="T67" fmla="*/ 574 h 828"/>
                <a:gd name="T68" fmla="*/ 657 w 1412"/>
                <a:gd name="T69" fmla="*/ 628 h 828"/>
                <a:gd name="T70" fmla="*/ 566 w 1412"/>
                <a:gd name="T71" fmla="*/ 726 h 828"/>
                <a:gd name="T72" fmla="*/ 471 w 1412"/>
                <a:gd name="T73" fmla="*/ 828 h 828"/>
                <a:gd name="T74" fmla="*/ 404 w 1412"/>
                <a:gd name="T75" fmla="*/ 818 h 828"/>
                <a:gd name="T76" fmla="*/ 381 w 1412"/>
                <a:gd name="T77" fmla="*/ 794 h 828"/>
                <a:gd name="T78" fmla="*/ 352 w 1412"/>
                <a:gd name="T79" fmla="*/ 788 h 828"/>
                <a:gd name="T80" fmla="*/ 326 w 1412"/>
                <a:gd name="T81" fmla="*/ 768 h 828"/>
                <a:gd name="T82" fmla="*/ 297 w 1412"/>
                <a:gd name="T83" fmla="*/ 773 h 828"/>
                <a:gd name="T84" fmla="*/ 264 w 1412"/>
                <a:gd name="T85" fmla="*/ 771 h 828"/>
                <a:gd name="T86" fmla="*/ 238 w 1412"/>
                <a:gd name="T87" fmla="*/ 756 h 828"/>
                <a:gd name="T88" fmla="*/ 228 w 1412"/>
                <a:gd name="T89" fmla="*/ 735 h 828"/>
                <a:gd name="T90" fmla="*/ 231 w 1412"/>
                <a:gd name="T91" fmla="*/ 702 h 828"/>
                <a:gd name="T92" fmla="*/ 224 w 1412"/>
                <a:gd name="T93" fmla="*/ 687 h 828"/>
                <a:gd name="T94" fmla="*/ 212 w 1412"/>
                <a:gd name="T95" fmla="*/ 700 h 828"/>
                <a:gd name="T96" fmla="*/ 181 w 1412"/>
                <a:gd name="T97" fmla="*/ 695 h 828"/>
                <a:gd name="T98" fmla="*/ 136 w 1412"/>
                <a:gd name="T99" fmla="*/ 630 h 828"/>
                <a:gd name="T100" fmla="*/ 67 w 1412"/>
                <a:gd name="T101" fmla="*/ 585 h 828"/>
                <a:gd name="T102" fmla="*/ 107 w 1412"/>
                <a:gd name="T103" fmla="*/ 528 h 828"/>
                <a:gd name="T104" fmla="*/ 58 w 1412"/>
                <a:gd name="T105" fmla="*/ 466 h 828"/>
                <a:gd name="T106" fmla="*/ 114 w 1412"/>
                <a:gd name="T107" fmla="*/ 422 h 828"/>
                <a:gd name="T108" fmla="*/ 103 w 1412"/>
                <a:gd name="T109" fmla="*/ 378 h 828"/>
                <a:gd name="T110" fmla="*/ 53 w 1412"/>
                <a:gd name="T111" fmla="*/ 345 h 828"/>
                <a:gd name="T112" fmla="*/ 45 w 1412"/>
                <a:gd name="T113" fmla="*/ 296 h 828"/>
                <a:gd name="T114" fmla="*/ 34 w 1412"/>
                <a:gd name="T115" fmla="*/ 258 h 828"/>
                <a:gd name="T116" fmla="*/ 89 w 1412"/>
                <a:gd name="T117" fmla="*/ 214 h 828"/>
                <a:gd name="T118" fmla="*/ 300 w 1412"/>
                <a:gd name="T119" fmla="*/ 214 h 828"/>
                <a:gd name="T120" fmla="*/ 571 w 1412"/>
                <a:gd name="T121" fmla="*/ 219 h 828"/>
                <a:gd name="T122" fmla="*/ 746 w 1412"/>
                <a:gd name="T123" fmla="*/ 19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828">
                  <a:moveTo>
                    <a:pt x="1036" y="1"/>
                  </a:moveTo>
                  <a:lnTo>
                    <a:pt x="1037" y="1"/>
                  </a:lnTo>
                  <a:lnTo>
                    <a:pt x="1039" y="1"/>
                  </a:lnTo>
                  <a:lnTo>
                    <a:pt x="1039" y="3"/>
                  </a:lnTo>
                  <a:lnTo>
                    <a:pt x="1041" y="3"/>
                  </a:lnTo>
                  <a:lnTo>
                    <a:pt x="1042" y="5"/>
                  </a:lnTo>
                  <a:lnTo>
                    <a:pt x="1044" y="3"/>
                  </a:lnTo>
                  <a:lnTo>
                    <a:pt x="1046" y="3"/>
                  </a:lnTo>
                  <a:lnTo>
                    <a:pt x="1048" y="5"/>
                  </a:lnTo>
                  <a:lnTo>
                    <a:pt x="1048" y="6"/>
                  </a:lnTo>
                  <a:lnTo>
                    <a:pt x="1049" y="6"/>
                  </a:lnTo>
                  <a:lnTo>
                    <a:pt x="1049" y="8"/>
                  </a:lnTo>
                  <a:lnTo>
                    <a:pt x="1051" y="8"/>
                  </a:lnTo>
                  <a:lnTo>
                    <a:pt x="1053" y="8"/>
                  </a:lnTo>
                  <a:lnTo>
                    <a:pt x="1053" y="10"/>
                  </a:lnTo>
                  <a:lnTo>
                    <a:pt x="1055" y="12"/>
                  </a:lnTo>
                  <a:lnTo>
                    <a:pt x="1056" y="12"/>
                  </a:lnTo>
                  <a:lnTo>
                    <a:pt x="1058" y="10"/>
                  </a:lnTo>
                  <a:lnTo>
                    <a:pt x="1058" y="8"/>
                  </a:lnTo>
                  <a:lnTo>
                    <a:pt x="1060" y="6"/>
                  </a:lnTo>
                  <a:lnTo>
                    <a:pt x="1058" y="6"/>
                  </a:lnTo>
                  <a:lnTo>
                    <a:pt x="1060" y="5"/>
                  </a:lnTo>
                  <a:lnTo>
                    <a:pt x="1060" y="3"/>
                  </a:lnTo>
                  <a:lnTo>
                    <a:pt x="1061" y="5"/>
                  </a:lnTo>
                  <a:lnTo>
                    <a:pt x="1063" y="5"/>
                  </a:lnTo>
                  <a:lnTo>
                    <a:pt x="1063" y="6"/>
                  </a:lnTo>
                  <a:lnTo>
                    <a:pt x="1065" y="8"/>
                  </a:lnTo>
                  <a:lnTo>
                    <a:pt x="1067" y="8"/>
                  </a:lnTo>
                  <a:lnTo>
                    <a:pt x="1068" y="6"/>
                  </a:lnTo>
                  <a:lnTo>
                    <a:pt x="1070" y="8"/>
                  </a:lnTo>
                  <a:lnTo>
                    <a:pt x="1072" y="6"/>
                  </a:lnTo>
                  <a:lnTo>
                    <a:pt x="1072" y="5"/>
                  </a:lnTo>
                  <a:lnTo>
                    <a:pt x="1075" y="5"/>
                  </a:lnTo>
                  <a:lnTo>
                    <a:pt x="1077" y="5"/>
                  </a:lnTo>
                  <a:lnTo>
                    <a:pt x="1079" y="5"/>
                  </a:lnTo>
                  <a:lnTo>
                    <a:pt x="1080" y="5"/>
                  </a:lnTo>
                  <a:lnTo>
                    <a:pt x="1082" y="5"/>
                  </a:lnTo>
                  <a:lnTo>
                    <a:pt x="1082" y="6"/>
                  </a:lnTo>
                  <a:lnTo>
                    <a:pt x="1082" y="8"/>
                  </a:lnTo>
                  <a:lnTo>
                    <a:pt x="1084" y="10"/>
                  </a:lnTo>
                  <a:lnTo>
                    <a:pt x="1086" y="10"/>
                  </a:lnTo>
                  <a:lnTo>
                    <a:pt x="1087" y="10"/>
                  </a:lnTo>
                  <a:lnTo>
                    <a:pt x="1089" y="10"/>
                  </a:lnTo>
                  <a:lnTo>
                    <a:pt x="1089" y="8"/>
                  </a:lnTo>
                  <a:lnTo>
                    <a:pt x="1089" y="6"/>
                  </a:lnTo>
                  <a:lnTo>
                    <a:pt x="1089" y="5"/>
                  </a:lnTo>
                  <a:lnTo>
                    <a:pt x="1091" y="5"/>
                  </a:lnTo>
                  <a:lnTo>
                    <a:pt x="1093" y="5"/>
                  </a:lnTo>
                  <a:lnTo>
                    <a:pt x="1096" y="6"/>
                  </a:lnTo>
                  <a:lnTo>
                    <a:pt x="1098" y="5"/>
                  </a:lnTo>
                  <a:lnTo>
                    <a:pt x="1098" y="3"/>
                  </a:lnTo>
                  <a:lnTo>
                    <a:pt x="1099" y="5"/>
                  </a:lnTo>
                  <a:lnTo>
                    <a:pt x="1101" y="5"/>
                  </a:lnTo>
                  <a:lnTo>
                    <a:pt x="1101" y="6"/>
                  </a:lnTo>
                  <a:lnTo>
                    <a:pt x="1105" y="6"/>
                  </a:lnTo>
                  <a:lnTo>
                    <a:pt x="1106" y="6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08" y="12"/>
                  </a:lnTo>
                  <a:lnTo>
                    <a:pt x="1106" y="13"/>
                  </a:lnTo>
                  <a:lnTo>
                    <a:pt x="1106" y="15"/>
                  </a:lnTo>
                  <a:lnTo>
                    <a:pt x="1106" y="17"/>
                  </a:lnTo>
                  <a:lnTo>
                    <a:pt x="1106" y="19"/>
                  </a:lnTo>
                  <a:lnTo>
                    <a:pt x="1105" y="20"/>
                  </a:lnTo>
                  <a:lnTo>
                    <a:pt x="1105" y="22"/>
                  </a:lnTo>
                  <a:lnTo>
                    <a:pt x="1103" y="22"/>
                  </a:lnTo>
                  <a:lnTo>
                    <a:pt x="1101" y="22"/>
                  </a:lnTo>
                  <a:lnTo>
                    <a:pt x="1098" y="24"/>
                  </a:lnTo>
                  <a:lnTo>
                    <a:pt x="1098" y="25"/>
                  </a:lnTo>
                  <a:lnTo>
                    <a:pt x="1094" y="27"/>
                  </a:lnTo>
                  <a:lnTo>
                    <a:pt x="1093" y="29"/>
                  </a:lnTo>
                  <a:lnTo>
                    <a:pt x="1093" y="31"/>
                  </a:lnTo>
                  <a:lnTo>
                    <a:pt x="1091" y="31"/>
                  </a:lnTo>
                  <a:lnTo>
                    <a:pt x="1091" y="32"/>
                  </a:lnTo>
                  <a:lnTo>
                    <a:pt x="1089" y="36"/>
                  </a:lnTo>
                  <a:lnTo>
                    <a:pt x="1087" y="38"/>
                  </a:lnTo>
                  <a:lnTo>
                    <a:pt x="1086" y="38"/>
                  </a:lnTo>
                  <a:lnTo>
                    <a:pt x="1082" y="51"/>
                  </a:lnTo>
                  <a:lnTo>
                    <a:pt x="1082" y="60"/>
                  </a:lnTo>
                  <a:lnTo>
                    <a:pt x="1082" y="63"/>
                  </a:lnTo>
                  <a:lnTo>
                    <a:pt x="1080" y="69"/>
                  </a:lnTo>
                  <a:lnTo>
                    <a:pt x="1082" y="69"/>
                  </a:lnTo>
                  <a:lnTo>
                    <a:pt x="1080" y="70"/>
                  </a:lnTo>
                  <a:lnTo>
                    <a:pt x="1080" y="72"/>
                  </a:lnTo>
                  <a:lnTo>
                    <a:pt x="1082" y="72"/>
                  </a:lnTo>
                  <a:lnTo>
                    <a:pt x="1084" y="74"/>
                  </a:lnTo>
                  <a:lnTo>
                    <a:pt x="1084" y="76"/>
                  </a:lnTo>
                  <a:lnTo>
                    <a:pt x="1086" y="76"/>
                  </a:lnTo>
                  <a:lnTo>
                    <a:pt x="1087" y="77"/>
                  </a:lnTo>
                  <a:lnTo>
                    <a:pt x="1087" y="79"/>
                  </a:lnTo>
                  <a:lnTo>
                    <a:pt x="1089" y="79"/>
                  </a:lnTo>
                  <a:lnTo>
                    <a:pt x="1089" y="81"/>
                  </a:lnTo>
                  <a:lnTo>
                    <a:pt x="1091" y="81"/>
                  </a:lnTo>
                  <a:lnTo>
                    <a:pt x="1091" y="82"/>
                  </a:lnTo>
                  <a:lnTo>
                    <a:pt x="1093" y="82"/>
                  </a:lnTo>
                  <a:lnTo>
                    <a:pt x="1093" y="84"/>
                  </a:lnTo>
                  <a:lnTo>
                    <a:pt x="1094" y="84"/>
                  </a:lnTo>
                  <a:lnTo>
                    <a:pt x="1096" y="86"/>
                  </a:lnTo>
                  <a:lnTo>
                    <a:pt x="1098" y="86"/>
                  </a:lnTo>
                  <a:lnTo>
                    <a:pt x="1101" y="88"/>
                  </a:lnTo>
                  <a:lnTo>
                    <a:pt x="1103" y="91"/>
                  </a:lnTo>
                  <a:lnTo>
                    <a:pt x="1105" y="91"/>
                  </a:lnTo>
                  <a:lnTo>
                    <a:pt x="1105" y="93"/>
                  </a:lnTo>
                  <a:lnTo>
                    <a:pt x="1105" y="95"/>
                  </a:lnTo>
                  <a:lnTo>
                    <a:pt x="1105" y="96"/>
                  </a:lnTo>
                  <a:lnTo>
                    <a:pt x="1105" y="98"/>
                  </a:lnTo>
                  <a:lnTo>
                    <a:pt x="1106" y="100"/>
                  </a:lnTo>
                  <a:lnTo>
                    <a:pt x="1108" y="100"/>
                  </a:lnTo>
                  <a:lnTo>
                    <a:pt x="1108" y="101"/>
                  </a:lnTo>
                  <a:lnTo>
                    <a:pt x="1108" y="103"/>
                  </a:lnTo>
                  <a:lnTo>
                    <a:pt x="1112" y="105"/>
                  </a:lnTo>
                  <a:lnTo>
                    <a:pt x="1113" y="105"/>
                  </a:lnTo>
                  <a:lnTo>
                    <a:pt x="1113" y="107"/>
                  </a:lnTo>
                  <a:lnTo>
                    <a:pt x="1113" y="108"/>
                  </a:lnTo>
                  <a:lnTo>
                    <a:pt x="1115" y="108"/>
                  </a:lnTo>
                  <a:lnTo>
                    <a:pt x="1115" y="110"/>
                  </a:lnTo>
                  <a:lnTo>
                    <a:pt x="1117" y="110"/>
                  </a:lnTo>
                  <a:lnTo>
                    <a:pt x="1117" y="112"/>
                  </a:lnTo>
                  <a:lnTo>
                    <a:pt x="1115" y="112"/>
                  </a:lnTo>
                  <a:lnTo>
                    <a:pt x="1115" y="113"/>
                  </a:lnTo>
                  <a:lnTo>
                    <a:pt x="1113" y="113"/>
                  </a:lnTo>
                  <a:lnTo>
                    <a:pt x="1113" y="115"/>
                  </a:lnTo>
                  <a:lnTo>
                    <a:pt x="1115" y="117"/>
                  </a:lnTo>
                  <a:lnTo>
                    <a:pt x="1112" y="117"/>
                  </a:lnTo>
                  <a:lnTo>
                    <a:pt x="1112" y="119"/>
                  </a:lnTo>
                  <a:lnTo>
                    <a:pt x="1115" y="120"/>
                  </a:lnTo>
                  <a:lnTo>
                    <a:pt x="1115" y="122"/>
                  </a:lnTo>
                  <a:lnTo>
                    <a:pt x="1117" y="127"/>
                  </a:lnTo>
                  <a:lnTo>
                    <a:pt x="1117" y="129"/>
                  </a:lnTo>
                  <a:lnTo>
                    <a:pt x="1117" y="131"/>
                  </a:lnTo>
                  <a:lnTo>
                    <a:pt x="1118" y="132"/>
                  </a:lnTo>
                  <a:lnTo>
                    <a:pt x="1120" y="132"/>
                  </a:lnTo>
                  <a:lnTo>
                    <a:pt x="1122" y="134"/>
                  </a:lnTo>
                  <a:lnTo>
                    <a:pt x="1124" y="132"/>
                  </a:lnTo>
                  <a:lnTo>
                    <a:pt x="1125" y="134"/>
                  </a:lnTo>
                  <a:lnTo>
                    <a:pt x="1129" y="136"/>
                  </a:lnTo>
                  <a:lnTo>
                    <a:pt x="1131" y="136"/>
                  </a:lnTo>
                  <a:lnTo>
                    <a:pt x="1131" y="138"/>
                  </a:lnTo>
                  <a:lnTo>
                    <a:pt x="1131" y="141"/>
                  </a:lnTo>
                  <a:lnTo>
                    <a:pt x="1129" y="143"/>
                  </a:lnTo>
                  <a:lnTo>
                    <a:pt x="1127" y="145"/>
                  </a:lnTo>
                  <a:lnTo>
                    <a:pt x="1125" y="145"/>
                  </a:lnTo>
                  <a:lnTo>
                    <a:pt x="1124" y="145"/>
                  </a:lnTo>
                  <a:lnTo>
                    <a:pt x="1124" y="146"/>
                  </a:lnTo>
                  <a:lnTo>
                    <a:pt x="1124" y="148"/>
                  </a:lnTo>
                  <a:lnTo>
                    <a:pt x="1125" y="148"/>
                  </a:lnTo>
                  <a:lnTo>
                    <a:pt x="1127" y="150"/>
                  </a:lnTo>
                  <a:lnTo>
                    <a:pt x="1129" y="151"/>
                  </a:lnTo>
                  <a:lnTo>
                    <a:pt x="1131" y="153"/>
                  </a:lnTo>
                  <a:lnTo>
                    <a:pt x="1132" y="153"/>
                  </a:lnTo>
                  <a:lnTo>
                    <a:pt x="1132" y="155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2" y="157"/>
                  </a:lnTo>
                  <a:lnTo>
                    <a:pt x="1134" y="158"/>
                  </a:lnTo>
                  <a:lnTo>
                    <a:pt x="1136" y="158"/>
                  </a:lnTo>
                  <a:lnTo>
                    <a:pt x="1137" y="158"/>
                  </a:lnTo>
                  <a:lnTo>
                    <a:pt x="1139" y="160"/>
                  </a:lnTo>
                  <a:lnTo>
                    <a:pt x="1139" y="162"/>
                  </a:lnTo>
                  <a:lnTo>
                    <a:pt x="1139" y="164"/>
                  </a:lnTo>
                  <a:lnTo>
                    <a:pt x="1139" y="165"/>
                  </a:lnTo>
                  <a:lnTo>
                    <a:pt x="1137" y="167"/>
                  </a:lnTo>
                  <a:lnTo>
                    <a:pt x="1137" y="169"/>
                  </a:lnTo>
                  <a:lnTo>
                    <a:pt x="1139" y="169"/>
                  </a:lnTo>
                  <a:lnTo>
                    <a:pt x="1139" y="170"/>
                  </a:lnTo>
                  <a:lnTo>
                    <a:pt x="1139" y="172"/>
                  </a:lnTo>
                  <a:lnTo>
                    <a:pt x="1139" y="174"/>
                  </a:lnTo>
                  <a:lnTo>
                    <a:pt x="1137" y="174"/>
                  </a:lnTo>
                  <a:lnTo>
                    <a:pt x="1137" y="176"/>
                  </a:lnTo>
                  <a:lnTo>
                    <a:pt x="1137" y="177"/>
                  </a:lnTo>
                  <a:lnTo>
                    <a:pt x="1136" y="177"/>
                  </a:lnTo>
                  <a:lnTo>
                    <a:pt x="1134" y="177"/>
                  </a:lnTo>
                  <a:lnTo>
                    <a:pt x="1134" y="179"/>
                  </a:lnTo>
                  <a:lnTo>
                    <a:pt x="1132" y="179"/>
                  </a:lnTo>
                  <a:lnTo>
                    <a:pt x="1131" y="179"/>
                  </a:lnTo>
                  <a:lnTo>
                    <a:pt x="1129" y="179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7" y="183"/>
                  </a:lnTo>
                  <a:lnTo>
                    <a:pt x="1131" y="191"/>
                  </a:lnTo>
                  <a:lnTo>
                    <a:pt x="1132" y="193"/>
                  </a:lnTo>
                  <a:lnTo>
                    <a:pt x="1131" y="195"/>
                  </a:lnTo>
                  <a:lnTo>
                    <a:pt x="1131" y="196"/>
                  </a:lnTo>
                  <a:lnTo>
                    <a:pt x="1132" y="200"/>
                  </a:lnTo>
                  <a:lnTo>
                    <a:pt x="1132" y="202"/>
                  </a:lnTo>
                  <a:lnTo>
                    <a:pt x="1136" y="202"/>
                  </a:lnTo>
                  <a:lnTo>
                    <a:pt x="1139" y="203"/>
                  </a:lnTo>
                  <a:lnTo>
                    <a:pt x="1141" y="203"/>
                  </a:lnTo>
                  <a:lnTo>
                    <a:pt x="1143" y="203"/>
                  </a:lnTo>
                  <a:lnTo>
                    <a:pt x="1144" y="205"/>
                  </a:lnTo>
                  <a:lnTo>
                    <a:pt x="1146" y="203"/>
                  </a:lnTo>
                  <a:lnTo>
                    <a:pt x="1146" y="205"/>
                  </a:lnTo>
                  <a:lnTo>
                    <a:pt x="1148" y="205"/>
                  </a:lnTo>
                  <a:lnTo>
                    <a:pt x="1149" y="205"/>
                  </a:lnTo>
                  <a:lnTo>
                    <a:pt x="1149" y="207"/>
                  </a:lnTo>
                  <a:lnTo>
                    <a:pt x="1149" y="208"/>
                  </a:lnTo>
                  <a:lnTo>
                    <a:pt x="1149" y="210"/>
                  </a:lnTo>
                  <a:lnTo>
                    <a:pt x="1149" y="212"/>
                  </a:lnTo>
                  <a:lnTo>
                    <a:pt x="1149" y="214"/>
                  </a:lnTo>
                  <a:lnTo>
                    <a:pt x="1148" y="214"/>
                  </a:lnTo>
                  <a:lnTo>
                    <a:pt x="1146" y="215"/>
                  </a:lnTo>
                  <a:lnTo>
                    <a:pt x="1146" y="217"/>
                  </a:lnTo>
                  <a:lnTo>
                    <a:pt x="1148" y="217"/>
                  </a:lnTo>
                  <a:lnTo>
                    <a:pt x="1148" y="219"/>
                  </a:lnTo>
                  <a:lnTo>
                    <a:pt x="1148" y="220"/>
                  </a:lnTo>
                  <a:lnTo>
                    <a:pt x="1148" y="222"/>
                  </a:lnTo>
                  <a:lnTo>
                    <a:pt x="1149" y="224"/>
                  </a:lnTo>
                  <a:lnTo>
                    <a:pt x="1153" y="227"/>
                  </a:lnTo>
                  <a:lnTo>
                    <a:pt x="1155" y="227"/>
                  </a:lnTo>
                  <a:lnTo>
                    <a:pt x="1156" y="227"/>
                  </a:lnTo>
                  <a:lnTo>
                    <a:pt x="1158" y="227"/>
                  </a:lnTo>
                  <a:lnTo>
                    <a:pt x="1162" y="227"/>
                  </a:lnTo>
                  <a:lnTo>
                    <a:pt x="1163" y="229"/>
                  </a:lnTo>
                  <a:lnTo>
                    <a:pt x="1165" y="231"/>
                  </a:lnTo>
                  <a:lnTo>
                    <a:pt x="1167" y="231"/>
                  </a:lnTo>
                  <a:lnTo>
                    <a:pt x="1168" y="231"/>
                  </a:lnTo>
                  <a:lnTo>
                    <a:pt x="1170" y="231"/>
                  </a:lnTo>
                  <a:lnTo>
                    <a:pt x="1172" y="231"/>
                  </a:lnTo>
                  <a:lnTo>
                    <a:pt x="1172" y="229"/>
                  </a:lnTo>
                  <a:lnTo>
                    <a:pt x="1174" y="229"/>
                  </a:lnTo>
                  <a:lnTo>
                    <a:pt x="1175" y="229"/>
                  </a:lnTo>
                  <a:lnTo>
                    <a:pt x="1177" y="229"/>
                  </a:lnTo>
                  <a:lnTo>
                    <a:pt x="1179" y="231"/>
                  </a:lnTo>
                  <a:lnTo>
                    <a:pt x="1182" y="231"/>
                  </a:lnTo>
                  <a:lnTo>
                    <a:pt x="1184" y="233"/>
                  </a:lnTo>
                  <a:lnTo>
                    <a:pt x="1186" y="233"/>
                  </a:lnTo>
                  <a:lnTo>
                    <a:pt x="1187" y="233"/>
                  </a:lnTo>
                  <a:lnTo>
                    <a:pt x="1187" y="234"/>
                  </a:lnTo>
                  <a:lnTo>
                    <a:pt x="1189" y="234"/>
                  </a:lnTo>
                  <a:lnTo>
                    <a:pt x="1189" y="236"/>
                  </a:lnTo>
                  <a:lnTo>
                    <a:pt x="1189" y="238"/>
                  </a:lnTo>
                  <a:lnTo>
                    <a:pt x="1189" y="239"/>
                  </a:lnTo>
                  <a:lnTo>
                    <a:pt x="1187" y="241"/>
                  </a:lnTo>
                  <a:lnTo>
                    <a:pt x="1189" y="243"/>
                  </a:lnTo>
                  <a:lnTo>
                    <a:pt x="1191" y="246"/>
                  </a:lnTo>
                  <a:lnTo>
                    <a:pt x="1193" y="246"/>
                  </a:lnTo>
                  <a:lnTo>
                    <a:pt x="1193" y="245"/>
                  </a:lnTo>
                  <a:lnTo>
                    <a:pt x="1194" y="243"/>
                  </a:lnTo>
                  <a:lnTo>
                    <a:pt x="1194" y="241"/>
                  </a:lnTo>
                  <a:lnTo>
                    <a:pt x="1196" y="241"/>
                  </a:lnTo>
                  <a:lnTo>
                    <a:pt x="1196" y="239"/>
                  </a:lnTo>
                  <a:lnTo>
                    <a:pt x="1200" y="239"/>
                  </a:lnTo>
                  <a:lnTo>
                    <a:pt x="1201" y="239"/>
                  </a:lnTo>
                  <a:lnTo>
                    <a:pt x="1201" y="238"/>
                  </a:lnTo>
                  <a:lnTo>
                    <a:pt x="1203" y="236"/>
                  </a:lnTo>
                  <a:lnTo>
                    <a:pt x="1205" y="236"/>
                  </a:lnTo>
                  <a:lnTo>
                    <a:pt x="1206" y="236"/>
                  </a:lnTo>
                  <a:lnTo>
                    <a:pt x="1208" y="238"/>
                  </a:lnTo>
                  <a:lnTo>
                    <a:pt x="1210" y="238"/>
                  </a:lnTo>
                  <a:lnTo>
                    <a:pt x="1212" y="238"/>
                  </a:lnTo>
                  <a:lnTo>
                    <a:pt x="1213" y="238"/>
                  </a:lnTo>
                  <a:lnTo>
                    <a:pt x="1215" y="238"/>
                  </a:lnTo>
                  <a:lnTo>
                    <a:pt x="1217" y="238"/>
                  </a:lnTo>
                  <a:lnTo>
                    <a:pt x="1219" y="238"/>
                  </a:lnTo>
                  <a:lnTo>
                    <a:pt x="1220" y="239"/>
                  </a:lnTo>
                  <a:lnTo>
                    <a:pt x="1220" y="241"/>
                  </a:lnTo>
                  <a:lnTo>
                    <a:pt x="1220" y="243"/>
                  </a:lnTo>
                  <a:lnTo>
                    <a:pt x="1222" y="243"/>
                  </a:lnTo>
                  <a:lnTo>
                    <a:pt x="1222" y="245"/>
                  </a:lnTo>
                  <a:lnTo>
                    <a:pt x="1222" y="246"/>
                  </a:lnTo>
                  <a:lnTo>
                    <a:pt x="1222" y="248"/>
                  </a:lnTo>
                  <a:lnTo>
                    <a:pt x="1222" y="250"/>
                  </a:lnTo>
                  <a:lnTo>
                    <a:pt x="1222" y="252"/>
                  </a:lnTo>
                  <a:lnTo>
                    <a:pt x="1220" y="252"/>
                  </a:lnTo>
                  <a:lnTo>
                    <a:pt x="1222" y="252"/>
                  </a:lnTo>
                  <a:lnTo>
                    <a:pt x="1222" y="253"/>
                  </a:lnTo>
                  <a:lnTo>
                    <a:pt x="1224" y="255"/>
                  </a:lnTo>
                  <a:lnTo>
                    <a:pt x="1225" y="255"/>
                  </a:lnTo>
                  <a:lnTo>
                    <a:pt x="1227" y="255"/>
                  </a:lnTo>
                  <a:lnTo>
                    <a:pt x="1229" y="255"/>
                  </a:lnTo>
                  <a:lnTo>
                    <a:pt x="1229" y="253"/>
                  </a:lnTo>
                  <a:lnTo>
                    <a:pt x="1231" y="252"/>
                  </a:lnTo>
                  <a:lnTo>
                    <a:pt x="1231" y="250"/>
                  </a:lnTo>
                  <a:lnTo>
                    <a:pt x="1232" y="250"/>
                  </a:lnTo>
                  <a:lnTo>
                    <a:pt x="1232" y="248"/>
                  </a:lnTo>
                  <a:lnTo>
                    <a:pt x="1234" y="248"/>
                  </a:lnTo>
                  <a:lnTo>
                    <a:pt x="1236" y="246"/>
                  </a:lnTo>
                  <a:lnTo>
                    <a:pt x="1238" y="246"/>
                  </a:lnTo>
                  <a:lnTo>
                    <a:pt x="1239" y="246"/>
                  </a:lnTo>
                  <a:lnTo>
                    <a:pt x="1241" y="245"/>
                  </a:lnTo>
                  <a:lnTo>
                    <a:pt x="1243" y="245"/>
                  </a:lnTo>
                  <a:lnTo>
                    <a:pt x="1244" y="245"/>
                  </a:lnTo>
                  <a:lnTo>
                    <a:pt x="1243" y="245"/>
                  </a:lnTo>
                  <a:lnTo>
                    <a:pt x="1243" y="246"/>
                  </a:lnTo>
                  <a:lnTo>
                    <a:pt x="1244" y="246"/>
                  </a:lnTo>
                  <a:lnTo>
                    <a:pt x="1246" y="248"/>
                  </a:lnTo>
                  <a:lnTo>
                    <a:pt x="1248" y="248"/>
                  </a:lnTo>
                  <a:lnTo>
                    <a:pt x="1251" y="248"/>
                  </a:lnTo>
                  <a:lnTo>
                    <a:pt x="1253" y="248"/>
                  </a:lnTo>
                  <a:lnTo>
                    <a:pt x="1253" y="250"/>
                  </a:lnTo>
                  <a:lnTo>
                    <a:pt x="1257" y="250"/>
                  </a:lnTo>
                  <a:lnTo>
                    <a:pt x="1258" y="250"/>
                  </a:lnTo>
                  <a:lnTo>
                    <a:pt x="1260" y="250"/>
                  </a:lnTo>
                  <a:lnTo>
                    <a:pt x="1260" y="252"/>
                  </a:lnTo>
                  <a:lnTo>
                    <a:pt x="1260" y="253"/>
                  </a:lnTo>
                  <a:lnTo>
                    <a:pt x="1262" y="253"/>
                  </a:lnTo>
                  <a:lnTo>
                    <a:pt x="1262" y="255"/>
                  </a:lnTo>
                  <a:lnTo>
                    <a:pt x="1262" y="257"/>
                  </a:lnTo>
                  <a:lnTo>
                    <a:pt x="1263" y="257"/>
                  </a:lnTo>
                  <a:lnTo>
                    <a:pt x="1265" y="258"/>
                  </a:lnTo>
                  <a:lnTo>
                    <a:pt x="1270" y="260"/>
                  </a:lnTo>
                  <a:lnTo>
                    <a:pt x="1272" y="260"/>
                  </a:lnTo>
                  <a:lnTo>
                    <a:pt x="1274" y="262"/>
                  </a:lnTo>
                  <a:lnTo>
                    <a:pt x="1272" y="262"/>
                  </a:lnTo>
                  <a:lnTo>
                    <a:pt x="1272" y="264"/>
                  </a:lnTo>
                  <a:lnTo>
                    <a:pt x="1272" y="265"/>
                  </a:lnTo>
                  <a:lnTo>
                    <a:pt x="1270" y="265"/>
                  </a:lnTo>
                  <a:lnTo>
                    <a:pt x="1270" y="267"/>
                  </a:lnTo>
                  <a:lnTo>
                    <a:pt x="1267" y="267"/>
                  </a:lnTo>
                  <a:lnTo>
                    <a:pt x="1269" y="269"/>
                  </a:lnTo>
                  <a:lnTo>
                    <a:pt x="1272" y="271"/>
                  </a:lnTo>
                  <a:lnTo>
                    <a:pt x="1274" y="272"/>
                  </a:lnTo>
                  <a:lnTo>
                    <a:pt x="1276" y="272"/>
                  </a:lnTo>
                  <a:lnTo>
                    <a:pt x="1277" y="272"/>
                  </a:lnTo>
                  <a:lnTo>
                    <a:pt x="1279" y="272"/>
                  </a:lnTo>
                  <a:lnTo>
                    <a:pt x="1281" y="272"/>
                  </a:lnTo>
                  <a:lnTo>
                    <a:pt x="1282" y="272"/>
                  </a:lnTo>
                  <a:lnTo>
                    <a:pt x="1284" y="274"/>
                  </a:lnTo>
                  <a:lnTo>
                    <a:pt x="1286" y="274"/>
                  </a:lnTo>
                  <a:lnTo>
                    <a:pt x="1286" y="276"/>
                  </a:lnTo>
                  <a:lnTo>
                    <a:pt x="1288" y="276"/>
                  </a:lnTo>
                  <a:lnTo>
                    <a:pt x="1288" y="277"/>
                  </a:lnTo>
                  <a:lnTo>
                    <a:pt x="1289" y="277"/>
                  </a:lnTo>
                  <a:lnTo>
                    <a:pt x="1291" y="277"/>
                  </a:lnTo>
                  <a:lnTo>
                    <a:pt x="1293" y="277"/>
                  </a:lnTo>
                  <a:lnTo>
                    <a:pt x="1295" y="277"/>
                  </a:lnTo>
                  <a:lnTo>
                    <a:pt x="1296" y="279"/>
                  </a:lnTo>
                  <a:lnTo>
                    <a:pt x="1298" y="279"/>
                  </a:lnTo>
                  <a:lnTo>
                    <a:pt x="1298" y="281"/>
                  </a:lnTo>
                  <a:lnTo>
                    <a:pt x="1300" y="281"/>
                  </a:lnTo>
                  <a:lnTo>
                    <a:pt x="1301" y="283"/>
                  </a:lnTo>
                  <a:lnTo>
                    <a:pt x="1303" y="283"/>
                  </a:lnTo>
                  <a:lnTo>
                    <a:pt x="1305" y="283"/>
                  </a:lnTo>
                  <a:lnTo>
                    <a:pt x="1307" y="283"/>
                  </a:lnTo>
                  <a:lnTo>
                    <a:pt x="1308" y="283"/>
                  </a:lnTo>
                  <a:lnTo>
                    <a:pt x="1310" y="283"/>
                  </a:lnTo>
                  <a:lnTo>
                    <a:pt x="1310" y="284"/>
                  </a:lnTo>
                  <a:lnTo>
                    <a:pt x="1312" y="284"/>
                  </a:lnTo>
                  <a:lnTo>
                    <a:pt x="1312" y="286"/>
                  </a:lnTo>
                  <a:lnTo>
                    <a:pt x="1315" y="286"/>
                  </a:lnTo>
                  <a:lnTo>
                    <a:pt x="1317" y="288"/>
                  </a:lnTo>
                  <a:lnTo>
                    <a:pt x="1319" y="286"/>
                  </a:lnTo>
                  <a:lnTo>
                    <a:pt x="1320" y="286"/>
                  </a:lnTo>
                  <a:lnTo>
                    <a:pt x="1320" y="284"/>
                  </a:lnTo>
                  <a:lnTo>
                    <a:pt x="1322" y="284"/>
                  </a:lnTo>
                  <a:lnTo>
                    <a:pt x="1324" y="286"/>
                  </a:lnTo>
                  <a:lnTo>
                    <a:pt x="1326" y="286"/>
                  </a:lnTo>
                  <a:lnTo>
                    <a:pt x="1326" y="284"/>
                  </a:lnTo>
                  <a:lnTo>
                    <a:pt x="1326" y="283"/>
                  </a:lnTo>
                  <a:lnTo>
                    <a:pt x="1327" y="283"/>
                  </a:lnTo>
                  <a:lnTo>
                    <a:pt x="1331" y="281"/>
                  </a:lnTo>
                  <a:lnTo>
                    <a:pt x="1332" y="281"/>
                  </a:lnTo>
                  <a:lnTo>
                    <a:pt x="1334" y="281"/>
                  </a:lnTo>
                  <a:lnTo>
                    <a:pt x="1336" y="281"/>
                  </a:lnTo>
                  <a:lnTo>
                    <a:pt x="1338" y="284"/>
                  </a:lnTo>
                  <a:lnTo>
                    <a:pt x="1339" y="284"/>
                  </a:lnTo>
                  <a:lnTo>
                    <a:pt x="1339" y="286"/>
                  </a:lnTo>
                  <a:lnTo>
                    <a:pt x="1339" y="288"/>
                  </a:lnTo>
                  <a:lnTo>
                    <a:pt x="1339" y="290"/>
                  </a:lnTo>
                  <a:lnTo>
                    <a:pt x="1341" y="290"/>
                  </a:lnTo>
                  <a:lnTo>
                    <a:pt x="1341" y="291"/>
                  </a:lnTo>
                  <a:lnTo>
                    <a:pt x="1343" y="291"/>
                  </a:lnTo>
                  <a:lnTo>
                    <a:pt x="1343" y="293"/>
                  </a:lnTo>
                  <a:lnTo>
                    <a:pt x="1343" y="295"/>
                  </a:lnTo>
                  <a:lnTo>
                    <a:pt x="1341" y="296"/>
                  </a:lnTo>
                  <a:lnTo>
                    <a:pt x="1341" y="300"/>
                  </a:lnTo>
                  <a:lnTo>
                    <a:pt x="1345" y="300"/>
                  </a:lnTo>
                  <a:lnTo>
                    <a:pt x="1346" y="302"/>
                  </a:lnTo>
                  <a:lnTo>
                    <a:pt x="1348" y="302"/>
                  </a:lnTo>
                  <a:lnTo>
                    <a:pt x="1346" y="303"/>
                  </a:lnTo>
                  <a:lnTo>
                    <a:pt x="1348" y="305"/>
                  </a:lnTo>
                  <a:lnTo>
                    <a:pt x="1348" y="307"/>
                  </a:lnTo>
                  <a:lnTo>
                    <a:pt x="1348" y="309"/>
                  </a:lnTo>
                  <a:lnTo>
                    <a:pt x="1346" y="309"/>
                  </a:lnTo>
                  <a:lnTo>
                    <a:pt x="1345" y="309"/>
                  </a:lnTo>
                  <a:lnTo>
                    <a:pt x="1343" y="309"/>
                  </a:lnTo>
                  <a:lnTo>
                    <a:pt x="1341" y="307"/>
                  </a:lnTo>
                  <a:lnTo>
                    <a:pt x="1339" y="307"/>
                  </a:lnTo>
                  <a:lnTo>
                    <a:pt x="1338" y="307"/>
                  </a:lnTo>
                  <a:lnTo>
                    <a:pt x="1336" y="307"/>
                  </a:lnTo>
                  <a:lnTo>
                    <a:pt x="1334" y="305"/>
                  </a:lnTo>
                  <a:lnTo>
                    <a:pt x="1331" y="305"/>
                  </a:lnTo>
                  <a:lnTo>
                    <a:pt x="1329" y="303"/>
                  </a:lnTo>
                  <a:lnTo>
                    <a:pt x="1329" y="305"/>
                  </a:lnTo>
                  <a:lnTo>
                    <a:pt x="1329" y="307"/>
                  </a:lnTo>
                  <a:lnTo>
                    <a:pt x="1329" y="309"/>
                  </a:lnTo>
                  <a:lnTo>
                    <a:pt x="1327" y="310"/>
                  </a:lnTo>
                  <a:lnTo>
                    <a:pt x="1327" y="312"/>
                  </a:lnTo>
                  <a:lnTo>
                    <a:pt x="1326" y="312"/>
                  </a:lnTo>
                  <a:lnTo>
                    <a:pt x="1326" y="314"/>
                  </a:lnTo>
                  <a:lnTo>
                    <a:pt x="1326" y="315"/>
                  </a:lnTo>
                  <a:lnTo>
                    <a:pt x="1324" y="321"/>
                  </a:lnTo>
                  <a:lnTo>
                    <a:pt x="1324" y="322"/>
                  </a:lnTo>
                  <a:lnTo>
                    <a:pt x="1324" y="324"/>
                  </a:lnTo>
                  <a:lnTo>
                    <a:pt x="1322" y="326"/>
                  </a:lnTo>
                  <a:lnTo>
                    <a:pt x="1320" y="326"/>
                  </a:lnTo>
                  <a:lnTo>
                    <a:pt x="1320" y="328"/>
                  </a:lnTo>
                  <a:lnTo>
                    <a:pt x="1319" y="328"/>
                  </a:lnTo>
                  <a:lnTo>
                    <a:pt x="1317" y="333"/>
                  </a:lnTo>
                  <a:lnTo>
                    <a:pt x="1317" y="334"/>
                  </a:lnTo>
                  <a:lnTo>
                    <a:pt x="1317" y="336"/>
                  </a:lnTo>
                  <a:lnTo>
                    <a:pt x="1315" y="340"/>
                  </a:lnTo>
                  <a:lnTo>
                    <a:pt x="1315" y="341"/>
                  </a:lnTo>
                  <a:lnTo>
                    <a:pt x="1315" y="343"/>
                  </a:lnTo>
                  <a:lnTo>
                    <a:pt x="1315" y="345"/>
                  </a:lnTo>
                  <a:lnTo>
                    <a:pt x="1314" y="345"/>
                  </a:lnTo>
                  <a:lnTo>
                    <a:pt x="1312" y="345"/>
                  </a:lnTo>
                  <a:lnTo>
                    <a:pt x="1310" y="346"/>
                  </a:lnTo>
                  <a:lnTo>
                    <a:pt x="1310" y="348"/>
                  </a:lnTo>
                  <a:lnTo>
                    <a:pt x="1308" y="346"/>
                  </a:lnTo>
                  <a:lnTo>
                    <a:pt x="1307" y="346"/>
                  </a:lnTo>
                  <a:lnTo>
                    <a:pt x="1305" y="346"/>
                  </a:lnTo>
                  <a:lnTo>
                    <a:pt x="1303" y="345"/>
                  </a:lnTo>
                  <a:lnTo>
                    <a:pt x="1303" y="343"/>
                  </a:lnTo>
                  <a:lnTo>
                    <a:pt x="1301" y="343"/>
                  </a:lnTo>
                  <a:lnTo>
                    <a:pt x="1301" y="341"/>
                  </a:lnTo>
                  <a:lnTo>
                    <a:pt x="1300" y="341"/>
                  </a:lnTo>
                  <a:lnTo>
                    <a:pt x="1298" y="341"/>
                  </a:lnTo>
                  <a:lnTo>
                    <a:pt x="1298" y="343"/>
                  </a:lnTo>
                  <a:lnTo>
                    <a:pt x="1298" y="345"/>
                  </a:lnTo>
                  <a:lnTo>
                    <a:pt x="1298" y="346"/>
                  </a:lnTo>
                  <a:lnTo>
                    <a:pt x="1296" y="348"/>
                  </a:lnTo>
                  <a:lnTo>
                    <a:pt x="1293" y="348"/>
                  </a:lnTo>
                  <a:lnTo>
                    <a:pt x="1291" y="350"/>
                  </a:lnTo>
                  <a:lnTo>
                    <a:pt x="1291" y="352"/>
                  </a:lnTo>
                  <a:lnTo>
                    <a:pt x="1289" y="352"/>
                  </a:lnTo>
                  <a:lnTo>
                    <a:pt x="1288" y="352"/>
                  </a:lnTo>
                  <a:lnTo>
                    <a:pt x="1288" y="350"/>
                  </a:lnTo>
                  <a:lnTo>
                    <a:pt x="1286" y="350"/>
                  </a:lnTo>
                  <a:lnTo>
                    <a:pt x="1284" y="350"/>
                  </a:lnTo>
                  <a:lnTo>
                    <a:pt x="1282" y="350"/>
                  </a:lnTo>
                  <a:lnTo>
                    <a:pt x="1282" y="348"/>
                  </a:lnTo>
                  <a:lnTo>
                    <a:pt x="1281" y="350"/>
                  </a:lnTo>
                  <a:lnTo>
                    <a:pt x="1279" y="352"/>
                  </a:lnTo>
                  <a:lnTo>
                    <a:pt x="1279" y="353"/>
                  </a:lnTo>
                  <a:lnTo>
                    <a:pt x="1277" y="355"/>
                  </a:lnTo>
                  <a:lnTo>
                    <a:pt x="1276" y="355"/>
                  </a:lnTo>
                  <a:lnTo>
                    <a:pt x="1276" y="357"/>
                  </a:lnTo>
                  <a:lnTo>
                    <a:pt x="1274" y="357"/>
                  </a:lnTo>
                  <a:lnTo>
                    <a:pt x="1272" y="357"/>
                  </a:lnTo>
                  <a:lnTo>
                    <a:pt x="1272" y="359"/>
                  </a:lnTo>
                  <a:lnTo>
                    <a:pt x="1270" y="359"/>
                  </a:lnTo>
                  <a:lnTo>
                    <a:pt x="1269" y="360"/>
                  </a:lnTo>
                  <a:lnTo>
                    <a:pt x="1267" y="360"/>
                  </a:lnTo>
                  <a:lnTo>
                    <a:pt x="1265" y="360"/>
                  </a:lnTo>
                  <a:lnTo>
                    <a:pt x="1265" y="362"/>
                  </a:lnTo>
                  <a:lnTo>
                    <a:pt x="1263" y="360"/>
                  </a:lnTo>
                  <a:lnTo>
                    <a:pt x="1262" y="360"/>
                  </a:lnTo>
                  <a:lnTo>
                    <a:pt x="1260" y="360"/>
                  </a:lnTo>
                  <a:lnTo>
                    <a:pt x="1258" y="360"/>
                  </a:lnTo>
                  <a:lnTo>
                    <a:pt x="1257" y="360"/>
                  </a:lnTo>
                  <a:lnTo>
                    <a:pt x="1255" y="362"/>
                  </a:lnTo>
                  <a:lnTo>
                    <a:pt x="1257" y="362"/>
                  </a:lnTo>
                  <a:lnTo>
                    <a:pt x="1253" y="364"/>
                  </a:lnTo>
                  <a:lnTo>
                    <a:pt x="1251" y="362"/>
                  </a:lnTo>
                  <a:lnTo>
                    <a:pt x="1251" y="360"/>
                  </a:lnTo>
                  <a:lnTo>
                    <a:pt x="1250" y="360"/>
                  </a:lnTo>
                  <a:lnTo>
                    <a:pt x="1248" y="362"/>
                  </a:lnTo>
                  <a:lnTo>
                    <a:pt x="1248" y="364"/>
                  </a:lnTo>
                  <a:lnTo>
                    <a:pt x="1246" y="365"/>
                  </a:lnTo>
                  <a:lnTo>
                    <a:pt x="1248" y="365"/>
                  </a:lnTo>
                  <a:lnTo>
                    <a:pt x="1248" y="367"/>
                  </a:lnTo>
                  <a:lnTo>
                    <a:pt x="1248" y="369"/>
                  </a:lnTo>
                  <a:lnTo>
                    <a:pt x="1246" y="369"/>
                  </a:lnTo>
                  <a:lnTo>
                    <a:pt x="1246" y="371"/>
                  </a:lnTo>
                  <a:lnTo>
                    <a:pt x="1246" y="372"/>
                  </a:lnTo>
                  <a:lnTo>
                    <a:pt x="1246" y="374"/>
                  </a:lnTo>
                  <a:lnTo>
                    <a:pt x="1246" y="376"/>
                  </a:lnTo>
                  <a:lnTo>
                    <a:pt x="1248" y="376"/>
                  </a:lnTo>
                  <a:lnTo>
                    <a:pt x="1250" y="376"/>
                  </a:lnTo>
                  <a:lnTo>
                    <a:pt x="1250" y="378"/>
                  </a:lnTo>
                  <a:lnTo>
                    <a:pt x="1251" y="378"/>
                  </a:lnTo>
                  <a:lnTo>
                    <a:pt x="1253" y="378"/>
                  </a:lnTo>
                  <a:lnTo>
                    <a:pt x="1255" y="378"/>
                  </a:lnTo>
                  <a:lnTo>
                    <a:pt x="1257" y="378"/>
                  </a:lnTo>
                  <a:lnTo>
                    <a:pt x="1258" y="378"/>
                  </a:lnTo>
                  <a:lnTo>
                    <a:pt x="1258" y="379"/>
                  </a:lnTo>
                  <a:lnTo>
                    <a:pt x="1263" y="379"/>
                  </a:lnTo>
                  <a:lnTo>
                    <a:pt x="1265" y="381"/>
                  </a:lnTo>
                  <a:lnTo>
                    <a:pt x="1267" y="383"/>
                  </a:lnTo>
                  <a:lnTo>
                    <a:pt x="1269" y="384"/>
                  </a:lnTo>
                  <a:lnTo>
                    <a:pt x="1267" y="386"/>
                  </a:lnTo>
                  <a:lnTo>
                    <a:pt x="1269" y="388"/>
                  </a:lnTo>
                  <a:lnTo>
                    <a:pt x="1267" y="390"/>
                  </a:lnTo>
                  <a:lnTo>
                    <a:pt x="1269" y="390"/>
                  </a:lnTo>
                  <a:lnTo>
                    <a:pt x="1267" y="390"/>
                  </a:lnTo>
                  <a:lnTo>
                    <a:pt x="1267" y="391"/>
                  </a:lnTo>
                  <a:lnTo>
                    <a:pt x="1267" y="393"/>
                  </a:lnTo>
                  <a:lnTo>
                    <a:pt x="1267" y="395"/>
                  </a:lnTo>
                  <a:lnTo>
                    <a:pt x="1267" y="397"/>
                  </a:lnTo>
                  <a:lnTo>
                    <a:pt x="1267" y="398"/>
                  </a:lnTo>
                  <a:lnTo>
                    <a:pt x="1267" y="400"/>
                  </a:lnTo>
                  <a:lnTo>
                    <a:pt x="1265" y="402"/>
                  </a:lnTo>
                  <a:lnTo>
                    <a:pt x="1265" y="403"/>
                  </a:lnTo>
                  <a:lnTo>
                    <a:pt x="1269" y="405"/>
                  </a:lnTo>
                  <a:lnTo>
                    <a:pt x="1270" y="405"/>
                  </a:lnTo>
                  <a:lnTo>
                    <a:pt x="1274" y="405"/>
                  </a:lnTo>
                  <a:lnTo>
                    <a:pt x="1274" y="407"/>
                  </a:lnTo>
                  <a:lnTo>
                    <a:pt x="1274" y="409"/>
                  </a:lnTo>
                  <a:lnTo>
                    <a:pt x="1274" y="410"/>
                  </a:lnTo>
                  <a:lnTo>
                    <a:pt x="1274" y="412"/>
                  </a:lnTo>
                  <a:lnTo>
                    <a:pt x="1272" y="412"/>
                  </a:lnTo>
                  <a:lnTo>
                    <a:pt x="1270" y="414"/>
                  </a:lnTo>
                  <a:lnTo>
                    <a:pt x="1272" y="416"/>
                  </a:lnTo>
                  <a:lnTo>
                    <a:pt x="1272" y="417"/>
                  </a:lnTo>
                  <a:lnTo>
                    <a:pt x="1272" y="421"/>
                  </a:lnTo>
                  <a:lnTo>
                    <a:pt x="1272" y="422"/>
                  </a:lnTo>
                  <a:lnTo>
                    <a:pt x="1274" y="422"/>
                  </a:lnTo>
                  <a:lnTo>
                    <a:pt x="1274" y="424"/>
                  </a:lnTo>
                  <a:lnTo>
                    <a:pt x="1274" y="426"/>
                  </a:lnTo>
                  <a:lnTo>
                    <a:pt x="1274" y="428"/>
                  </a:lnTo>
                  <a:lnTo>
                    <a:pt x="1274" y="429"/>
                  </a:lnTo>
                  <a:lnTo>
                    <a:pt x="1274" y="431"/>
                  </a:lnTo>
                  <a:lnTo>
                    <a:pt x="1272" y="435"/>
                  </a:lnTo>
                  <a:lnTo>
                    <a:pt x="1272" y="436"/>
                  </a:lnTo>
                  <a:lnTo>
                    <a:pt x="1272" y="440"/>
                  </a:lnTo>
                  <a:lnTo>
                    <a:pt x="1274" y="440"/>
                  </a:lnTo>
                  <a:lnTo>
                    <a:pt x="1274" y="441"/>
                  </a:lnTo>
                  <a:lnTo>
                    <a:pt x="1274" y="443"/>
                  </a:lnTo>
                  <a:lnTo>
                    <a:pt x="1274" y="445"/>
                  </a:lnTo>
                  <a:lnTo>
                    <a:pt x="1274" y="447"/>
                  </a:lnTo>
                  <a:lnTo>
                    <a:pt x="1276" y="448"/>
                  </a:lnTo>
                  <a:lnTo>
                    <a:pt x="1277" y="448"/>
                  </a:lnTo>
                  <a:lnTo>
                    <a:pt x="1277" y="450"/>
                  </a:lnTo>
                  <a:lnTo>
                    <a:pt x="1276" y="450"/>
                  </a:lnTo>
                  <a:lnTo>
                    <a:pt x="1276" y="452"/>
                  </a:lnTo>
                  <a:lnTo>
                    <a:pt x="1274" y="454"/>
                  </a:lnTo>
                  <a:lnTo>
                    <a:pt x="1274" y="455"/>
                  </a:lnTo>
                  <a:lnTo>
                    <a:pt x="1272" y="460"/>
                  </a:lnTo>
                  <a:lnTo>
                    <a:pt x="1270" y="462"/>
                  </a:lnTo>
                  <a:lnTo>
                    <a:pt x="1267" y="469"/>
                  </a:lnTo>
                  <a:lnTo>
                    <a:pt x="1267" y="471"/>
                  </a:lnTo>
                  <a:lnTo>
                    <a:pt x="1265" y="472"/>
                  </a:lnTo>
                  <a:lnTo>
                    <a:pt x="1265" y="474"/>
                  </a:lnTo>
                  <a:lnTo>
                    <a:pt x="1263" y="474"/>
                  </a:lnTo>
                  <a:lnTo>
                    <a:pt x="1263" y="478"/>
                  </a:lnTo>
                  <a:lnTo>
                    <a:pt x="1262" y="478"/>
                  </a:lnTo>
                  <a:lnTo>
                    <a:pt x="1262" y="479"/>
                  </a:lnTo>
                  <a:lnTo>
                    <a:pt x="1263" y="479"/>
                  </a:lnTo>
                  <a:lnTo>
                    <a:pt x="1270" y="479"/>
                  </a:lnTo>
                  <a:lnTo>
                    <a:pt x="1272" y="479"/>
                  </a:lnTo>
                  <a:lnTo>
                    <a:pt x="1272" y="481"/>
                  </a:lnTo>
                  <a:lnTo>
                    <a:pt x="1270" y="481"/>
                  </a:lnTo>
                  <a:lnTo>
                    <a:pt x="1270" y="483"/>
                  </a:lnTo>
                  <a:lnTo>
                    <a:pt x="1270" y="485"/>
                  </a:lnTo>
                  <a:lnTo>
                    <a:pt x="1269" y="485"/>
                  </a:lnTo>
                  <a:lnTo>
                    <a:pt x="1269" y="486"/>
                  </a:lnTo>
                  <a:lnTo>
                    <a:pt x="1267" y="488"/>
                  </a:lnTo>
                  <a:lnTo>
                    <a:pt x="1269" y="490"/>
                  </a:lnTo>
                  <a:lnTo>
                    <a:pt x="1269" y="491"/>
                  </a:lnTo>
                  <a:lnTo>
                    <a:pt x="1267" y="493"/>
                  </a:lnTo>
                  <a:lnTo>
                    <a:pt x="1265" y="493"/>
                  </a:lnTo>
                  <a:lnTo>
                    <a:pt x="1272" y="500"/>
                  </a:lnTo>
                  <a:lnTo>
                    <a:pt x="1272" y="502"/>
                  </a:lnTo>
                  <a:lnTo>
                    <a:pt x="1274" y="502"/>
                  </a:lnTo>
                  <a:lnTo>
                    <a:pt x="1276" y="505"/>
                  </a:lnTo>
                  <a:lnTo>
                    <a:pt x="1276" y="507"/>
                  </a:lnTo>
                  <a:lnTo>
                    <a:pt x="1279" y="510"/>
                  </a:lnTo>
                  <a:lnTo>
                    <a:pt x="1281" y="510"/>
                  </a:lnTo>
                  <a:lnTo>
                    <a:pt x="1282" y="514"/>
                  </a:lnTo>
                  <a:lnTo>
                    <a:pt x="1284" y="514"/>
                  </a:lnTo>
                  <a:lnTo>
                    <a:pt x="1286" y="514"/>
                  </a:lnTo>
                  <a:lnTo>
                    <a:pt x="1286" y="516"/>
                  </a:lnTo>
                  <a:lnTo>
                    <a:pt x="1286" y="517"/>
                  </a:lnTo>
                  <a:lnTo>
                    <a:pt x="1286" y="519"/>
                  </a:lnTo>
                  <a:lnTo>
                    <a:pt x="1288" y="519"/>
                  </a:lnTo>
                  <a:lnTo>
                    <a:pt x="1288" y="521"/>
                  </a:lnTo>
                  <a:lnTo>
                    <a:pt x="1288" y="523"/>
                  </a:lnTo>
                  <a:lnTo>
                    <a:pt x="1289" y="523"/>
                  </a:lnTo>
                  <a:lnTo>
                    <a:pt x="1289" y="524"/>
                  </a:lnTo>
                  <a:lnTo>
                    <a:pt x="1291" y="526"/>
                  </a:lnTo>
                  <a:lnTo>
                    <a:pt x="1291" y="528"/>
                  </a:lnTo>
                  <a:lnTo>
                    <a:pt x="1293" y="529"/>
                  </a:lnTo>
                  <a:lnTo>
                    <a:pt x="1295" y="531"/>
                  </a:lnTo>
                  <a:lnTo>
                    <a:pt x="1298" y="531"/>
                  </a:lnTo>
                  <a:lnTo>
                    <a:pt x="1300" y="531"/>
                  </a:lnTo>
                  <a:lnTo>
                    <a:pt x="1301" y="533"/>
                  </a:lnTo>
                  <a:lnTo>
                    <a:pt x="1307" y="533"/>
                  </a:lnTo>
                  <a:lnTo>
                    <a:pt x="1308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2" y="536"/>
                  </a:lnTo>
                  <a:lnTo>
                    <a:pt x="1314" y="538"/>
                  </a:lnTo>
                  <a:lnTo>
                    <a:pt x="1315" y="540"/>
                  </a:lnTo>
                  <a:lnTo>
                    <a:pt x="1317" y="540"/>
                  </a:lnTo>
                  <a:lnTo>
                    <a:pt x="1319" y="542"/>
                  </a:lnTo>
                  <a:lnTo>
                    <a:pt x="1320" y="542"/>
                  </a:lnTo>
                  <a:lnTo>
                    <a:pt x="1320" y="543"/>
                  </a:lnTo>
                  <a:lnTo>
                    <a:pt x="1322" y="543"/>
                  </a:lnTo>
                  <a:lnTo>
                    <a:pt x="1322" y="545"/>
                  </a:lnTo>
                  <a:lnTo>
                    <a:pt x="1320" y="545"/>
                  </a:lnTo>
                  <a:lnTo>
                    <a:pt x="1322" y="545"/>
                  </a:lnTo>
                  <a:lnTo>
                    <a:pt x="1322" y="547"/>
                  </a:lnTo>
                  <a:lnTo>
                    <a:pt x="1322" y="548"/>
                  </a:lnTo>
                  <a:lnTo>
                    <a:pt x="1324" y="552"/>
                  </a:lnTo>
                  <a:lnTo>
                    <a:pt x="1326" y="552"/>
                  </a:lnTo>
                  <a:lnTo>
                    <a:pt x="1327" y="554"/>
                  </a:lnTo>
                  <a:lnTo>
                    <a:pt x="1329" y="555"/>
                  </a:lnTo>
                  <a:lnTo>
                    <a:pt x="1331" y="555"/>
                  </a:lnTo>
                  <a:lnTo>
                    <a:pt x="1332" y="555"/>
                  </a:lnTo>
                  <a:lnTo>
                    <a:pt x="1334" y="555"/>
                  </a:lnTo>
                  <a:lnTo>
                    <a:pt x="1336" y="555"/>
                  </a:lnTo>
                  <a:lnTo>
                    <a:pt x="1338" y="555"/>
                  </a:lnTo>
                  <a:lnTo>
                    <a:pt x="1339" y="555"/>
                  </a:lnTo>
                  <a:lnTo>
                    <a:pt x="1339" y="557"/>
                  </a:lnTo>
                  <a:lnTo>
                    <a:pt x="1341" y="559"/>
                  </a:lnTo>
                  <a:lnTo>
                    <a:pt x="1341" y="561"/>
                  </a:lnTo>
                  <a:lnTo>
                    <a:pt x="1343" y="561"/>
                  </a:lnTo>
                  <a:lnTo>
                    <a:pt x="1343" y="562"/>
                  </a:lnTo>
                  <a:lnTo>
                    <a:pt x="1343" y="564"/>
                  </a:lnTo>
                  <a:lnTo>
                    <a:pt x="1343" y="566"/>
                  </a:lnTo>
                  <a:lnTo>
                    <a:pt x="1343" y="567"/>
                  </a:lnTo>
                  <a:lnTo>
                    <a:pt x="1343" y="569"/>
                  </a:lnTo>
                  <a:lnTo>
                    <a:pt x="1345" y="571"/>
                  </a:lnTo>
                  <a:lnTo>
                    <a:pt x="1346" y="571"/>
                  </a:lnTo>
                  <a:lnTo>
                    <a:pt x="1348" y="573"/>
                  </a:lnTo>
                  <a:lnTo>
                    <a:pt x="1351" y="574"/>
                  </a:lnTo>
                  <a:lnTo>
                    <a:pt x="1353" y="576"/>
                  </a:lnTo>
                  <a:lnTo>
                    <a:pt x="1353" y="578"/>
                  </a:lnTo>
                  <a:lnTo>
                    <a:pt x="1351" y="578"/>
                  </a:lnTo>
                  <a:lnTo>
                    <a:pt x="1351" y="580"/>
                  </a:lnTo>
                  <a:lnTo>
                    <a:pt x="1353" y="581"/>
                  </a:lnTo>
                  <a:lnTo>
                    <a:pt x="1355" y="581"/>
                  </a:lnTo>
                  <a:lnTo>
                    <a:pt x="1355" y="583"/>
                  </a:lnTo>
                  <a:lnTo>
                    <a:pt x="1357" y="585"/>
                  </a:lnTo>
                  <a:lnTo>
                    <a:pt x="1358" y="585"/>
                  </a:lnTo>
                  <a:lnTo>
                    <a:pt x="1360" y="585"/>
                  </a:lnTo>
                  <a:lnTo>
                    <a:pt x="1360" y="586"/>
                  </a:lnTo>
                  <a:lnTo>
                    <a:pt x="1362" y="586"/>
                  </a:lnTo>
                  <a:lnTo>
                    <a:pt x="1365" y="586"/>
                  </a:lnTo>
                  <a:lnTo>
                    <a:pt x="1367" y="588"/>
                  </a:lnTo>
                  <a:lnTo>
                    <a:pt x="1369" y="588"/>
                  </a:lnTo>
                  <a:lnTo>
                    <a:pt x="1369" y="590"/>
                  </a:lnTo>
                  <a:lnTo>
                    <a:pt x="1370" y="590"/>
                  </a:lnTo>
                  <a:lnTo>
                    <a:pt x="1372" y="592"/>
                  </a:lnTo>
                  <a:lnTo>
                    <a:pt x="1374" y="593"/>
                  </a:lnTo>
                  <a:lnTo>
                    <a:pt x="1376" y="593"/>
                  </a:lnTo>
                  <a:lnTo>
                    <a:pt x="1376" y="595"/>
                  </a:lnTo>
                  <a:lnTo>
                    <a:pt x="1374" y="597"/>
                  </a:lnTo>
                  <a:lnTo>
                    <a:pt x="1372" y="597"/>
                  </a:lnTo>
                  <a:lnTo>
                    <a:pt x="1372" y="598"/>
                  </a:lnTo>
                  <a:lnTo>
                    <a:pt x="1374" y="598"/>
                  </a:lnTo>
                  <a:lnTo>
                    <a:pt x="1374" y="600"/>
                  </a:lnTo>
                  <a:lnTo>
                    <a:pt x="1374" y="602"/>
                  </a:lnTo>
                  <a:lnTo>
                    <a:pt x="1374" y="604"/>
                  </a:lnTo>
                  <a:lnTo>
                    <a:pt x="1374" y="605"/>
                  </a:lnTo>
                  <a:lnTo>
                    <a:pt x="1372" y="607"/>
                  </a:lnTo>
                  <a:lnTo>
                    <a:pt x="1372" y="609"/>
                  </a:lnTo>
                  <a:lnTo>
                    <a:pt x="1370" y="609"/>
                  </a:lnTo>
                  <a:lnTo>
                    <a:pt x="1370" y="611"/>
                  </a:lnTo>
                  <a:lnTo>
                    <a:pt x="1370" y="630"/>
                  </a:lnTo>
                  <a:lnTo>
                    <a:pt x="1370" y="631"/>
                  </a:lnTo>
                  <a:lnTo>
                    <a:pt x="1369" y="631"/>
                  </a:lnTo>
                  <a:lnTo>
                    <a:pt x="1370" y="631"/>
                  </a:lnTo>
                  <a:lnTo>
                    <a:pt x="1372" y="631"/>
                  </a:lnTo>
                  <a:lnTo>
                    <a:pt x="1372" y="633"/>
                  </a:lnTo>
                  <a:lnTo>
                    <a:pt x="1372" y="635"/>
                  </a:lnTo>
                  <a:lnTo>
                    <a:pt x="1374" y="636"/>
                  </a:lnTo>
                  <a:lnTo>
                    <a:pt x="1374" y="635"/>
                  </a:lnTo>
                  <a:lnTo>
                    <a:pt x="1376" y="635"/>
                  </a:lnTo>
                  <a:lnTo>
                    <a:pt x="1376" y="636"/>
                  </a:lnTo>
                  <a:lnTo>
                    <a:pt x="1377" y="636"/>
                  </a:lnTo>
                  <a:lnTo>
                    <a:pt x="1377" y="638"/>
                  </a:lnTo>
                  <a:lnTo>
                    <a:pt x="1377" y="640"/>
                  </a:lnTo>
                  <a:lnTo>
                    <a:pt x="1379" y="640"/>
                  </a:lnTo>
                  <a:lnTo>
                    <a:pt x="1379" y="642"/>
                  </a:lnTo>
                  <a:lnTo>
                    <a:pt x="1381" y="642"/>
                  </a:lnTo>
                  <a:lnTo>
                    <a:pt x="1383" y="642"/>
                  </a:lnTo>
                  <a:lnTo>
                    <a:pt x="1384" y="643"/>
                  </a:lnTo>
                  <a:lnTo>
                    <a:pt x="1384" y="645"/>
                  </a:lnTo>
                  <a:lnTo>
                    <a:pt x="1386" y="645"/>
                  </a:lnTo>
                  <a:lnTo>
                    <a:pt x="1386" y="647"/>
                  </a:lnTo>
                  <a:lnTo>
                    <a:pt x="1388" y="649"/>
                  </a:lnTo>
                  <a:lnTo>
                    <a:pt x="1389" y="649"/>
                  </a:lnTo>
                  <a:lnTo>
                    <a:pt x="1389" y="647"/>
                  </a:lnTo>
                  <a:lnTo>
                    <a:pt x="1389" y="649"/>
                  </a:lnTo>
                  <a:lnTo>
                    <a:pt x="1391" y="649"/>
                  </a:lnTo>
                  <a:lnTo>
                    <a:pt x="1391" y="650"/>
                  </a:lnTo>
                  <a:lnTo>
                    <a:pt x="1393" y="650"/>
                  </a:lnTo>
                  <a:lnTo>
                    <a:pt x="1395" y="652"/>
                  </a:lnTo>
                  <a:lnTo>
                    <a:pt x="1395" y="654"/>
                  </a:lnTo>
                  <a:lnTo>
                    <a:pt x="1393" y="654"/>
                  </a:lnTo>
                  <a:lnTo>
                    <a:pt x="1393" y="655"/>
                  </a:lnTo>
                  <a:lnTo>
                    <a:pt x="1391" y="655"/>
                  </a:lnTo>
                  <a:lnTo>
                    <a:pt x="1391" y="657"/>
                  </a:lnTo>
                  <a:lnTo>
                    <a:pt x="1389" y="657"/>
                  </a:lnTo>
                  <a:lnTo>
                    <a:pt x="1389" y="659"/>
                  </a:lnTo>
                  <a:lnTo>
                    <a:pt x="1391" y="661"/>
                  </a:lnTo>
                  <a:lnTo>
                    <a:pt x="1393" y="662"/>
                  </a:lnTo>
                  <a:lnTo>
                    <a:pt x="1393" y="664"/>
                  </a:lnTo>
                  <a:lnTo>
                    <a:pt x="1391" y="666"/>
                  </a:lnTo>
                  <a:lnTo>
                    <a:pt x="1393" y="668"/>
                  </a:lnTo>
                  <a:lnTo>
                    <a:pt x="1393" y="669"/>
                  </a:lnTo>
                  <a:lnTo>
                    <a:pt x="1393" y="671"/>
                  </a:lnTo>
                  <a:lnTo>
                    <a:pt x="1391" y="673"/>
                  </a:lnTo>
                  <a:lnTo>
                    <a:pt x="1391" y="674"/>
                  </a:lnTo>
                  <a:lnTo>
                    <a:pt x="1393" y="676"/>
                  </a:lnTo>
                  <a:lnTo>
                    <a:pt x="1393" y="678"/>
                  </a:lnTo>
                  <a:lnTo>
                    <a:pt x="1391" y="680"/>
                  </a:lnTo>
                  <a:lnTo>
                    <a:pt x="1391" y="681"/>
                  </a:lnTo>
                  <a:lnTo>
                    <a:pt x="1393" y="683"/>
                  </a:lnTo>
                  <a:lnTo>
                    <a:pt x="1391" y="683"/>
                  </a:lnTo>
                  <a:lnTo>
                    <a:pt x="1391" y="685"/>
                  </a:lnTo>
                  <a:lnTo>
                    <a:pt x="1391" y="687"/>
                  </a:lnTo>
                  <a:lnTo>
                    <a:pt x="1391" y="688"/>
                  </a:lnTo>
                  <a:lnTo>
                    <a:pt x="1391" y="690"/>
                  </a:lnTo>
                  <a:lnTo>
                    <a:pt x="1391" y="692"/>
                  </a:lnTo>
                  <a:lnTo>
                    <a:pt x="1393" y="693"/>
                  </a:lnTo>
                  <a:lnTo>
                    <a:pt x="1396" y="692"/>
                  </a:lnTo>
                  <a:lnTo>
                    <a:pt x="1400" y="692"/>
                  </a:lnTo>
                  <a:lnTo>
                    <a:pt x="1402" y="693"/>
                  </a:lnTo>
                  <a:lnTo>
                    <a:pt x="1403" y="693"/>
                  </a:lnTo>
                  <a:lnTo>
                    <a:pt x="1403" y="695"/>
                  </a:lnTo>
                  <a:lnTo>
                    <a:pt x="1403" y="697"/>
                  </a:lnTo>
                  <a:lnTo>
                    <a:pt x="1405" y="699"/>
                  </a:lnTo>
                  <a:lnTo>
                    <a:pt x="1405" y="700"/>
                  </a:lnTo>
                  <a:lnTo>
                    <a:pt x="1405" y="702"/>
                  </a:lnTo>
                  <a:lnTo>
                    <a:pt x="1407" y="702"/>
                  </a:lnTo>
                  <a:lnTo>
                    <a:pt x="1407" y="704"/>
                  </a:lnTo>
                  <a:lnTo>
                    <a:pt x="1407" y="705"/>
                  </a:lnTo>
                  <a:lnTo>
                    <a:pt x="1408" y="705"/>
                  </a:lnTo>
                  <a:lnTo>
                    <a:pt x="1408" y="707"/>
                  </a:lnTo>
                  <a:lnTo>
                    <a:pt x="1408" y="709"/>
                  </a:lnTo>
                  <a:lnTo>
                    <a:pt x="1407" y="711"/>
                  </a:lnTo>
                  <a:lnTo>
                    <a:pt x="1405" y="711"/>
                  </a:lnTo>
                  <a:lnTo>
                    <a:pt x="1405" y="712"/>
                  </a:lnTo>
                  <a:lnTo>
                    <a:pt x="1407" y="714"/>
                  </a:lnTo>
                  <a:lnTo>
                    <a:pt x="1407" y="716"/>
                  </a:lnTo>
                  <a:lnTo>
                    <a:pt x="1405" y="718"/>
                  </a:lnTo>
                  <a:lnTo>
                    <a:pt x="1403" y="718"/>
                  </a:lnTo>
                  <a:lnTo>
                    <a:pt x="1402" y="718"/>
                  </a:lnTo>
                  <a:lnTo>
                    <a:pt x="1402" y="719"/>
                  </a:lnTo>
                  <a:lnTo>
                    <a:pt x="1402" y="721"/>
                  </a:lnTo>
                  <a:lnTo>
                    <a:pt x="1403" y="721"/>
                  </a:lnTo>
                  <a:lnTo>
                    <a:pt x="1403" y="723"/>
                  </a:lnTo>
                  <a:lnTo>
                    <a:pt x="1405" y="723"/>
                  </a:lnTo>
                  <a:lnTo>
                    <a:pt x="1405" y="724"/>
                  </a:lnTo>
                  <a:lnTo>
                    <a:pt x="1405" y="726"/>
                  </a:lnTo>
                  <a:lnTo>
                    <a:pt x="1407" y="726"/>
                  </a:lnTo>
                  <a:lnTo>
                    <a:pt x="1407" y="728"/>
                  </a:lnTo>
                  <a:lnTo>
                    <a:pt x="1408" y="730"/>
                  </a:lnTo>
                  <a:lnTo>
                    <a:pt x="1408" y="731"/>
                  </a:lnTo>
                  <a:lnTo>
                    <a:pt x="1408" y="733"/>
                  </a:lnTo>
                  <a:lnTo>
                    <a:pt x="1408" y="735"/>
                  </a:lnTo>
                  <a:lnTo>
                    <a:pt x="1410" y="735"/>
                  </a:lnTo>
                  <a:lnTo>
                    <a:pt x="1410" y="737"/>
                  </a:lnTo>
                  <a:lnTo>
                    <a:pt x="1410" y="738"/>
                  </a:lnTo>
                  <a:lnTo>
                    <a:pt x="1412" y="738"/>
                  </a:lnTo>
                  <a:lnTo>
                    <a:pt x="1412" y="740"/>
                  </a:lnTo>
                  <a:lnTo>
                    <a:pt x="1410" y="740"/>
                  </a:lnTo>
                  <a:lnTo>
                    <a:pt x="1408" y="740"/>
                  </a:lnTo>
                  <a:lnTo>
                    <a:pt x="1407" y="740"/>
                  </a:lnTo>
                  <a:lnTo>
                    <a:pt x="1407" y="742"/>
                  </a:lnTo>
                  <a:lnTo>
                    <a:pt x="1408" y="742"/>
                  </a:lnTo>
                  <a:lnTo>
                    <a:pt x="1407" y="742"/>
                  </a:lnTo>
                  <a:lnTo>
                    <a:pt x="1407" y="743"/>
                  </a:lnTo>
                  <a:lnTo>
                    <a:pt x="1405" y="743"/>
                  </a:lnTo>
                  <a:lnTo>
                    <a:pt x="1405" y="745"/>
                  </a:lnTo>
                  <a:lnTo>
                    <a:pt x="1403" y="747"/>
                  </a:lnTo>
                  <a:lnTo>
                    <a:pt x="1403" y="749"/>
                  </a:lnTo>
                  <a:lnTo>
                    <a:pt x="1402" y="749"/>
                  </a:lnTo>
                  <a:lnTo>
                    <a:pt x="1402" y="750"/>
                  </a:lnTo>
                  <a:lnTo>
                    <a:pt x="1403" y="750"/>
                  </a:lnTo>
                  <a:lnTo>
                    <a:pt x="1403" y="752"/>
                  </a:lnTo>
                  <a:lnTo>
                    <a:pt x="1403" y="754"/>
                  </a:lnTo>
                  <a:lnTo>
                    <a:pt x="1402" y="754"/>
                  </a:lnTo>
                  <a:lnTo>
                    <a:pt x="1402" y="756"/>
                  </a:lnTo>
                  <a:lnTo>
                    <a:pt x="1400" y="756"/>
                  </a:lnTo>
                  <a:lnTo>
                    <a:pt x="1398" y="756"/>
                  </a:lnTo>
                  <a:lnTo>
                    <a:pt x="1398" y="757"/>
                  </a:lnTo>
                  <a:lnTo>
                    <a:pt x="1398" y="759"/>
                  </a:lnTo>
                  <a:lnTo>
                    <a:pt x="1398" y="761"/>
                  </a:lnTo>
                  <a:lnTo>
                    <a:pt x="1396" y="761"/>
                  </a:lnTo>
                  <a:lnTo>
                    <a:pt x="1395" y="761"/>
                  </a:lnTo>
                  <a:lnTo>
                    <a:pt x="1393" y="761"/>
                  </a:lnTo>
                  <a:lnTo>
                    <a:pt x="1391" y="759"/>
                  </a:lnTo>
                  <a:lnTo>
                    <a:pt x="1389" y="759"/>
                  </a:lnTo>
                  <a:lnTo>
                    <a:pt x="1389" y="761"/>
                  </a:lnTo>
                  <a:lnTo>
                    <a:pt x="1389" y="762"/>
                  </a:lnTo>
                  <a:lnTo>
                    <a:pt x="1388" y="762"/>
                  </a:lnTo>
                  <a:lnTo>
                    <a:pt x="1386" y="762"/>
                  </a:lnTo>
                  <a:lnTo>
                    <a:pt x="1384" y="761"/>
                  </a:lnTo>
                  <a:lnTo>
                    <a:pt x="1383" y="761"/>
                  </a:lnTo>
                  <a:lnTo>
                    <a:pt x="1381" y="762"/>
                  </a:lnTo>
                  <a:lnTo>
                    <a:pt x="1381" y="766"/>
                  </a:lnTo>
                  <a:lnTo>
                    <a:pt x="1376" y="766"/>
                  </a:lnTo>
                  <a:lnTo>
                    <a:pt x="1374" y="766"/>
                  </a:lnTo>
                  <a:lnTo>
                    <a:pt x="1372" y="768"/>
                  </a:lnTo>
                  <a:lnTo>
                    <a:pt x="1372" y="769"/>
                  </a:lnTo>
                  <a:lnTo>
                    <a:pt x="1372" y="771"/>
                  </a:lnTo>
                  <a:lnTo>
                    <a:pt x="1370" y="771"/>
                  </a:lnTo>
                  <a:lnTo>
                    <a:pt x="1369" y="769"/>
                  </a:lnTo>
                  <a:lnTo>
                    <a:pt x="1367" y="769"/>
                  </a:lnTo>
                  <a:lnTo>
                    <a:pt x="1367" y="771"/>
                  </a:lnTo>
                  <a:lnTo>
                    <a:pt x="1367" y="773"/>
                  </a:lnTo>
                  <a:lnTo>
                    <a:pt x="1367" y="775"/>
                  </a:lnTo>
                  <a:lnTo>
                    <a:pt x="1365" y="775"/>
                  </a:lnTo>
                  <a:lnTo>
                    <a:pt x="1364" y="776"/>
                  </a:lnTo>
                  <a:lnTo>
                    <a:pt x="1364" y="778"/>
                  </a:lnTo>
                  <a:lnTo>
                    <a:pt x="1364" y="780"/>
                  </a:lnTo>
                  <a:lnTo>
                    <a:pt x="1364" y="781"/>
                  </a:lnTo>
                  <a:lnTo>
                    <a:pt x="1365" y="781"/>
                  </a:lnTo>
                  <a:lnTo>
                    <a:pt x="1365" y="783"/>
                  </a:lnTo>
                  <a:lnTo>
                    <a:pt x="1365" y="785"/>
                  </a:lnTo>
                  <a:lnTo>
                    <a:pt x="1364" y="787"/>
                  </a:lnTo>
                  <a:lnTo>
                    <a:pt x="1362" y="787"/>
                  </a:lnTo>
                  <a:lnTo>
                    <a:pt x="1362" y="788"/>
                  </a:lnTo>
                  <a:lnTo>
                    <a:pt x="1360" y="788"/>
                  </a:lnTo>
                  <a:lnTo>
                    <a:pt x="1360" y="792"/>
                  </a:lnTo>
                  <a:lnTo>
                    <a:pt x="1360" y="794"/>
                  </a:lnTo>
                  <a:lnTo>
                    <a:pt x="1360" y="795"/>
                  </a:lnTo>
                  <a:lnTo>
                    <a:pt x="1360" y="797"/>
                  </a:lnTo>
                  <a:lnTo>
                    <a:pt x="1358" y="799"/>
                  </a:lnTo>
                  <a:lnTo>
                    <a:pt x="1357" y="797"/>
                  </a:lnTo>
                  <a:lnTo>
                    <a:pt x="1355" y="797"/>
                  </a:lnTo>
                  <a:lnTo>
                    <a:pt x="1355" y="795"/>
                  </a:lnTo>
                  <a:lnTo>
                    <a:pt x="1353" y="795"/>
                  </a:lnTo>
                  <a:lnTo>
                    <a:pt x="1350" y="794"/>
                  </a:lnTo>
                  <a:lnTo>
                    <a:pt x="1345" y="795"/>
                  </a:lnTo>
                  <a:lnTo>
                    <a:pt x="1343" y="795"/>
                  </a:lnTo>
                  <a:lnTo>
                    <a:pt x="1341" y="795"/>
                  </a:lnTo>
                  <a:lnTo>
                    <a:pt x="1339" y="795"/>
                  </a:lnTo>
                  <a:lnTo>
                    <a:pt x="1331" y="797"/>
                  </a:lnTo>
                  <a:lnTo>
                    <a:pt x="1329" y="802"/>
                  </a:lnTo>
                  <a:lnTo>
                    <a:pt x="1327" y="806"/>
                  </a:lnTo>
                  <a:lnTo>
                    <a:pt x="1326" y="806"/>
                  </a:lnTo>
                  <a:lnTo>
                    <a:pt x="1317" y="800"/>
                  </a:lnTo>
                  <a:lnTo>
                    <a:pt x="1315" y="800"/>
                  </a:lnTo>
                  <a:lnTo>
                    <a:pt x="1312" y="799"/>
                  </a:lnTo>
                  <a:lnTo>
                    <a:pt x="1310" y="797"/>
                  </a:lnTo>
                  <a:lnTo>
                    <a:pt x="1310" y="795"/>
                  </a:lnTo>
                  <a:lnTo>
                    <a:pt x="1308" y="795"/>
                  </a:lnTo>
                  <a:lnTo>
                    <a:pt x="1308" y="794"/>
                  </a:lnTo>
                  <a:lnTo>
                    <a:pt x="1310" y="794"/>
                  </a:lnTo>
                  <a:lnTo>
                    <a:pt x="1308" y="792"/>
                  </a:lnTo>
                  <a:lnTo>
                    <a:pt x="1307" y="792"/>
                  </a:lnTo>
                  <a:lnTo>
                    <a:pt x="1307" y="790"/>
                  </a:lnTo>
                  <a:lnTo>
                    <a:pt x="1303" y="790"/>
                  </a:lnTo>
                  <a:lnTo>
                    <a:pt x="1301" y="790"/>
                  </a:lnTo>
                  <a:lnTo>
                    <a:pt x="1300" y="788"/>
                  </a:lnTo>
                  <a:lnTo>
                    <a:pt x="1300" y="787"/>
                  </a:lnTo>
                  <a:lnTo>
                    <a:pt x="1296" y="787"/>
                  </a:lnTo>
                  <a:lnTo>
                    <a:pt x="1295" y="788"/>
                  </a:lnTo>
                  <a:lnTo>
                    <a:pt x="1293" y="787"/>
                  </a:lnTo>
                  <a:lnTo>
                    <a:pt x="1291" y="787"/>
                  </a:lnTo>
                  <a:lnTo>
                    <a:pt x="1291" y="785"/>
                  </a:lnTo>
                  <a:lnTo>
                    <a:pt x="1291" y="783"/>
                  </a:lnTo>
                  <a:lnTo>
                    <a:pt x="1289" y="783"/>
                  </a:lnTo>
                  <a:lnTo>
                    <a:pt x="1286" y="781"/>
                  </a:lnTo>
                  <a:lnTo>
                    <a:pt x="1284" y="776"/>
                  </a:lnTo>
                  <a:lnTo>
                    <a:pt x="1282" y="771"/>
                  </a:lnTo>
                  <a:lnTo>
                    <a:pt x="1281" y="771"/>
                  </a:lnTo>
                  <a:lnTo>
                    <a:pt x="1277" y="771"/>
                  </a:lnTo>
                  <a:lnTo>
                    <a:pt x="1279" y="769"/>
                  </a:lnTo>
                  <a:lnTo>
                    <a:pt x="1277" y="766"/>
                  </a:lnTo>
                  <a:lnTo>
                    <a:pt x="1277" y="764"/>
                  </a:lnTo>
                  <a:lnTo>
                    <a:pt x="1277" y="762"/>
                  </a:lnTo>
                  <a:lnTo>
                    <a:pt x="1277" y="761"/>
                  </a:lnTo>
                  <a:lnTo>
                    <a:pt x="1276" y="759"/>
                  </a:lnTo>
                  <a:lnTo>
                    <a:pt x="1276" y="756"/>
                  </a:lnTo>
                  <a:lnTo>
                    <a:pt x="1276" y="754"/>
                  </a:lnTo>
                  <a:lnTo>
                    <a:pt x="1274" y="754"/>
                  </a:lnTo>
                  <a:lnTo>
                    <a:pt x="1274" y="752"/>
                  </a:lnTo>
                  <a:lnTo>
                    <a:pt x="1274" y="750"/>
                  </a:lnTo>
                  <a:lnTo>
                    <a:pt x="1272" y="749"/>
                  </a:lnTo>
                  <a:lnTo>
                    <a:pt x="1274" y="745"/>
                  </a:lnTo>
                  <a:lnTo>
                    <a:pt x="1276" y="745"/>
                  </a:lnTo>
                  <a:lnTo>
                    <a:pt x="1276" y="743"/>
                  </a:lnTo>
                  <a:lnTo>
                    <a:pt x="1277" y="740"/>
                  </a:lnTo>
                  <a:lnTo>
                    <a:pt x="1277" y="738"/>
                  </a:lnTo>
                  <a:lnTo>
                    <a:pt x="1279" y="735"/>
                  </a:lnTo>
                  <a:lnTo>
                    <a:pt x="1277" y="735"/>
                  </a:lnTo>
                  <a:lnTo>
                    <a:pt x="1276" y="733"/>
                  </a:lnTo>
                  <a:lnTo>
                    <a:pt x="1276" y="731"/>
                  </a:lnTo>
                  <a:lnTo>
                    <a:pt x="1270" y="730"/>
                  </a:lnTo>
                  <a:lnTo>
                    <a:pt x="1270" y="728"/>
                  </a:lnTo>
                  <a:lnTo>
                    <a:pt x="1269" y="726"/>
                  </a:lnTo>
                  <a:lnTo>
                    <a:pt x="1269" y="724"/>
                  </a:lnTo>
                  <a:lnTo>
                    <a:pt x="1269" y="721"/>
                  </a:lnTo>
                  <a:lnTo>
                    <a:pt x="1270" y="718"/>
                  </a:lnTo>
                  <a:lnTo>
                    <a:pt x="1267" y="716"/>
                  </a:lnTo>
                  <a:lnTo>
                    <a:pt x="1263" y="721"/>
                  </a:lnTo>
                  <a:lnTo>
                    <a:pt x="1260" y="723"/>
                  </a:lnTo>
                  <a:lnTo>
                    <a:pt x="1257" y="723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1" y="724"/>
                  </a:lnTo>
                  <a:lnTo>
                    <a:pt x="1248" y="724"/>
                  </a:lnTo>
                  <a:lnTo>
                    <a:pt x="1246" y="726"/>
                  </a:lnTo>
                  <a:lnTo>
                    <a:pt x="1244" y="728"/>
                  </a:lnTo>
                  <a:lnTo>
                    <a:pt x="1243" y="728"/>
                  </a:lnTo>
                  <a:lnTo>
                    <a:pt x="1241" y="728"/>
                  </a:lnTo>
                  <a:lnTo>
                    <a:pt x="1239" y="731"/>
                  </a:lnTo>
                  <a:lnTo>
                    <a:pt x="1238" y="731"/>
                  </a:lnTo>
                  <a:lnTo>
                    <a:pt x="1238" y="730"/>
                  </a:lnTo>
                  <a:lnTo>
                    <a:pt x="1236" y="730"/>
                  </a:lnTo>
                  <a:lnTo>
                    <a:pt x="1234" y="728"/>
                  </a:lnTo>
                  <a:lnTo>
                    <a:pt x="1232" y="730"/>
                  </a:lnTo>
                  <a:lnTo>
                    <a:pt x="1231" y="730"/>
                  </a:lnTo>
                  <a:lnTo>
                    <a:pt x="1229" y="730"/>
                  </a:lnTo>
                  <a:lnTo>
                    <a:pt x="1227" y="730"/>
                  </a:lnTo>
                  <a:lnTo>
                    <a:pt x="1227" y="731"/>
                  </a:lnTo>
                  <a:lnTo>
                    <a:pt x="1227" y="733"/>
                  </a:lnTo>
                  <a:lnTo>
                    <a:pt x="1227" y="735"/>
                  </a:lnTo>
                  <a:lnTo>
                    <a:pt x="1225" y="733"/>
                  </a:lnTo>
                  <a:lnTo>
                    <a:pt x="1225" y="735"/>
                  </a:lnTo>
                  <a:lnTo>
                    <a:pt x="1224" y="737"/>
                  </a:lnTo>
                  <a:lnTo>
                    <a:pt x="1222" y="735"/>
                  </a:lnTo>
                  <a:lnTo>
                    <a:pt x="1220" y="735"/>
                  </a:lnTo>
                  <a:lnTo>
                    <a:pt x="1219" y="735"/>
                  </a:lnTo>
                  <a:lnTo>
                    <a:pt x="1219" y="737"/>
                  </a:lnTo>
                  <a:lnTo>
                    <a:pt x="1217" y="737"/>
                  </a:lnTo>
                  <a:lnTo>
                    <a:pt x="1215" y="737"/>
                  </a:lnTo>
                  <a:lnTo>
                    <a:pt x="1213" y="737"/>
                  </a:lnTo>
                  <a:lnTo>
                    <a:pt x="1212" y="737"/>
                  </a:lnTo>
                  <a:lnTo>
                    <a:pt x="1212" y="738"/>
                  </a:lnTo>
                  <a:lnTo>
                    <a:pt x="1210" y="738"/>
                  </a:lnTo>
                  <a:lnTo>
                    <a:pt x="1210" y="740"/>
                  </a:lnTo>
                  <a:lnTo>
                    <a:pt x="1208" y="742"/>
                  </a:lnTo>
                  <a:lnTo>
                    <a:pt x="1206" y="743"/>
                  </a:lnTo>
                  <a:lnTo>
                    <a:pt x="1206" y="745"/>
                  </a:lnTo>
                  <a:lnTo>
                    <a:pt x="1206" y="743"/>
                  </a:lnTo>
                  <a:lnTo>
                    <a:pt x="1205" y="743"/>
                  </a:lnTo>
                  <a:lnTo>
                    <a:pt x="1203" y="745"/>
                  </a:lnTo>
                  <a:lnTo>
                    <a:pt x="1201" y="745"/>
                  </a:lnTo>
                  <a:lnTo>
                    <a:pt x="1198" y="745"/>
                  </a:lnTo>
                  <a:lnTo>
                    <a:pt x="1194" y="745"/>
                  </a:lnTo>
                  <a:lnTo>
                    <a:pt x="1194" y="747"/>
                  </a:lnTo>
                  <a:lnTo>
                    <a:pt x="1191" y="747"/>
                  </a:lnTo>
                  <a:lnTo>
                    <a:pt x="1189" y="747"/>
                  </a:lnTo>
                  <a:lnTo>
                    <a:pt x="1187" y="747"/>
                  </a:lnTo>
                  <a:lnTo>
                    <a:pt x="1186" y="749"/>
                  </a:lnTo>
                  <a:lnTo>
                    <a:pt x="1184" y="749"/>
                  </a:lnTo>
                  <a:lnTo>
                    <a:pt x="1184" y="750"/>
                  </a:lnTo>
                  <a:lnTo>
                    <a:pt x="1182" y="752"/>
                  </a:lnTo>
                  <a:lnTo>
                    <a:pt x="1182" y="754"/>
                  </a:lnTo>
                  <a:lnTo>
                    <a:pt x="1181" y="754"/>
                  </a:lnTo>
                  <a:lnTo>
                    <a:pt x="1179" y="756"/>
                  </a:lnTo>
                  <a:lnTo>
                    <a:pt x="1181" y="757"/>
                  </a:lnTo>
                  <a:lnTo>
                    <a:pt x="1163" y="761"/>
                  </a:lnTo>
                  <a:lnTo>
                    <a:pt x="1162" y="764"/>
                  </a:lnTo>
                  <a:lnTo>
                    <a:pt x="1160" y="766"/>
                  </a:lnTo>
                  <a:lnTo>
                    <a:pt x="1155" y="769"/>
                  </a:lnTo>
                  <a:lnTo>
                    <a:pt x="1149" y="776"/>
                  </a:lnTo>
                  <a:lnTo>
                    <a:pt x="1146" y="778"/>
                  </a:lnTo>
                  <a:lnTo>
                    <a:pt x="1144" y="776"/>
                  </a:lnTo>
                  <a:lnTo>
                    <a:pt x="1141" y="775"/>
                  </a:lnTo>
                  <a:lnTo>
                    <a:pt x="1141" y="771"/>
                  </a:lnTo>
                  <a:lnTo>
                    <a:pt x="1143" y="766"/>
                  </a:lnTo>
                  <a:lnTo>
                    <a:pt x="1143" y="761"/>
                  </a:lnTo>
                  <a:lnTo>
                    <a:pt x="1144" y="757"/>
                  </a:lnTo>
                  <a:lnTo>
                    <a:pt x="1144" y="756"/>
                  </a:lnTo>
                  <a:lnTo>
                    <a:pt x="1149" y="754"/>
                  </a:lnTo>
                  <a:lnTo>
                    <a:pt x="1153" y="747"/>
                  </a:lnTo>
                  <a:lnTo>
                    <a:pt x="1156" y="747"/>
                  </a:lnTo>
                  <a:lnTo>
                    <a:pt x="1160" y="743"/>
                  </a:lnTo>
                  <a:lnTo>
                    <a:pt x="1163" y="740"/>
                  </a:lnTo>
                  <a:lnTo>
                    <a:pt x="1165" y="737"/>
                  </a:lnTo>
                  <a:lnTo>
                    <a:pt x="1167" y="733"/>
                  </a:lnTo>
                  <a:lnTo>
                    <a:pt x="1167" y="728"/>
                  </a:lnTo>
                  <a:lnTo>
                    <a:pt x="1167" y="724"/>
                  </a:lnTo>
                  <a:lnTo>
                    <a:pt x="1165" y="721"/>
                  </a:lnTo>
                  <a:lnTo>
                    <a:pt x="1163" y="716"/>
                  </a:lnTo>
                  <a:lnTo>
                    <a:pt x="1162" y="711"/>
                  </a:lnTo>
                  <a:lnTo>
                    <a:pt x="1162" y="707"/>
                  </a:lnTo>
                  <a:lnTo>
                    <a:pt x="1163" y="704"/>
                  </a:lnTo>
                  <a:lnTo>
                    <a:pt x="1162" y="700"/>
                  </a:lnTo>
                  <a:lnTo>
                    <a:pt x="1160" y="700"/>
                  </a:lnTo>
                  <a:lnTo>
                    <a:pt x="1156" y="699"/>
                  </a:lnTo>
                  <a:lnTo>
                    <a:pt x="1153" y="700"/>
                  </a:lnTo>
                  <a:lnTo>
                    <a:pt x="1149" y="704"/>
                  </a:lnTo>
                  <a:lnTo>
                    <a:pt x="1146" y="707"/>
                  </a:lnTo>
                  <a:lnTo>
                    <a:pt x="1139" y="712"/>
                  </a:lnTo>
                  <a:lnTo>
                    <a:pt x="1134" y="716"/>
                  </a:lnTo>
                  <a:lnTo>
                    <a:pt x="1129" y="718"/>
                  </a:lnTo>
                  <a:lnTo>
                    <a:pt x="1120" y="719"/>
                  </a:lnTo>
                  <a:lnTo>
                    <a:pt x="1117" y="719"/>
                  </a:lnTo>
                  <a:lnTo>
                    <a:pt x="1110" y="721"/>
                  </a:lnTo>
                  <a:lnTo>
                    <a:pt x="1105" y="724"/>
                  </a:lnTo>
                  <a:lnTo>
                    <a:pt x="1099" y="726"/>
                  </a:lnTo>
                  <a:lnTo>
                    <a:pt x="1094" y="728"/>
                  </a:lnTo>
                  <a:lnTo>
                    <a:pt x="1089" y="730"/>
                  </a:lnTo>
                  <a:lnTo>
                    <a:pt x="1084" y="731"/>
                  </a:lnTo>
                  <a:lnTo>
                    <a:pt x="1082" y="731"/>
                  </a:lnTo>
                  <a:lnTo>
                    <a:pt x="1077" y="733"/>
                  </a:lnTo>
                  <a:lnTo>
                    <a:pt x="1074" y="731"/>
                  </a:lnTo>
                  <a:lnTo>
                    <a:pt x="1070" y="731"/>
                  </a:lnTo>
                  <a:lnTo>
                    <a:pt x="1067" y="730"/>
                  </a:lnTo>
                  <a:lnTo>
                    <a:pt x="1063" y="726"/>
                  </a:lnTo>
                  <a:lnTo>
                    <a:pt x="1060" y="723"/>
                  </a:lnTo>
                  <a:lnTo>
                    <a:pt x="1056" y="721"/>
                  </a:lnTo>
                  <a:lnTo>
                    <a:pt x="1056" y="716"/>
                  </a:lnTo>
                  <a:lnTo>
                    <a:pt x="1055" y="714"/>
                  </a:lnTo>
                  <a:lnTo>
                    <a:pt x="1055" y="711"/>
                  </a:lnTo>
                  <a:lnTo>
                    <a:pt x="1055" y="705"/>
                  </a:lnTo>
                  <a:lnTo>
                    <a:pt x="1055" y="704"/>
                  </a:lnTo>
                  <a:lnTo>
                    <a:pt x="1051" y="700"/>
                  </a:lnTo>
                  <a:lnTo>
                    <a:pt x="1049" y="697"/>
                  </a:lnTo>
                  <a:lnTo>
                    <a:pt x="1046" y="695"/>
                  </a:lnTo>
                  <a:lnTo>
                    <a:pt x="1042" y="695"/>
                  </a:lnTo>
                  <a:lnTo>
                    <a:pt x="1041" y="692"/>
                  </a:lnTo>
                  <a:lnTo>
                    <a:pt x="1041" y="690"/>
                  </a:lnTo>
                  <a:lnTo>
                    <a:pt x="1037" y="685"/>
                  </a:lnTo>
                  <a:lnTo>
                    <a:pt x="1034" y="683"/>
                  </a:lnTo>
                  <a:lnTo>
                    <a:pt x="1030" y="681"/>
                  </a:lnTo>
                  <a:lnTo>
                    <a:pt x="1027" y="681"/>
                  </a:lnTo>
                  <a:lnTo>
                    <a:pt x="1025" y="680"/>
                  </a:lnTo>
                  <a:lnTo>
                    <a:pt x="1023" y="674"/>
                  </a:lnTo>
                  <a:lnTo>
                    <a:pt x="1023" y="671"/>
                  </a:lnTo>
                  <a:lnTo>
                    <a:pt x="1023" y="668"/>
                  </a:lnTo>
                  <a:lnTo>
                    <a:pt x="1023" y="666"/>
                  </a:lnTo>
                  <a:lnTo>
                    <a:pt x="1025" y="662"/>
                  </a:lnTo>
                  <a:lnTo>
                    <a:pt x="1022" y="661"/>
                  </a:lnTo>
                  <a:lnTo>
                    <a:pt x="1018" y="657"/>
                  </a:lnTo>
                  <a:lnTo>
                    <a:pt x="1015" y="652"/>
                  </a:lnTo>
                  <a:lnTo>
                    <a:pt x="1010" y="649"/>
                  </a:lnTo>
                  <a:lnTo>
                    <a:pt x="1004" y="649"/>
                  </a:lnTo>
                  <a:lnTo>
                    <a:pt x="999" y="647"/>
                  </a:lnTo>
                  <a:lnTo>
                    <a:pt x="996" y="647"/>
                  </a:lnTo>
                  <a:lnTo>
                    <a:pt x="991" y="649"/>
                  </a:lnTo>
                  <a:lnTo>
                    <a:pt x="987" y="652"/>
                  </a:lnTo>
                  <a:lnTo>
                    <a:pt x="982" y="654"/>
                  </a:lnTo>
                  <a:lnTo>
                    <a:pt x="977" y="657"/>
                  </a:lnTo>
                  <a:lnTo>
                    <a:pt x="970" y="661"/>
                  </a:ln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1"/>
            <p:cNvSpPr>
              <a:spLocks/>
            </p:cNvSpPr>
            <p:nvPr/>
          </p:nvSpPr>
          <p:spPr bwMode="auto">
            <a:xfrm>
              <a:off x="4785" y="1080"/>
              <a:ext cx="442" cy="805"/>
            </a:xfrm>
            <a:custGeom>
              <a:avLst/>
              <a:gdLst>
                <a:gd name="T0" fmla="*/ 86 w 442"/>
                <a:gd name="T1" fmla="*/ 11 h 805"/>
                <a:gd name="T2" fmla="*/ 107 w 442"/>
                <a:gd name="T3" fmla="*/ 4 h 805"/>
                <a:gd name="T4" fmla="*/ 128 w 442"/>
                <a:gd name="T5" fmla="*/ 2 h 805"/>
                <a:gd name="T6" fmla="*/ 128 w 442"/>
                <a:gd name="T7" fmla="*/ 23 h 805"/>
                <a:gd name="T8" fmla="*/ 112 w 442"/>
                <a:gd name="T9" fmla="*/ 71 h 805"/>
                <a:gd name="T10" fmla="*/ 135 w 442"/>
                <a:gd name="T11" fmla="*/ 90 h 805"/>
                <a:gd name="T12" fmla="*/ 145 w 442"/>
                <a:gd name="T13" fmla="*/ 111 h 805"/>
                <a:gd name="T14" fmla="*/ 159 w 442"/>
                <a:gd name="T15" fmla="*/ 135 h 805"/>
                <a:gd name="T16" fmla="*/ 161 w 442"/>
                <a:gd name="T17" fmla="*/ 156 h 805"/>
                <a:gd name="T18" fmla="*/ 167 w 442"/>
                <a:gd name="T19" fmla="*/ 176 h 805"/>
                <a:gd name="T20" fmla="*/ 169 w 442"/>
                <a:gd name="T21" fmla="*/ 202 h 805"/>
                <a:gd name="T22" fmla="*/ 178 w 442"/>
                <a:gd name="T23" fmla="*/ 218 h 805"/>
                <a:gd name="T24" fmla="*/ 205 w 442"/>
                <a:gd name="T25" fmla="*/ 228 h 805"/>
                <a:gd name="T26" fmla="*/ 224 w 442"/>
                <a:gd name="T27" fmla="*/ 242 h 805"/>
                <a:gd name="T28" fmla="*/ 250 w 442"/>
                <a:gd name="T29" fmla="*/ 238 h 805"/>
                <a:gd name="T30" fmla="*/ 261 w 442"/>
                <a:gd name="T31" fmla="*/ 251 h 805"/>
                <a:gd name="T32" fmla="*/ 283 w 442"/>
                <a:gd name="T33" fmla="*/ 247 h 805"/>
                <a:gd name="T34" fmla="*/ 302 w 442"/>
                <a:gd name="T35" fmla="*/ 264 h 805"/>
                <a:gd name="T36" fmla="*/ 319 w 442"/>
                <a:gd name="T37" fmla="*/ 276 h 805"/>
                <a:gd name="T38" fmla="*/ 345 w 442"/>
                <a:gd name="T39" fmla="*/ 285 h 805"/>
                <a:gd name="T40" fmla="*/ 369 w 442"/>
                <a:gd name="T41" fmla="*/ 285 h 805"/>
                <a:gd name="T42" fmla="*/ 376 w 442"/>
                <a:gd name="T43" fmla="*/ 308 h 805"/>
                <a:gd name="T44" fmla="*/ 356 w 442"/>
                <a:gd name="T45" fmla="*/ 314 h 805"/>
                <a:gd name="T46" fmla="*/ 340 w 442"/>
                <a:gd name="T47" fmla="*/ 345 h 805"/>
                <a:gd name="T48" fmla="*/ 321 w 442"/>
                <a:gd name="T49" fmla="*/ 351 h 805"/>
                <a:gd name="T50" fmla="*/ 300 w 442"/>
                <a:gd name="T51" fmla="*/ 358 h 805"/>
                <a:gd name="T52" fmla="*/ 278 w 442"/>
                <a:gd name="T53" fmla="*/ 363 h 805"/>
                <a:gd name="T54" fmla="*/ 288 w 442"/>
                <a:gd name="T55" fmla="*/ 377 h 805"/>
                <a:gd name="T56" fmla="*/ 295 w 442"/>
                <a:gd name="T57" fmla="*/ 401 h 805"/>
                <a:gd name="T58" fmla="*/ 304 w 442"/>
                <a:gd name="T59" fmla="*/ 425 h 805"/>
                <a:gd name="T60" fmla="*/ 304 w 442"/>
                <a:gd name="T61" fmla="*/ 453 h 805"/>
                <a:gd name="T62" fmla="*/ 300 w 442"/>
                <a:gd name="T63" fmla="*/ 482 h 805"/>
                <a:gd name="T64" fmla="*/ 314 w 442"/>
                <a:gd name="T65" fmla="*/ 513 h 805"/>
                <a:gd name="T66" fmla="*/ 337 w 442"/>
                <a:gd name="T67" fmla="*/ 532 h 805"/>
                <a:gd name="T68" fmla="*/ 354 w 442"/>
                <a:gd name="T69" fmla="*/ 551 h 805"/>
                <a:gd name="T70" fmla="*/ 373 w 442"/>
                <a:gd name="T71" fmla="*/ 566 h 805"/>
                <a:gd name="T72" fmla="*/ 392 w 442"/>
                <a:gd name="T73" fmla="*/ 585 h 805"/>
                <a:gd name="T74" fmla="*/ 404 w 442"/>
                <a:gd name="T75" fmla="*/ 604 h 805"/>
                <a:gd name="T76" fmla="*/ 407 w 442"/>
                <a:gd name="T77" fmla="*/ 637 h 805"/>
                <a:gd name="T78" fmla="*/ 425 w 442"/>
                <a:gd name="T79" fmla="*/ 651 h 805"/>
                <a:gd name="T80" fmla="*/ 423 w 442"/>
                <a:gd name="T81" fmla="*/ 675 h 805"/>
                <a:gd name="T82" fmla="*/ 433 w 442"/>
                <a:gd name="T83" fmla="*/ 696 h 805"/>
                <a:gd name="T84" fmla="*/ 432 w 442"/>
                <a:gd name="T85" fmla="*/ 717 h 805"/>
                <a:gd name="T86" fmla="*/ 442 w 442"/>
                <a:gd name="T87" fmla="*/ 737 h 805"/>
                <a:gd name="T88" fmla="*/ 433 w 442"/>
                <a:gd name="T89" fmla="*/ 753 h 805"/>
                <a:gd name="T90" fmla="*/ 414 w 442"/>
                <a:gd name="T91" fmla="*/ 760 h 805"/>
                <a:gd name="T92" fmla="*/ 394 w 442"/>
                <a:gd name="T93" fmla="*/ 777 h 805"/>
                <a:gd name="T94" fmla="*/ 385 w 442"/>
                <a:gd name="T95" fmla="*/ 794 h 805"/>
                <a:gd name="T96" fmla="*/ 338 w 442"/>
                <a:gd name="T97" fmla="*/ 793 h 805"/>
                <a:gd name="T98" fmla="*/ 314 w 442"/>
                <a:gd name="T99" fmla="*/ 775 h 805"/>
                <a:gd name="T100" fmla="*/ 306 w 442"/>
                <a:gd name="T101" fmla="*/ 744 h 805"/>
                <a:gd name="T102" fmla="*/ 287 w 442"/>
                <a:gd name="T103" fmla="*/ 722 h 805"/>
                <a:gd name="T104" fmla="*/ 257 w 442"/>
                <a:gd name="T105" fmla="*/ 729 h 805"/>
                <a:gd name="T106" fmla="*/ 240 w 442"/>
                <a:gd name="T107" fmla="*/ 739 h 805"/>
                <a:gd name="T108" fmla="*/ 212 w 442"/>
                <a:gd name="T109" fmla="*/ 751 h 805"/>
                <a:gd name="T110" fmla="*/ 174 w 442"/>
                <a:gd name="T111" fmla="*/ 755 h 805"/>
                <a:gd name="T112" fmla="*/ 186 w 442"/>
                <a:gd name="T113" fmla="*/ 698 h 805"/>
                <a:gd name="T114" fmla="*/ 104 w 442"/>
                <a:gd name="T115" fmla="*/ 730 h 805"/>
                <a:gd name="T116" fmla="*/ 67 w 442"/>
                <a:gd name="T117" fmla="*/ 684 h 805"/>
                <a:gd name="T118" fmla="*/ 21 w 442"/>
                <a:gd name="T119" fmla="*/ 64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2" h="805">
                  <a:moveTo>
                    <a:pt x="66" y="0"/>
                  </a:moveTo>
                  <a:lnTo>
                    <a:pt x="67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71" y="2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8" y="4"/>
                  </a:lnTo>
                  <a:lnTo>
                    <a:pt x="78" y="5"/>
                  </a:lnTo>
                  <a:lnTo>
                    <a:pt x="79" y="5"/>
                  </a:lnTo>
                  <a:lnTo>
                    <a:pt x="79" y="7"/>
                  </a:lnTo>
                  <a:lnTo>
                    <a:pt x="81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5" y="11"/>
                  </a:lnTo>
                  <a:lnTo>
                    <a:pt x="86" y="11"/>
                  </a:lnTo>
                  <a:lnTo>
                    <a:pt x="88" y="9"/>
                  </a:lnTo>
                  <a:lnTo>
                    <a:pt x="88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90" y="4"/>
                  </a:lnTo>
                  <a:lnTo>
                    <a:pt x="90" y="2"/>
                  </a:lnTo>
                  <a:lnTo>
                    <a:pt x="91" y="4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5" y="7"/>
                  </a:lnTo>
                  <a:lnTo>
                    <a:pt x="97" y="7"/>
                  </a:lnTo>
                  <a:lnTo>
                    <a:pt x="98" y="5"/>
                  </a:lnTo>
                  <a:lnTo>
                    <a:pt x="100" y="7"/>
                  </a:lnTo>
                  <a:lnTo>
                    <a:pt x="102" y="5"/>
                  </a:lnTo>
                  <a:lnTo>
                    <a:pt x="102" y="4"/>
                  </a:lnTo>
                  <a:lnTo>
                    <a:pt x="105" y="4"/>
                  </a:lnTo>
                  <a:lnTo>
                    <a:pt x="107" y="4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4"/>
                  </a:lnTo>
                  <a:lnTo>
                    <a:pt x="112" y="5"/>
                  </a:lnTo>
                  <a:lnTo>
                    <a:pt x="112" y="7"/>
                  </a:lnTo>
                  <a:lnTo>
                    <a:pt x="114" y="9"/>
                  </a:lnTo>
                  <a:lnTo>
                    <a:pt x="116" y="9"/>
                  </a:lnTo>
                  <a:lnTo>
                    <a:pt x="117" y="9"/>
                  </a:lnTo>
                  <a:lnTo>
                    <a:pt x="119" y="9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1" y="4"/>
                  </a:lnTo>
                  <a:lnTo>
                    <a:pt x="123" y="4"/>
                  </a:lnTo>
                  <a:lnTo>
                    <a:pt x="126" y="5"/>
                  </a:lnTo>
                  <a:lnTo>
                    <a:pt x="128" y="4"/>
                  </a:lnTo>
                  <a:lnTo>
                    <a:pt x="128" y="2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5" y="5"/>
                  </a:lnTo>
                  <a:lnTo>
                    <a:pt x="136" y="5"/>
                  </a:lnTo>
                  <a:lnTo>
                    <a:pt x="138" y="7"/>
                  </a:lnTo>
                  <a:lnTo>
                    <a:pt x="138" y="9"/>
                  </a:lnTo>
                  <a:lnTo>
                    <a:pt x="138" y="11"/>
                  </a:lnTo>
                  <a:lnTo>
                    <a:pt x="136" y="12"/>
                  </a:lnTo>
                  <a:lnTo>
                    <a:pt x="136" y="14"/>
                  </a:lnTo>
                  <a:lnTo>
                    <a:pt x="136" y="16"/>
                  </a:lnTo>
                  <a:lnTo>
                    <a:pt x="136" y="18"/>
                  </a:lnTo>
                  <a:lnTo>
                    <a:pt x="135" y="19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1" y="21"/>
                  </a:lnTo>
                  <a:lnTo>
                    <a:pt x="128" y="23"/>
                  </a:lnTo>
                  <a:lnTo>
                    <a:pt x="128" y="24"/>
                  </a:lnTo>
                  <a:lnTo>
                    <a:pt x="124" y="26"/>
                  </a:lnTo>
                  <a:lnTo>
                    <a:pt x="123" y="28"/>
                  </a:lnTo>
                  <a:lnTo>
                    <a:pt x="123" y="30"/>
                  </a:lnTo>
                  <a:lnTo>
                    <a:pt x="121" y="30"/>
                  </a:lnTo>
                  <a:lnTo>
                    <a:pt x="121" y="31"/>
                  </a:lnTo>
                  <a:lnTo>
                    <a:pt x="119" y="35"/>
                  </a:lnTo>
                  <a:lnTo>
                    <a:pt x="117" y="37"/>
                  </a:lnTo>
                  <a:lnTo>
                    <a:pt x="116" y="37"/>
                  </a:lnTo>
                  <a:lnTo>
                    <a:pt x="112" y="50"/>
                  </a:lnTo>
                  <a:lnTo>
                    <a:pt x="112" y="59"/>
                  </a:lnTo>
                  <a:lnTo>
                    <a:pt x="112" y="62"/>
                  </a:lnTo>
                  <a:lnTo>
                    <a:pt x="110" y="68"/>
                  </a:lnTo>
                  <a:lnTo>
                    <a:pt x="112" y="68"/>
                  </a:lnTo>
                  <a:lnTo>
                    <a:pt x="110" y="69"/>
                  </a:lnTo>
                  <a:lnTo>
                    <a:pt x="110" y="71"/>
                  </a:lnTo>
                  <a:lnTo>
                    <a:pt x="112" y="71"/>
                  </a:lnTo>
                  <a:lnTo>
                    <a:pt x="114" y="73"/>
                  </a:lnTo>
                  <a:lnTo>
                    <a:pt x="114" y="75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17" y="78"/>
                  </a:lnTo>
                  <a:lnTo>
                    <a:pt x="119" y="78"/>
                  </a:lnTo>
                  <a:lnTo>
                    <a:pt x="119" y="80"/>
                  </a:lnTo>
                  <a:lnTo>
                    <a:pt x="121" y="80"/>
                  </a:lnTo>
                  <a:lnTo>
                    <a:pt x="121" y="81"/>
                  </a:lnTo>
                  <a:lnTo>
                    <a:pt x="123" y="81"/>
                  </a:lnTo>
                  <a:lnTo>
                    <a:pt x="123" y="83"/>
                  </a:lnTo>
                  <a:lnTo>
                    <a:pt x="124" y="83"/>
                  </a:lnTo>
                  <a:lnTo>
                    <a:pt x="126" y="85"/>
                  </a:lnTo>
                  <a:lnTo>
                    <a:pt x="128" y="85"/>
                  </a:lnTo>
                  <a:lnTo>
                    <a:pt x="131" y="87"/>
                  </a:lnTo>
                  <a:lnTo>
                    <a:pt x="133" y="90"/>
                  </a:lnTo>
                  <a:lnTo>
                    <a:pt x="135" y="90"/>
                  </a:lnTo>
                  <a:lnTo>
                    <a:pt x="135" y="92"/>
                  </a:lnTo>
                  <a:lnTo>
                    <a:pt x="135" y="94"/>
                  </a:lnTo>
                  <a:lnTo>
                    <a:pt x="135" y="95"/>
                  </a:lnTo>
                  <a:lnTo>
                    <a:pt x="135" y="97"/>
                  </a:lnTo>
                  <a:lnTo>
                    <a:pt x="136" y="99"/>
                  </a:lnTo>
                  <a:lnTo>
                    <a:pt x="138" y="99"/>
                  </a:lnTo>
                  <a:lnTo>
                    <a:pt x="138" y="100"/>
                  </a:lnTo>
                  <a:lnTo>
                    <a:pt x="138" y="102"/>
                  </a:lnTo>
                  <a:lnTo>
                    <a:pt x="142" y="104"/>
                  </a:lnTo>
                  <a:lnTo>
                    <a:pt x="143" y="104"/>
                  </a:lnTo>
                  <a:lnTo>
                    <a:pt x="143" y="106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9"/>
                  </a:lnTo>
                  <a:lnTo>
                    <a:pt x="147" y="109"/>
                  </a:lnTo>
                  <a:lnTo>
                    <a:pt x="147" y="111"/>
                  </a:lnTo>
                  <a:lnTo>
                    <a:pt x="145" y="111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3" y="114"/>
                  </a:lnTo>
                  <a:lnTo>
                    <a:pt x="145" y="116"/>
                  </a:lnTo>
                  <a:lnTo>
                    <a:pt x="142" y="116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5" y="121"/>
                  </a:lnTo>
                  <a:lnTo>
                    <a:pt x="147" y="126"/>
                  </a:lnTo>
                  <a:lnTo>
                    <a:pt x="147" y="128"/>
                  </a:lnTo>
                  <a:lnTo>
                    <a:pt x="147" y="130"/>
                  </a:lnTo>
                  <a:lnTo>
                    <a:pt x="148" y="131"/>
                  </a:lnTo>
                  <a:lnTo>
                    <a:pt x="150" y="131"/>
                  </a:lnTo>
                  <a:lnTo>
                    <a:pt x="152" y="133"/>
                  </a:lnTo>
                  <a:lnTo>
                    <a:pt x="154" y="131"/>
                  </a:lnTo>
                  <a:lnTo>
                    <a:pt x="155" y="133"/>
                  </a:lnTo>
                  <a:lnTo>
                    <a:pt x="159" y="135"/>
                  </a:lnTo>
                  <a:lnTo>
                    <a:pt x="161" y="135"/>
                  </a:lnTo>
                  <a:lnTo>
                    <a:pt x="161" y="137"/>
                  </a:lnTo>
                  <a:lnTo>
                    <a:pt x="161" y="140"/>
                  </a:lnTo>
                  <a:lnTo>
                    <a:pt x="159" y="142"/>
                  </a:lnTo>
                  <a:lnTo>
                    <a:pt x="157" y="144"/>
                  </a:lnTo>
                  <a:lnTo>
                    <a:pt x="155" y="144"/>
                  </a:lnTo>
                  <a:lnTo>
                    <a:pt x="154" y="144"/>
                  </a:lnTo>
                  <a:lnTo>
                    <a:pt x="154" y="145"/>
                  </a:lnTo>
                  <a:lnTo>
                    <a:pt x="154" y="147"/>
                  </a:lnTo>
                  <a:lnTo>
                    <a:pt x="155" y="147"/>
                  </a:lnTo>
                  <a:lnTo>
                    <a:pt x="157" y="149"/>
                  </a:lnTo>
                  <a:lnTo>
                    <a:pt x="159" y="150"/>
                  </a:lnTo>
                  <a:lnTo>
                    <a:pt x="161" y="152"/>
                  </a:lnTo>
                  <a:lnTo>
                    <a:pt x="162" y="152"/>
                  </a:lnTo>
                  <a:lnTo>
                    <a:pt x="162" y="154"/>
                  </a:lnTo>
                  <a:lnTo>
                    <a:pt x="161" y="154"/>
                  </a:lnTo>
                  <a:lnTo>
                    <a:pt x="161" y="156"/>
                  </a:lnTo>
                  <a:lnTo>
                    <a:pt x="162" y="156"/>
                  </a:lnTo>
                  <a:lnTo>
                    <a:pt x="164" y="157"/>
                  </a:lnTo>
                  <a:lnTo>
                    <a:pt x="166" y="157"/>
                  </a:lnTo>
                  <a:lnTo>
                    <a:pt x="167" y="157"/>
                  </a:lnTo>
                  <a:lnTo>
                    <a:pt x="169" y="159"/>
                  </a:lnTo>
                  <a:lnTo>
                    <a:pt x="169" y="161"/>
                  </a:lnTo>
                  <a:lnTo>
                    <a:pt x="169" y="163"/>
                  </a:lnTo>
                  <a:lnTo>
                    <a:pt x="169" y="164"/>
                  </a:lnTo>
                  <a:lnTo>
                    <a:pt x="167" y="166"/>
                  </a:lnTo>
                  <a:lnTo>
                    <a:pt x="167" y="168"/>
                  </a:lnTo>
                  <a:lnTo>
                    <a:pt x="169" y="168"/>
                  </a:lnTo>
                  <a:lnTo>
                    <a:pt x="169" y="169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7" y="173"/>
                  </a:lnTo>
                  <a:lnTo>
                    <a:pt x="167" y="175"/>
                  </a:lnTo>
                  <a:lnTo>
                    <a:pt x="167" y="176"/>
                  </a:lnTo>
                  <a:lnTo>
                    <a:pt x="166" y="176"/>
                  </a:lnTo>
                  <a:lnTo>
                    <a:pt x="164" y="176"/>
                  </a:lnTo>
                  <a:lnTo>
                    <a:pt x="164" y="178"/>
                  </a:lnTo>
                  <a:lnTo>
                    <a:pt x="162" y="178"/>
                  </a:lnTo>
                  <a:lnTo>
                    <a:pt x="161" y="178"/>
                  </a:lnTo>
                  <a:lnTo>
                    <a:pt x="159" y="178"/>
                  </a:lnTo>
                  <a:lnTo>
                    <a:pt x="159" y="180"/>
                  </a:lnTo>
                  <a:lnTo>
                    <a:pt x="157" y="180"/>
                  </a:lnTo>
                  <a:lnTo>
                    <a:pt x="157" y="182"/>
                  </a:lnTo>
                  <a:lnTo>
                    <a:pt x="161" y="190"/>
                  </a:lnTo>
                  <a:lnTo>
                    <a:pt x="162" y="192"/>
                  </a:lnTo>
                  <a:lnTo>
                    <a:pt x="161" y="194"/>
                  </a:lnTo>
                  <a:lnTo>
                    <a:pt x="161" y="195"/>
                  </a:lnTo>
                  <a:lnTo>
                    <a:pt x="162" y="199"/>
                  </a:lnTo>
                  <a:lnTo>
                    <a:pt x="162" y="201"/>
                  </a:lnTo>
                  <a:lnTo>
                    <a:pt x="166" y="201"/>
                  </a:lnTo>
                  <a:lnTo>
                    <a:pt x="169" y="202"/>
                  </a:lnTo>
                  <a:lnTo>
                    <a:pt x="171" y="202"/>
                  </a:lnTo>
                  <a:lnTo>
                    <a:pt x="173" y="202"/>
                  </a:lnTo>
                  <a:lnTo>
                    <a:pt x="174" y="204"/>
                  </a:lnTo>
                  <a:lnTo>
                    <a:pt x="176" y="202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79" y="204"/>
                  </a:lnTo>
                  <a:lnTo>
                    <a:pt x="179" y="206"/>
                  </a:lnTo>
                  <a:lnTo>
                    <a:pt x="179" y="207"/>
                  </a:lnTo>
                  <a:lnTo>
                    <a:pt x="179" y="209"/>
                  </a:lnTo>
                  <a:lnTo>
                    <a:pt x="179" y="211"/>
                  </a:lnTo>
                  <a:lnTo>
                    <a:pt x="179" y="213"/>
                  </a:lnTo>
                  <a:lnTo>
                    <a:pt x="178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8" y="216"/>
                  </a:lnTo>
                  <a:lnTo>
                    <a:pt x="178" y="218"/>
                  </a:lnTo>
                  <a:lnTo>
                    <a:pt x="178" y="219"/>
                  </a:lnTo>
                  <a:lnTo>
                    <a:pt x="178" y="221"/>
                  </a:lnTo>
                  <a:lnTo>
                    <a:pt x="179" y="223"/>
                  </a:lnTo>
                  <a:lnTo>
                    <a:pt x="183" y="226"/>
                  </a:lnTo>
                  <a:lnTo>
                    <a:pt x="185" y="226"/>
                  </a:lnTo>
                  <a:lnTo>
                    <a:pt x="186" y="226"/>
                  </a:lnTo>
                  <a:lnTo>
                    <a:pt x="188" y="226"/>
                  </a:lnTo>
                  <a:lnTo>
                    <a:pt x="192" y="226"/>
                  </a:lnTo>
                  <a:lnTo>
                    <a:pt x="193" y="228"/>
                  </a:lnTo>
                  <a:lnTo>
                    <a:pt x="195" y="230"/>
                  </a:lnTo>
                  <a:lnTo>
                    <a:pt x="197" y="230"/>
                  </a:lnTo>
                  <a:lnTo>
                    <a:pt x="198" y="230"/>
                  </a:lnTo>
                  <a:lnTo>
                    <a:pt x="200" y="230"/>
                  </a:lnTo>
                  <a:lnTo>
                    <a:pt x="202" y="230"/>
                  </a:lnTo>
                  <a:lnTo>
                    <a:pt x="202" y="228"/>
                  </a:lnTo>
                  <a:lnTo>
                    <a:pt x="204" y="228"/>
                  </a:lnTo>
                  <a:lnTo>
                    <a:pt x="205" y="228"/>
                  </a:lnTo>
                  <a:lnTo>
                    <a:pt x="207" y="228"/>
                  </a:lnTo>
                  <a:lnTo>
                    <a:pt x="209" y="230"/>
                  </a:lnTo>
                  <a:lnTo>
                    <a:pt x="212" y="230"/>
                  </a:lnTo>
                  <a:lnTo>
                    <a:pt x="214" y="232"/>
                  </a:lnTo>
                  <a:lnTo>
                    <a:pt x="216" y="232"/>
                  </a:lnTo>
                  <a:lnTo>
                    <a:pt x="217" y="232"/>
                  </a:lnTo>
                  <a:lnTo>
                    <a:pt x="217" y="233"/>
                  </a:lnTo>
                  <a:lnTo>
                    <a:pt x="219" y="233"/>
                  </a:lnTo>
                  <a:lnTo>
                    <a:pt x="219" y="235"/>
                  </a:lnTo>
                  <a:lnTo>
                    <a:pt x="219" y="237"/>
                  </a:lnTo>
                  <a:lnTo>
                    <a:pt x="219" y="238"/>
                  </a:lnTo>
                  <a:lnTo>
                    <a:pt x="217" y="240"/>
                  </a:lnTo>
                  <a:lnTo>
                    <a:pt x="219" y="242"/>
                  </a:lnTo>
                  <a:lnTo>
                    <a:pt x="221" y="245"/>
                  </a:lnTo>
                  <a:lnTo>
                    <a:pt x="223" y="245"/>
                  </a:lnTo>
                  <a:lnTo>
                    <a:pt x="223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30" y="238"/>
                  </a:lnTo>
                  <a:lnTo>
                    <a:pt x="231" y="238"/>
                  </a:lnTo>
                  <a:lnTo>
                    <a:pt x="231" y="237"/>
                  </a:lnTo>
                  <a:lnTo>
                    <a:pt x="233" y="235"/>
                  </a:lnTo>
                  <a:lnTo>
                    <a:pt x="235" y="235"/>
                  </a:lnTo>
                  <a:lnTo>
                    <a:pt x="236" y="235"/>
                  </a:lnTo>
                  <a:lnTo>
                    <a:pt x="238" y="237"/>
                  </a:lnTo>
                  <a:lnTo>
                    <a:pt x="240" y="237"/>
                  </a:lnTo>
                  <a:lnTo>
                    <a:pt x="242" y="237"/>
                  </a:lnTo>
                  <a:lnTo>
                    <a:pt x="243" y="237"/>
                  </a:lnTo>
                  <a:lnTo>
                    <a:pt x="245" y="237"/>
                  </a:lnTo>
                  <a:lnTo>
                    <a:pt x="247" y="237"/>
                  </a:lnTo>
                  <a:lnTo>
                    <a:pt x="249" y="237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7"/>
                  </a:lnTo>
                  <a:lnTo>
                    <a:pt x="252" y="249"/>
                  </a:lnTo>
                  <a:lnTo>
                    <a:pt x="252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52"/>
                  </a:lnTo>
                  <a:lnTo>
                    <a:pt x="254" y="254"/>
                  </a:lnTo>
                  <a:lnTo>
                    <a:pt x="255" y="254"/>
                  </a:lnTo>
                  <a:lnTo>
                    <a:pt x="257" y="254"/>
                  </a:lnTo>
                  <a:lnTo>
                    <a:pt x="259" y="254"/>
                  </a:lnTo>
                  <a:lnTo>
                    <a:pt x="259" y="252"/>
                  </a:lnTo>
                  <a:lnTo>
                    <a:pt x="261" y="251"/>
                  </a:lnTo>
                  <a:lnTo>
                    <a:pt x="261" y="249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4" y="247"/>
                  </a:lnTo>
                  <a:lnTo>
                    <a:pt x="266" y="245"/>
                  </a:lnTo>
                  <a:lnTo>
                    <a:pt x="268" y="245"/>
                  </a:lnTo>
                  <a:lnTo>
                    <a:pt x="269" y="245"/>
                  </a:lnTo>
                  <a:lnTo>
                    <a:pt x="271" y="244"/>
                  </a:lnTo>
                  <a:lnTo>
                    <a:pt x="273" y="244"/>
                  </a:lnTo>
                  <a:lnTo>
                    <a:pt x="274" y="244"/>
                  </a:lnTo>
                  <a:lnTo>
                    <a:pt x="273" y="244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7"/>
                  </a:lnTo>
                  <a:lnTo>
                    <a:pt x="278" y="247"/>
                  </a:lnTo>
                  <a:lnTo>
                    <a:pt x="281" y="247"/>
                  </a:lnTo>
                  <a:lnTo>
                    <a:pt x="283" y="247"/>
                  </a:lnTo>
                  <a:lnTo>
                    <a:pt x="283" y="249"/>
                  </a:lnTo>
                  <a:lnTo>
                    <a:pt x="287" y="249"/>
                  </a:lnTo>
                  <a:lnTo>
                    <a:pt x="288" y="249"/>
                  </a:lnTo>
                  <a:lnTo>
                    <a:pt x="290" y="249"/>
                  </a:lnTo>
                  <a:lnTo>
                    <a:pt x="290" y="251"/>
                  </a:lnTo>
                  <a:lnTo>
                    <a:pt x="290" y="252"/>
                  </a:lnTo>
                  <a:lnTo>
                    <a:pt x="292" y="252"/>
                  </a:lnTo>
                  <a:lnTo>
                    <a:pt x="292" y="254"/>
                  </a:lnTo>
                  <a:lnTo>
                    <a:pt x="292" y="256"/>
                  </a:lnTo>
                  <a:lnTo>
                    <a:pt x="293" y="256"/>
                  </a:lnTo>
                  <a:lnTo>
                    <a:pt x="295" y="257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4" y="261"/>
                  </a:lnTo>
                  <a:lnTo>
                    <a:pt x="302" y="261"/>
                  </a:lnTo>
                  <a:lnTo>
                    <a:pt x="302" y="263"/>
                  </a:lnTo>
                  <a:lnTo>
                    <a:pt x="302" y="264"/>
                  </a:lnTo>
                  <a:lnTo>
                    <a:pt x="300" y="264"/>
                  </a:lnTo>
                  <a:lnTo>
                    <a:pt x="300" y="266"/>
                  </a:lnTo>
                  <a:lnTo>
                    <a:pt x="297" y="266"/>
                  </a:lnTo>
                  <a:lnTo>
                    <a:pt x="299" y="268"/>
                  </a:lnTo>
                  <a:lnTo>
                    <a:pt x="302" y="270"/>
                  </a:lnTo>
                  <a:lnTo>
                    <a:pt x="304" y="271"/>
                  </a:lnTo>
                  <a:lnTo>
                    <a:pt x="306" y="271"/>
                  </a:lnTo>
                  <a:lnTo>
                    <a:pt x="307" y="271"/>
                  </a:lnTo>
                  <a:lnTo>
                    <a:pt x="309" y="271"/>
                  </a:lnTo>
                  <a:lnTo>
                    <a:pt x="311" y="271"/>
                  </a:lnTo>
                  <a:lnTo>
                    <a:pt x="312" y="271"/>
                  </a:lnTo>
                  <a:lnTo>
                    <a:pt x="314" y="273"/>
                  </a:lnTo>
                  <a:lnTo>
                    <a:pt x="316" y="273"/>
                  </a:lnTo>
                  <a:lnTo>
                    <a:pt x="316" y="275"/>
                  </a:lnTo>
                  <a:lnTo>
                    <a:pt x="318" y="275"/>
                  </a:lnTo>
                  <a:lnTo>
                    <a:pt x="318" y="276"/>
                  </a:lnTo>
                  <a:lnTo>
                    <a:pt x="319" y="276"/>
                  </a:lnTo>
                  <a:lnTo>
                    <a:pt x="321" y="276"/>
                  </a:lnTo>
                  <a:lnTo>
                    <a:pt x="323" y="276"/>
                  </a:lnTo>
                  <a:lnTo>
                    <a:pt x="325" y="276"/>
                  </a:lnTo>
                  <a:lnTo>
                    <a:pt x="326" y="278"/>
                  </a:lnTo>
                  <a:lnTo>
                    <a:pt x="328" y="278"/>
                  </a:lnTo>
                  <a:lnTo>
                    <a:pt x="328" y="280"/>
                  </a:lnTo>
                  <a:lnTo>
                    <a:pt x="330" y="280"/>
                  </a:lnTo>
                  <a:lnTo>
                    <a:pt x="331" y="282"/>
                  </a:lnTo>
                  <a:lnTo>
                    <a:pt x="333" y="282"/>
                  </a:lnTo>
                  <a:lnTo>
                    <a:pt x="335" y="282"/>
                  </a:lnTo>
                  <a:lnTo>
                    <a:pt x="337" y="282"/>
                  </a:lnTo>
                  <a:lnTo>
                    <a:pt x="338" y="282"/>
                  </a:lnTo>
                  <a:lnTo>
                    <a:pt x="340" y="282"/>
                  </a:lnTo>
                  <a:lnTo>
                    <a:pt x="340" y="283"/>
                  </a:lnTo>
                  <a:lnTo>
                    <a:pt x="342" y="283"/>
                  </a:lnTo>
                  <a:lnTo>
                    <a:pt x="342" y="285"/>
                  </a:lnTo>
                  <a:lnTo>
                    <a:pt x="345" y="285"/>
                  </a:lnTo>
                  <a:lnTo>
                    <a:pt x="347" y="287"/>
                  </a:lnTo>
                  <a:lnTo>
                    <a:pt x="349" y="285"/>
                  </a:lnTo>
                  <a:lnTo>
                    <a:pt x="350" y="285"/>
                  </a:lnTo>
                  <a:lnTo>
                    <a:pt x="350" y="283"/>
                  </a:lnTo>
                  <a:lnTo>
                    <a:pt x="352" y="283"/>
                  </a:lnTo>
                  <a:lnTo>
                    <a:pt x="354" y="285"/>
                  </a:lnTo>
                  <a:lnTo>
                    <a:pt x="356" y="285"/>
                  </a:lnTo>
                  <a:lnTo>
                    <a:pt x="356" y="283"/>
                  </a:lnTo>
                  <a:lnTo>
                    <a:pt x="356" y="282"/>
                  </a:lnTo>
                  <a:lnTo>
                    <a:pt x="357" y="282"/>
                  </a:lnTo>
                  <a:lnTo>
                    <a:pt x="361" y="280"/>
                  </a:lnTo>
                  <a:lnTo>
                    <a:pt x="362" y="280"/>
                  </a:lnTo>
                  <a:lnTo>
                    <a:pt x="364" y="280"/>
                  </a:lnTo>
                  <a:lnTo>
                    <a:pt x="366" y="280"/>
                  </a:lnTo>
                  <a:lnTo>
                    <a:pt x="368" y="283"/>
                  </a:lnTo>
                  <a:lnTo>
                    <a:pt x="369" y="283"/>
                  </a:lnTo>
                  <a:lnTo>
                    <a:pt x="369" y="285"/>
                  </a:lnTo>
                  <a:lnTo>
                    <a:pt x="369" y="287"/>
                  </a:lnTo>
                  <a:lnTo>
                    <a:pt x="369" y="289"/>
                  </a:lnTo>
                  <a:lnTo>
                    <a:pt x="371" y="289"/>
                  </a:lnTo>
                  <a:lnTo>
                    <a:pt x="371" y="290"/>
                  </a:lnTo>
                  <a:lnTo>
                    <a:pt x="373" y="290"/>
                  </a:lnTo>
                  <a:lnTo>
                    <a:pt x="373" y="292"/>
                  </a:lnTo>
                  <a:lnTo>
                    <a:pt x="373" y="294"/>
                  </a:lnTo>
                  <a:lnTo>
                    <a:pt x="371" y="295"/>
                  </a:lnTo>
                  <a:lnTo>
                    <a:pt x="371" y="299"/>
                  </a:lnTo>
                  <a:lnTo>
                    <a:pt x="375" y="299"/>
                  </a:lnTo>
                  <a:lnTo>
                    <a:pt x="376" y="301"/>
                  </a:lnTo>
                  <a:lnTo>
                    <a:pt x="378" y="301"/>
                  </a:lnTo>
                  <a:lnTo>
                    <a:pt x="376" y="302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8"/>
                  </a:lnTo>
                  <a:lnTo>
                    <a:pt x="375" y="308"/>
                  </a:lnTo>
                  <a:lnTo>
                    <a:pt x="373" y="308"/>
                  </a:lnTo>
                  <a:lnTo>
                    <a:pt x="371" y="306"/>
                  </a:lnTo>
                  <a:lnTo>
                    <a:pt x="369" y="306"/>
                  </a:lnTo>
                  <a:lnTo>
                    <a:pt x="368" y="306"/>
                  </a:lnTo>
                  <a:lnTo>
                    <a:pt x="366" y="306"/>
                  </a:lnTo>
                  <a:lnTo>
                    <a:pt x="364" y="304"/>
                  </a:lnTo>
                  <a:lnTo>
                    <a:pt x="361" y="304"/>
                  </a:lnTo>
                  <a:lnTo>
                    <a:pt x="359" y="302"/>
                  </a:lnTo>
                  <a:lnTo>
                    <a:pt x="359" y="304"/>
                  </a:lnTo>
                  <a:lnTo>
                    <a:pt x="359" y="306"/>
                  </a:lnTo>
                  <a:lnTo>
                    <a:pt x="359" y="308"/>
                  </a:lnTo>
                  <a:lnTo>
                    <a:pt x="357" y="309"/>
                  </a:lnTo>
                  <a:lnTo>
                    <a:pt x="357" y="311"/>
                  </a:lnTo>
                  <a:lnTo>
                    <a:pt x="356" y="311"/>
                  </a:lnTo>
                  <a:lnTo>
                    <a:pt x="356" y="313"/>
                  </a:lnTo>
                  <a:lnTo>
                    <a:pt x="356" y="314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2" y="325"/>
                  </a:lnTo>
                  <a:lnTo>
                    <a:pt x="350" y="325"/>
                  </a:lnTo>
                  <a:lnTo>
                    <a:pt x="350" y="327"/>
                  </a:lnTo>
                  <a:lnTo>
                    <a:pt x="349" y="327"/>
                  </a:lnTo>
                  <a:lnTo>
                    <a:pt x="347" y="332"/>
                  </a:lnTo>
                  <a:lnTo>
                    <a:pt x="347" y="333"/>
                  </a:lnTo>
                  <a:lnTo>
                    <a:pt x="347" y="335"/>
                  </a:lnTo>
                  <a:lnTo>
                    <a:pt x="345" y="339"/>
                  </a:lnTo>
                  <a:lnTo>
                    <a:pt x="345" y="340"/>
                  </a:lnTo>
                  <a:lnTo>
                    <a:pt x="345" y="342"/>
                  </a:lnTo>
                  <a:lnTo>
                    <a:pt x="345" y="344"/>
                  </a:lnTo>
                  <a:lnTo>
                    <a:pt x="344" y="344"/>
                  </a:lnTo>
                  <a:lnTo>
                    <a:pt x="342" y="344"/>
                  </a:lnTo>
                  <a:lnTo>
                    <a:pt x="340" y="345"/>
                  </a:lnTo>
                  <a:lnTo>
                    <a:pt x="340" y="347"/>
                  </a:lnTo>
                  <a:lnTo>
                    <a:pt x="338" y="345"/>
                  </a:lnTo>
                  <a:lnTo>
                    <a:pt x="337" y="345"/>
                  </a:lnTo>
                  <a:lnTo>
                    <a:pt x="335" y="345"/>
                  </a:lnTo>
                  <a:lnTo>
                    <a:pt x="333" y="344"/>
                  </a:lnTo>
                  <a:lnTo>
                    <a:pt x="333" y="342"/>
                  </a:lnTo>
                  <a:lnTo>
                    <a:pt x="331" y="342"/>
                  </a:lnTo>
                  <a:lnTo>
                    <a:pt x="331" y="340"/>
                  </a:lnTo>
                  <a:lnTo>
                    <a:pt x="330" y="340"/>
                  </a:lnTo>
                  <a:lnTo>
                    <a:pt x="328" y="340"/>
                  </a:lnTo>
                  <a:lnTo>
                    <a:pt x="328" y="342"/>
                  </a:lnTo>
                  <a:lnTo>
                    <a:pt x="328" y="344"/>
                  </a:lnTo>
                  <a:lnTo>
                    <a:pt x="328" y="345"/>
                  </a:lnTo>
                  <a:lnTo>
                    <a:pt x="326" y="347"/>
                  </a:lnTo>
                  <a:lnTo>
                    <a:pt x="323" y="347"/>
                  </a:lnTo>
                  <a:lnTo>
                    <a:pt x="321" y="349"/>
                  </a:lnTo>
                  <a:lnTo>
                    <a:pt x="321" y="351"/>
                  </a:lnTo>
                  <a:lnTo>
                    <a:pt x="319" y="351"/>
                  </a:lnTo>
                  <a:lnTo>
                    <a:pt x="318" y="351"/>
                  </a:lnTo>
                  <a:lnTo>
                    <a:pt x="318" y="349"/>
                  </a:lnTo>
                  <a:lnTo>
                    <a:pt x="316" y="349"/>
                  </a:lnTo>
                  <a:lnTo>
                    <a:pt x="314" y="349"/>
                  </a:lnTo>
                  <a:lnTo>
                    <a:pt x="312" y="349"/>
                  </a:lnTo>
                  <a:lnTo>
                    <a:pt x="312" y="347"/>
                  </a:lnTo>
                  <a:lnTo>
                    <a:pt x="311" y="349"/>
                  </a:lnTo>
                  <a:lnTo>
                    <a:pt x="309" y="351"/>
                  </a:lnTo>
                  <a:lnTo>
                    <a:pt x="309" y="352"/>
                  </a:lnTo>
                  <a:lnTo>
                    <a:pt x="307" y="354"/>
                  </a:lnTo>
                  <a:lnTo>
                    <a:pt x="306" y="354"/>
                  </a:lnTo>
                  <a:lnTo>
                    <a:pt x="306" y="356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0" y="358"/>
                  </a:lnTo>
                  <a:lnTo>
                    <a:pt x="299" y="359"/>
                  </a:lnTo>
                  <a:lnTo>
                    <a:pt x="297" y="359"/>
                  </a:lnTo>
                  <a:lnTo>
                    <a:pt x="295" y="359"/>
                  </a:lnTo>
                  <a:lnTo>
                    <a:pt x="295" y="361"/>
                  </a:lnTo>
                  <a:lnTo>
                    <a:pt x="293" y="359"/>
                  </a:lnTo>
                  <a:lnTo>
                    <a:pt x="292" y="359"/>
                  </a:lnTo>
                  <a:lnTo>
                    <a:pt x="290" y="359"/>
                  </a:lnTo>
                  <a:lnTo>
                    <a:pt x="288" y="359"/>
                  </a:lnTo>
                  <a:lnTo>
                    <a:pt x="287" y="359"/>
                  </a:lnTo>
                  <a:lnTo>
                    <a:pt x="285" y="361"/>
                  </a:lnTo>
                  <a:lnTo>
                    <a:pt x="287" y="361"/>
                  </a:lnTo>
                  <a:lnTo>
                    <a:pt x="283" y="363"/>
                  </a:lnTo>
                  <a:lnTo>
                    <a:pt x="281" y="361"/>
                  </a:lnTo>
                  <a:lnTo>
                    <a:pt x="281" y="359"/>
                  </a:lnTo>
                  <a:lnTo>
                    <a:pt x="280" y="359"/>
                  </a:lnTo>
                  <a:lnTo>
                    <a:pt x="278" y="361"/>
                  </a:lnTo>
                  <a:lnTo>
                    <a:pt x="278" y="363"/>
                  </a:lnTo>
                  <a:lnTo>
                    <a:pt x="276" y="364"/>
                  </a:lnTo>
                  <a:lnTo>
                    <a:pt x="278" y="364"/>
                  </a:lnTo>
                  <a:lnTo>
                    <a:pt x="278" y="366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0"/>
                  </a:lnTo>
                  <a:lnTo>
                    <a:pt x="276" y="371"/>
                  </a:lnTo>
                  <a:lnTo>
                    <a:pt x="276" y="373"/>
                  </a:lnTo>
                  <a:lnTo>
                    <a:pt x="276" y="375"/>
                  </a:lnTo>
                  <a:lnTo>
                    <a:pt x="278" y="375"/>
                  </a:lnTo>
                  <a:lnTo>
                    <a:pt x="280" y="375"/>
                  </a:lnTo>
                  <a:lnTo>
                    <a:pt x="280" y="377"/>
                  </a:lnTo>
                  <a:lnTo>
                    <a:pt x="281" y="377"/>
                  </a:lnTo>
                  <a:lnTo>
                    <a:pt x="283" y="377"/>
                  </a:lnTo>
                  <a:lnTo>
                    <a:pt x="285" y="377"/>
                  </a:lnTo>
                  <a:lnTo>
                    <a:pt x="287" y="377"/>
                  </a:lnTo>
                  <a:lnTo>
                    <a:pt x="288" y="377"/>
                  </a:lnTo>
                  <a:lnTo>
                    <a:pt x="288" y="378"/>
                  </a:lnTo>
                  <a:lnTo>
                    <a:pt x="293" y="378"/>
                  </a:lnTo>
                  <a:lnTo>
                    <a:pt x="295" y="380"/>
                  </a:lnTo>
                  <a:lnTo>
                    <a:pt x="297" y="382"/>
                  </a:lnTo>
                  <a:lnTo>
                    <a:pt x="299" y="383"/>
                  </a:lnTo>
                  <a:lnTo>
                    <a:pt x="297" y="385"/>
                  </a:lnTo>
                  <a:lnTo>
                    <a:pt x="299" y="387"/>
                  </a:lnTo>
                  <a:lnTo>
                    <a:pt x="297" y="389"/>
                  </a:lnTo>
                  <a:lnTo>
                    <a:pt x="299" y="389"/>
                  </a:lnTo>
                  <a:lnTo>
                    <a:pt x="297" y="389"/>
                  </a:lnTo>
                  <a:lnTo>
                    <a:pt x="297" y="390"/>
                  </a:lnTo>
                  <a:lnTo>
                    <a:pt x="297" y="392"/>
                  </a:lnTo>
                  <a:lnTo>
                    <a:pt x="297" y="394"/>
                  </a:lnTo>
                  <a:lnTo>
                    <a:pt x="297" y="396"/>
                  </a:lnTo>
                  <a:lnTo>
                    <a:pt x="297" y="397"/>
                  </a:lnTo>
                  <a:lnTo>
                    <a:pt x="297" y="399"/>
                  </a:lnTo>
                  <a:lnTo>
                    <a:pt x="295" y="401"/>
                  </a:lnTo>
                  <a:lnTo>
                    <a:pt x="295" y="402"/>
                  </a:lnTo>
                  <a:lnTo>
                    <a:pt x="299" y="404"/>
                  </a:lnTo>
                  <a:lnTo>
                    <a:pt x="300" y="404"/>
                  </a:lnTo>
                  <a:lnTo>
                    <a:pt x="304" y="404"/>
                  </a:lnTo>
                  <a:lnTo>
                    <a:pt x="304" y="406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0" y="413"/>
                  </a:lnTo>
                  <a:lnTo>
                    <a:pt x="302" y="415"/>
                  </a:lnTo>
                  <a:lnTo>
                    <a:pt x="302" y="416"/>
                  </a:lnTo>
                  <a:lnTo>
                    <a:pt x="302" y="420"/>
                  </a:lnTo>
                  <a:lnTo>
                    <a:pt x="302" y="421"/>
                  </a:lnTo>
                  <a:lnTo>
                    <a:pt x="304" y="421"/>
                  </a:lnTo>
                  <a:lnTo>
                    <a:pt x="304" y="423"/>
                  </a:lnTo>
                  <a:lnTo>
                    <a:pt x="304" y="425"/>
                  </a:lnTo>
                  <a:lnTo>
                    <a:pt x="304" y="427"/>
                  </a:lnTo>
                  <a:lnTo>
                    <a:pt x="304" y="428"/>
                  </a:lnTo>
                  <a:lnTo>
                    <a:pt x="304" y="430"/>
                  </a:lnTo>
                  <a:lnTo>
                    <a:pt x="302" y="434"/>
                  </a:lnTo>
                  <a:lnTo>
                    <a:pt x="302" y="435"/>
                  </a:lnTo>
                  <a:lnTo>
                    <a:pt x="302" y="439"/>
                  </a:lnTo>
                  <a:lnTo>
                    <a:pt x="304" y="439"/>
                  </a:lnTo>
                  <a:lnTo>
                    <a:pt x="304" y="440"/>
                  </a:lnTo>
                  <a:lnTo>
                    <a:pt x="304" y="442"/>
                  </a:lnTo>
                  <a:lnTo>
                    <a:pt x="304" y="444"/>
                  </a:lnTo>
                  <a:lnTo>
                    <a:pt x="304" y="446"/>
                  </a:lnTo>
                  <a:lnTo>
                    <a:pt x="306" y="447"/>
                  </a:lnTo>
                  <a:lnTo>
                    <a:pt x="307" y="447"/>
                  </a:lnTo>
                  <a:lnTo>
                    <a:pt x="307" y="449"/>
                  </a:lnTo>
                  <a:lnTo>
                    <a:pt x="306" y="449"/>
                  </a:lnTo>
                  <a:lnTo>
                    <a:pt x="306" y="451"/>
                  </a:lnTo>
                  <a:lnTo>
                    <a:pt x="304" y="453"/>
                  </a:lnTo>
                  <a:lnTo>
                    <a:pt x="304" y="454"/>
                  </a:lnTo>
                  <a:lnTo>
                    <a:pt x="302" y="459"/>
                  </a:lnTo>
                  <a:lnTo>
                    <a:pt x="300" y="461"/>
                  </a:lnTo>
                  <a:lnTo>
                    <a:pt x="297" y="468"/>
                  </a:lnTo>
                  <a:lnTo>
                    <a:pt x="297" y="470"/>
                  </a:lnTo>
                  <a:lnTo>
                    <a:pt x="295" y="471"/>
                  </a:lnTo>
                  <a:lnTo>
                    <a:pt x="295" y="473"/>
                  </a:lnTo>
                  <a:lnTo>
                    <a:pt x="293" y="473"/>
                  </a:lnTo>
                  <a:lnTo>
                    <a:pt x="293" y="477"/>
                  </a:lnTo>
                  <a:lnTo>
                    <a:pt x="292" y="477"/>
                  </a:lnTo>
                  <a:lnTo>
                    <a:pt x="292" y="478"/>
                  </a:lnTo>
                  <a:lnTo>
                    <a:pt x="293" y="478"/>
                  </a:lnTo>
                  <a:lnTo>
                    <a:pt x="300" y="478"/>
                  </a:lnTo>
                  <a:lnTo>
                    <a:pt x="302" y="478"/>
                  </a:lnTo>
                  <a:lnTo>
                    <a:pt x="302" y="480"/>
                  </a:lnTo>
                  <a:lnTo>
                    <a:pt x="300" y="480"/>
                  </a:lnTo>
                  <a:lnTo>
                    <a:pt x="300" y="482"/>
                  </a:lnTo>
                  <a:lnTo>
                    <a:pt x="300" y="484"/>
                  </a:lnTo>
                  <a:lnTo>
                    <a:pt x="299" y="484"/>
                  </a:lnTo>
                  <a:lnTo>
                    <a:pt x="299" y="485"/>
                  </a:lnTo>
                  <a:lnTo>
                    <a:pt x="297" y="487"/>
                  </a:lnTo>
                  <a:lnTo>
                    <a:pt x="299" y="489"/>
                  </a:lnTo>
                  <a:lnTo>
                    <a:pt x="299" y="490"/>
                  </a:lnTo>
                  <a:lnTo>
                    <a:pt x="297" y="492"/>
                  </a:lnTo>
                  <a:lnTo>
                    <a:pt x="295" y="492"/>
                  </a:lnTo>
                  <a:lnTo>
                    <a:pt x="302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6" y="504"/>
                  </a:lnTo>
                  <a:lnTo>
                    <a:pt x="306" y="506"/>
                  </a:lnTo>
                  <a:lnTo>
                    <a:pt x="309" y="509"/>
                  </a:lnTo>
                  <a:lnTo>
                    <a:pt x="311" y="509"/>
                  </a:lnTo>
                  <a:lnTo>
                    <a:pt x="312" y="513"/>
                  </a:lnTo>
                  <a:lnTo>
                    <a:pt x="314" y="513"/>
                  </a:lnTo>
                  <a:lnTo>
                    <a:pt x="316" y="513"/>
                  </a:lnTo>
                  <a:lnTo>
                    <a:pt x="316" y="515"/>
                  </a:lnTo>
                  <a:lnTo>
                    <a:pt x="316" y="516"/>
                  </a:lnTo>
                  <a:lnTo>
                    <a:pt x="316" y="518"/>
                  </a:lnTo>
                  <a:lnTo>
                    <a:pt x="318" y="518"/>
                  </a:lnTo>
                  <a:lnTo>
                    <a:pt x="318" y="520"/>
                  </a:lnTo>
                  <a:lnTo>
                    <a:pt x="318" y="522"/>
                  </a:lnTo>
                  <a:lnTo>
                    <a:pt x="319" y="522"/>
                  </a:lnTo>
                  <a:lnTo>
                    <a:pt x="319" y="523"/>
                  </a:lnTo>
                  <a:lnTo>
                    <a:pt x="321" y="525"/>
                  </a:lnTo>
                  <a:lnTo>
                    <a:pt x="321" y="527"/>
                  </a:lnTo>
                  <a:lnTo>
                    <a:pt x="323" y="528"/>
                  </a:lnTo>
                  <a:lnTo>
                    <a:pt x="325" y="530"/>
                  </a:lnTo>
                  <a:lnTo>
                    <a:pt x="328" y="530"/>
                  </a:lnTo>
                  <a:lnTo>
                    <a:pt x="330" y="530"/>
                  </a:lnTo>
                  <a:lnTo>
                    <a:pt x="331" y="532"/>
                  </a:lnTo>
                  <a:lnTo>
                    <a:pt x="337" y="532"/>
                  </a:lnTo>
                  <a:lnTo>
                    <a:pt x="338" y="534"/>
                  </a:lnTo>
                  <a:lnTo>
                    <a:pt x="340" y="534"/>
                  </a:lnTo>
                  <a:lnTo>
                    <a:pt x="340" y="535"/>
                  </a:lnTo>
                  <a:lnTo>
                    <a:pt x="342" y="535"/>
                  </a:lnTo>
                  <a:lnTo>
                    <a:pt x="344" y="537"/>
                  </a:lnTo>
                  <a:lnTo>
                    <a:pt x="345" y="539"/>
                  </a:lnTo>
                  <a:lnTo>
                    <a:pt x="347" y="539"/>
                  </a:lnTo>
                  <a:lnTo>
                    <a:pt x="349" y="541"/>
                  </a:lnTo>
                  <a:lnTo>
                    <a:pt x="350" y="541"/>
                  </a:lnTo>
                  <a:lnTo>
                    <a:pt x="350" y="542"/>
                  </a:lnTo>
                  <a:lnTo>
                    <a:pt x="352" y="542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52" y="544"/>
                  </a:lnTo>
                  <a:lnTo>
                    <a:pt x="352" y="546"/>
                  </a:lnTo>
                  <a:lnTo>
                    <a:pt x="352" y="547"/>
                  </a:lnTo>
                  <a:lnTo>
                    <a:pt x="354" y="551"/>
                  </a:lnTo>
                  <a:lnTo>
                    <a:pt x="356" y="551"/>
                  </a:lnTo>
                  <a:lnTo>
                    <a:pt x="357" y="553"/>
                  </a:lnTo>
                  <a:lnTo>
                    <a:pt x="359" y="554"/>
                  </a:lnTo>
                  <a:lnTo>
                    <a:pt x="361" y="554"/>
                  </a:lnTo>
                  <a:lnTo>
                    <a:pt x="362" y="554"/>
                  </a:lnTo>
                  <a:lnTo>
                    <a:pt x="364" y="554"/>
                  </a:lnTo>
                  <a:lnTo>
                    <a:pt x="366" y="554"/>
                  </a:lnTo>
                  <a:lnTo>
                    <a:pt x="368" y="554"/>
                  </a:lnTo>
                  <a:lnTo>
                    <a:pt x="369" y="554"/>
                  </a:lnTo>
                  <a:lnTo>
                    <a:pt x="369" y="556"/>
                  </a:lnTo>
                  <a:lnTo>
                    <a:pt x="371" y="558"/>
                  </a:lnTo>
                  <a:lnTo>
                    <a:pt x="371" y="560"/>
                  </a:lnTo>
                  <a:lnTo>
                    <a:pt x="373" y="560"/>
                  </a:lnTo>
                  <a:lnTo>
                    <a:pt x="373" y="561"/>
                  </a:lnTo>
                  <a:lnTo>
                    <a:pt x="373" y="563"/>
                  </a:lnTo>
                  <a:lnTo>
                    <a:pt x="373" y="565"/>
                  </a:lnTo>
                  <a:lnTo>
                    <a:pt x="373" y="566"/>
                  </a:lnTo>
                  <a:lnTo>
                    <a:pt x="373" y="568"/>
                  </a:lnTo>
                  <a:lnTo>
                    <a:pt x="375" y="570"/>
                  </a:lnTo>
                  <a:lnTo>
                    <a:pt x="376" y="570"/>
                  </a:lnTo>
                  <a:lnTo>
                    <a:pt x="378" y="572"/>
                  </a:lnTo>
                  <a:lnTo>
                    <a:pt x="381" y="573"/>
                  </a:lnTo>
                  <a:lnTo>
                    <a:pt x="383" y="575"/>
                  </a:lnTo>
                  <a:lnTo>
                    <a:pt x="383" y="577"/>
                  </a:lnTo>
                  <a:lnTo>
                    <a:pt x="381" y="577"/>
                  </a:lnTo>
                  <a:lnTo>
                    <a:pt x="381" y="579"/>
                  </a:lnTo>
                  <a:lnTo>
                    <a:pt x="383" y="580"/>
                  </a:lnTo>
                  <a:lnTo>
                    <a:pt x="385" y="580"/>
                  </a:lnTo>
                  <a:lnTo>
                    <a:pt x="385" y="582"/>
                  </a:lnTo>
                  <a:lnTo>
                    <a:pt x="387" y="584"/>
                  </a:lnTo>
                  <a:lnTo>
                    <a:pt x="388" y="584"/>
                  </a:lnTo>
                  <a:lnTo>
                    <a:pt x="390" y="584"/>
                  </a:lnTo>
                  <a:lnTo>
                    <a:pt x="390" y="585"/>
                  </a:lnTo>
                  <a:lnTo>
                    <a:pt x="392" y="585"/>
                  </a:lnTo>
                  <a:lnTo>
                    <a:pt x="395" y="585"/>
                  </a:lnTo>
                  <a:lnTo>
                    <a:pt x="397" y="587"/>
                  </a:lnTo>
                  <a:lnTo>
                    <a:pt x="399" y="587"/>
                  </a:lnTo>
                  <a:lnTo>
                    <a:pt x="399" y="589"/>
                  </a:lnTo>
                  <a:lnTo>
                    <a:pt x="400" y="589"/>
                  </a:lnTo>
                  <a:lnTo>
                    <a:pt x="402" y="591"/>
                  </a:lnTo>
                  <a:lnTo>
                    <a:pt x="404" y="592"/>
                  </a:lnTo>
                  <a:lnTo>
                    <a:pt x="406" y="592"/>
                  </a:lnTo>
                  <a:lnTo>
                    <a:pt x="406" y="594"/>
                  </a:lnTo>
                  <a:lnTo>
                    <a:pt x="404" y="596"/>
                  </a:lnTo>
                  <a:lnTo>
                    <a:pt x="402" y="596"/>
                  </a:lnTo>
                  <a:lnTo>
                    <a:pt x="402" y="597"/>
                  </a:lnTo>
                  <a:lnTo>
                    <a:pt x="404" y="597"/>
                  </a:lnTo>
                  <a:lnTo>
                    <a:pt x="404" y="599"/>
                  </a:lnTo>
                  <a:lnTo>
                    <a:pt x="404" y="601"/>
                  </a:lnTo>
                  <a:lnTo>
                    <a:pt x="404" y="603"/>
                  </a:lnTo>
                  <a:lnTo>
                    <a:pt x="404" y="604"/>
                  </a:lnTo>
                  <a:lnTo>
                    <a:pt x="402" y="606"/>
                  </a:lnTo>
                  <a:lnTo>
                    <a:pt x="402" y="608"/>
                  </a:lnTo>
                  <a:lnTo>
                    <a:pt x="400" y="608"/>
                  </a:lnTo>
                  <a:lnTo>
                    <a:pt x="400" y="610"/>
                  </a:lnTo>
                  <a:lnTo>
                    <a:pt x="400" y="629"/>
                  </a:lnTo>
                  <a:lnTo>
                    <a:pt x="400" y="630"/>
                  </a:lnTo>
                  <a:lnTo>
                    <a:pt x="399" y="630"/>
                  </a:lnTo>
                  <a:lnTo>
                    <a:pt x="400" y="630"/>
                  </a:lnTo>
                  <a:lnTo>
                    <a:pt x="402" y="630"/>
                  </a:lnTo>
                  <a:lnTo>
                    <a:pt x="402" y="632"/>
                  </a:lnTo>
                  <a:lnTo>
                    <a:pt x="402" y="634"/>
                  </a:lnTo>
                  <a:lnTo>
                    <a:pt x="404" y="635"/>
                  </a:lnTo>
                  <a:lnTo>
                    <a:pt x="404" y="634"/>
                  </a:lnTo>
                  <a:lnTo>
                    <a:pt x="406" y="634"/>
                  </a:lnTo>
                  <a:lnTo>
                    <a:pt x="406" y="635"/>
                  </a:lnTo>
                  <a:lnTo>
                    <a:pt x="407" y="635"/>
                  </a:lnTo>
                  <a:lnTo>
                    <a:pt x="407" y="637"/>
                  </a:lnTo>
                  <a:lnTo>
                    <a:pt x="407" y="639"/>
                  </a:lnTo>
                  <a:lnTo>
                    <a:pt x="409" y="639"/>
                  </a:lnTo>
                  <a:lnTo>
                    <a:pt x="409" y="641"/>
                  </a:lnTo>
                  <a:lnTo>
                    <a:pt x="411" y="641"/>
                  </a:lnTo>
                  <a:lnTo>
                    <a:pt x="413" y="641"/>
                  </a:lnTo>
                  <a:lnTo>
                    <a:pt x="414" y="642"/>
                  </a:lnTo>
                  <a:lnTo>
                    <a:pt x="414" y="644"/>
                  </a:lnTo>
                  <a:lnTo>
                    <a:pt x="416" y="644"/>
                  </a:lnTo>
                  <a:lnTo>
                    <a:pt x="416" y="646"/>
                  </a:lnTo>
                  <a:lnTo>
                    <a:pt x="418" y="648"/>
                  </a:lnTo>
                  <a:lnTo>
                    <a:pt x="419" y="648"/>
                  </a:lnTo>
                  <a:lnTo>
                    <a:pt x="419" y="646"/>
                  </a:lnTo>
                  <a:lnTo>
                    <a:pt x="419" y="648"/>
                  </a:lnTo>
                  <a:lnTo>
                    <a:pt x="421" y="648"/>
                  </a:lnTo>
                  <a:lnTo>
                    <a:pt x="421" y="649"/>
                  </a:lnTo>
                  <a:lnTo>
                    <a:pt x="423" y="649"/>
                  </a:lnTo>
                  <a:lnTo>
                    <a:pt x="425" y="651"/>
                  </a:lnTo>
                  <a:lnTo>
                    <a:pt x="425" y="653"/>
                  </a:lnTo>
                  <a:lnTo>
                    <a:pt x="423" y="653"/>
                  </a:lnTo>
                  <a:lnTo>
                    <a:pt x="423" y="654"/>
                  </a:lnTo>
                  <a:lnTo>
                    <a:pt x="421" y="654"/>
                  </a:lnTo>
                  <a:lnTo>
                    <a:pt x="421" y="656"/>
                  </a:lnTo>
                  <a:lnTo>
                    <a:pt x="419" y="656"/>
                  </a:lnTo>
                  <a:lnTo>
                    <a:pt x="419" y="658"/>
                  </a:lnTo>
                  <a:lnTo>
                    <a:pt x="421" y="660"/>
                  </a:lnTo>
                  <a:lnTo>
                    <a:pt x="423" y="661"/>
                  </a:lnTo>
                  <a:lnTo>
                    <a:pt x="423" y="663"/>
                  </a:lnTo>
                  <a:lnTo>
                    <a:pt x="421" y="665"/>
                  </a:lnTo>
                  <a:lnTo>
                    <a:pt x="423" y="667"/>
                  </a:lnTo>
                  <a:lnTo>
                    <a:pt x="423" y="668"/>
                  </a:lnTo>
                  <a:lnTo>
                    <a:pt x="423" y="670"/>
                  </a:lnTo>
                  <a:lnTo>
                    <a:pt x="421" y="672"/>
                  </a:lnTo>
                  <a:lnTo>
                    <a:pt x="421" y="673"/>
                  </a:lnTo>
                  <a:lnTo>
                    <a:pt x="423" y="675"/>
                  </a:lnTo>
                  <a:lnTo>
                    <a:pt x="423" y="677"/>
                  </a:lnTo>
                  <a:lnTo>
                    <a:pt x="421" y="679"/>
                  </a:lnTo>
                  <a:lnTo>
                    <a:pt x="421" y="680"/>
                  </a:lnTo>
                  <a:lnTo>
                    <a:pt x="423" y="682"/>
                  </a:lnTo>
                  <a:lnTo>
                    <a:pt x="421" y="682"/>
                  </a:lnTo>
                  <a:lnTo>
                    <a:pt x="421" y="684"/>
                  </a:lnTo>
                  <a:lnTo>
                    <a:pt x="421" y="686"/>
                  </a:lnTo>
                  <a:lnTo>
                    <a:pt x="421" y="687"/>
                  </a:lnTo>
                  <a:lnTo>
                    <a:pt x="421" y="689"/>
                  </a:lnTo>
                  <a:lnTo>
                    <a:pt x="421" y="691"/>
                  </a:lnTo>
                  <a:lnTo>
                    <a:pt x="423" y="692"/>
                  </a:lnTo>
                  <a:lnTo>
                    <a:pt x="426" y="691"/>
                  </a:lnTo>
                  <a:lnTo>
                    <a:pt x="430" y="691"/>
                  </a:lnTo>
                  <a:lnTo>
                    <a:pt x="432" y="692"/>
                  </a:lnTo>
                  <a:lnTo>
                    <a:pt x="433" y="692"/>
                  </a:lnTo>
                  <a:lnTo>
                    <a:pt x="433" y="694"/>
                  </a:lnTo>
                  <a:lnTo>
                    <a:pt x="433" y="696"/>
                  </a:lnTo>
                  <a:lnTo>
                    <a:pt x="435" y="698"/>
                  </a:lnTo>
                  <a:lnTo>
                    <a:pt x="435" y="699"/>
                  </a:lnTo>
                  <a:lnTo>
                    <a:pt x="435" y="701"/>
                  </a:lnTo>
                  <a:lnTo>
                    <a:pt x="437" y="701"/>
                  </a:lnTo>
                  <a:lnTo>
                    <a:pt x="437" y="703"/>
                  </a:lnTo>
                  <a:lnTo>
                    <a:pt x="437" y="704"/>
                  </a:lnTo>
                  <a:lnTo>
                    <a:pt x="438" y="704"/>
                  </a:lnTo>
                  <a:lnTo>
                    <a:pt x="438" y="706"/>
                  </a:lnTo>
                  <a:lnTo>
                    <a:pt x="438" y="708"/>
                  </a:lnTo>
                  <a:lnTo>
                    <a:pt x="437" y="710"/>
                  </a:lnTo>
                  <a:lnTo>
                    <a:pt x="435" y="710"/>
                  </a:lnTo>
                  <a:lnTo>
                    <a:pt x="435" y="711"/>
                  </a:lnTo>
                  <a:lnTo>
                    <a:pt x="437" y="713"/>
                  </a:lnTo>
                  <a:lnTo>
                    <a:pt x="437" y="715"/>
                  </a:lnTo>
                  <a:lnTo>
                    <a:pt x="435" y="717"/>
                  </a:lnTo>
                  <a:lnTo>
                    <a:pt x="433" y="717"/>
                  </a:lnTo>
                  <a:lnTo>
                    <a:pt x="432" y="717"/>
                  </a:lnTo>
                  <a:lnTo>
                    <a:pt x="432" y="718"/>
                  </a:lnTo>
                  <a:lnTo>
                    <a:pt x="432" y="720"/>
                  </a:lnTo>
                  <a:lnTo>
                    <a:pt x="433" y="720"/>
                  </a:lnTo>
                  <a:lnTo>
                    <a:pt x="433" y="722"/>
                  </a:lnTo>
                  <a:lnTo>
                    <a:pt x="435" y="722"/>
                  </a:lnTo>
                  <a:lnTo>
                    <a:pt x="435" y="723"/>
                  </a:lnTo>
                  <a:lnTo>
                    <a:pt x="435" y="725"/>
                  </a:lnTo>
                  <a:lnTo>
                    <a:pt x="437" y="725"/>
                  </a:lnTo>
                  <a:lnTo>
                    <a:pt x="437" y="727"/>
                  </a:lnTo>
                  <a:lnTo>
                    <a:pt x="438" y="729"/>
                  </a:lnTo>
                  <a:lnTo>
                    <a:pt x="438" y="730"/>
                  </a:lnTo>
                  <a:lnTo>
                    <a:pt x="438" y="732"/>
                  </a:lnTo>
                  <a:lnTo>
                    <a:pt x="438" y="734"/>
                  </a:lnTo>
                  <a:lnTo>
                    <a:pt x="440" y="734"/>
                  </a:lnTo>
                  <a:lnTo>
                    <a:pt x="440" y="736"/>
                  </a:lnTo>
                  <a:lnTo>
                    <a:pt x="440" y="737"/>
                  </a:lnTo>
                  <a:lnTo>
                    <a:pt x="442" y="737"/>
                  </a:lnTo>
                  <a:lnTo>
                    <a:pt x="442" y="739"/>
                  </a:lnTo>
                  <a:lnTo>
                    <a:pt x="440" y="739"/>
                  </a:lnTo>
                  <a:lnTo>
                    <a:pt x="438" y="739"/>
                  </a:lnTo>
                  <a:lnTo>
                    <a:pt x="437" y="739"/>
                  </a:lnTo>
                  <a:lnTo>
                    <a:pt x="437" y="741"/>
                  </a:lnTo>
                  <a:lnTo>
                    <a:pt x="438" y="741"/>
                  </a:lnTo>
                  <a:lnTo>
                    <a:pt x="437" y="741"/>
                  </a:lnTo>
                  <a:lnTo>
                    <a:pt x="437" y="742"/>
                  </a:lnTo>
                  <a:lnTo>
                    <a:pt x="435" y="742"/>
                  </a:lnTo>
                  <a:lnTo>
                    <a:pt x="435" y="744"/>
                  </a:lnTo>
                  <a:lnTo>
                    <a:pt x="433" y="746"/>
                  </a:lnTo>
                  <a:lnTo>
                    <a:pt x="433" y="748"/>
                  </a:lnTo>
                  <a:lnTo>
                    <a:pt x="432" y="748"/>
                  </a:lnTo>
                  <a:lnTo>
                    <a:pt x="432" y="749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3" y="753"/>
                  </a:lnTo>
                  <a:lnTo>
                    <a:pt x="432" y="753"/>
                  </a:lnTo>
                  <a:lnTo>
                    <a:pt x="432" y="755"/>
                  </a:lnTo>
                  <a:lnTo>
                    <a:pt x="430" y="755"/>
                  </a:lnTo>
                  <a:lnTo>
                    <a:pt x="428" y="755"/>
                  </a:lnTo>
                  <a:lnTo>
                    <a:pt x="428" y="756"/>
                  </a:lnTo>
                  <a:lnTo>
                    <a:pt x="428" y="758"/>
                  </a:lnTo>
                  <a:lnTo>
                    <a:pt x="428" y="760"/>
                  </a:lnTo>
                  <a:lnTo>
                    <a:pt x="426" y="760"/>
                  </a:lnTo>
                  <a:lnTo>
                    <a:pt x="425" y="760"/>
                  </a:lnTo>
                  <a:lnTo>
                    <a:pt x="423" y="760"/>
                  </a:lnTo>
                  <a:lnTo>
                    <a:pt x="421" y="758"/>
                  </a:lnTo>
                  <a:lnTo>
                    <a:pt x="419" y="758"/>
                  </a:lnTo>
                  <a:lnTo>
                    <a:pt x="419" y="760"/>
                  </a:lnTo>
                  <a:lnTo>
                    <a:pt x="419" y="761"/>
                  </a:lnTo>
                  <a:lnTo>
                    <a:pt x="418" y="761"/>
                  </a:lnTo>
                  <a:lnTo>
                    <a:pt x="416" y="761"/>
                  </a:lnTo>
                  <a:lnTo>
                    <a:pt x="414" y="760"/>
                  </a:lnTo>
                  <a:lnTo>
                    <a:pt x="413" y="760"/>
                  </a:lnTo>
                  <a:lnTo>
                    <a:pt x="411" y="761"/>
                  </a:lnTo>
                  <a:lnTo>
                    <a:pt x="411" y="765"/>
                  </a:lnTo>
                  <a:lnTo>
                    <a:pt x="406" y="765"/>
                  </a:lnTo>
                  <a:lnTo>
                    <a:pt x="404" y="765"/>
                  </a:lnTo>
                  <a:lnTo>
                    <a:pt x="402" y="767"/>
                  </a:lnTo>
                  <a:lnTo>
                    <a:pt x="402" y="768"/>
                  </a:lnTo>
                  <a:lnTo>
                    <a:pt x="402" y="770"/>
                  </a:lnTo>
                  <a:lnTo>
                    <a:pt x="400" y="770"/>
                  </a:lnTo>
                  <a:lnTo>
                    <a:pt x="399" y="768"/>
                  </a:lnTo>
                  <a:lnTo>
                    <a:pt x="397" y="768"/>
                  </a:lnTo>
                  <a:lnTo>
                    <a:pt x="397" y="770"/>
                  </a:lnTo>
                  <a:lnTo>
                    <a:pt x="397" y="772"/>
                  </a:lnTo>
                  <a:lnTo>
                    <a:pt x="397" y="774"/>
                  </a:lnTo>
                  <a:lnTo>
                    <a:pt x="395" y="774"/>
                  </a:lnTo>
                  <a:lnTo>
                    <a:pt x="394" y="775"/>
                  </a:lnTo>
                  <a:lnTo>
                    <a:pt x="394" y="777"/>
                  </a:lnTo>
                  <a:lnTo>
                    <a:pt x="394" y="779"/>
                  </a:lnTo>
                  <a:lnTo>
                    <a:pt x="394" y="780"/>
                  </a:lnTo>
                  <a:lnTo>
                    <a:pt x="395" y="780"/>
                  </a:lnTo>
                  <a:lnTo>
                    <a:pt x="395" y="782"/>
                  </a:lnTo>
                  <a:lnTo>
                    <a:pt x="395" y="784"/>
                  </a:lnTo>
                  <a:lnTo>
                    <a:pt x="394" y="786"/>
                  </a:lnTo>
                  <a:lnTo>
                    <a:pt x="392" y="786"/>
                  </a:lnTo>
                  <a:lnTo>
                    <a:pt x="392" y="787"/>
                  </a:lnTo>
                  <a:lnTo>
                    <a:pt x="390" y="787"/>
                  </a:lnTo>
                  <a:lnTo>
                    <a:pt x="390" y="791"/>
                  </a:lnTo>
                  <a:lnTo>
                    <a:pt x="390" y="793"/>
                  </a:lnTo>
                  <a:lnTo>
                    <a:pt x="390" y="794"/>
                  </a:lnTo>
                  <a:lnTo>
                    <a:pt x="390" y="796"/>
                  </a:lnTo>
                  <a:lnTo>
                    <a:pt x="388" y="798"/>
                  </a:lnTo>
                  <a:lnTo>
                    <a:pt x="387" y="796"/>
                  </a:lnTo>
                  <a:lnTo>
                    <a:pt x="385" y="796"/>
                  </a:lnTo>
                  <a:lnTo>
                    <a:pt x="385" y="794"/>
                  </a:lnTo>
                  <a:lnTo>
                    <a:pt x="383" y="794"/>
                  </a:lnTo>
                  <a:lnTo>
                    <a:pt x="380" y="793"/>
                  </a:lnTo>
                  <a:lnTo>
                    <a:pt x="375" y="794"/>
                  </a:lnTo>
                  <a:lnTo>
                    <a:pt x="373" y="794"/>
                  </a:lnTo>
                  <a:lnTo>
                    <a:pt x="371" y="794"/>
                  </a:lnTo>
                  <a:lnTo>
                    <a:pt x="369" y="794"/>
                  </a:lnTo>
                  <a:lnTo>
                    <a:pt x="361" y="796"/>
                  </a:lnTo>
                  <a:lnTo>
                    <a:pt x="359" y="801"/>
                  </a:lnTo>
                  <a:lnTo>
                    <a:pt x="357" y="805"/>
                  </a:lnTo>
                  <a:lnTo>
                    <a:pt x="356" y="805"/>
                  </a:lnTo>
                  <a:lnTo>
                    <a:pt x="347" y="799"/>
                  </a:lnTo>
                  <a:lnTo>
                    <a:pt x="345" y="799"/>
                  </a:lnTo>
                  <a:lnTo>
                    <a:pt x="342" y="798"/>
                  </a:lnTo>
                  <a:lnTo>
                    <a:pt x="340" y="796"/>
                  </a:lnTo>
                  <a:lnTo>
                    <a:pt x="340" y="794"/>
                  </a:lnTo>
                  <a:lnTo>
                    <a:pt x="338" y="794"/>
                  </a:lnTo>
                  <a:lnTo>
                    <a:pt x="338" y="793"/>
                  </a:lnTo>
                  <a:lnTo>
                    <a:pt x="340" y="793"/>
                  </a:lnTo>
                  <a:lnTo>
                    <a:pt x="338" y="791"/>
                  </a:lnTo>
                  <a:lnTo>
                    <a:pt x="337" y="791"/>
                  </a:lnTo>
                  <a:lnTo>
                    <a:pt x="337" y="789"/>
                  </a:lnTo>
                  <a:lnTo>
                    <a:pt x="333" y="789"/>
                  </a:lnTo>
                  <a:lnTo>
                    <a:pt x="331" y="789"/>
                  </a:lnTo>
                  <a:lnTo>
                    <a:pt x="330" y="787"/>
                  </a:lnTo>
                  <a:lnTo>
                    <a:pt x="330" y="786"/>
                  </a:lnTo>
                  <a:lnTo>
                    <a:pt x="326" y="786"/>
                  </a:lnTo>
                  <a:lnTo>
                    <a:pt x="325" y="787"/>
                  </a:lnTo>
                  <a:lnTo>
                    <a:pt x="323" y="786"/>
                  </a:lnTo>
                  <a:lnTo>
                    <a:pt x="321" y="786"/>
                  </a:lnTo>
                  <a:lnTo>
                    <a:pt x="321" y="784"/>
                  </a:lnTo>
                  <a:lnTo>
                    <a:pt x="321" y="782"/>
                  </a:lnTo>
                  <a:lnTo>
                    <a:pt x="319" y="782"/>
                  </a:lnTo>
                  <a:lnTo>
                    <a:pt x="316" y="780"/>
                  </a:lnTo>
                  <a:lnTo>
                    <a:pt x="314" y="775"/>
                  </a:lnTo>
                  <a:lnTo>
                    <a:pt x="312" y="770"/>
                  </a:lnTo>
                  <a:lnTo>
                    <a:pt x="311" y="770"/>
                  </a:lnTo>
                  <a:lnTo>
                    <a:pt x="307" y="770"/>
                  </a:lnTo>
                  <a:lnTo>
                    <a:pt x="309" y="768"/>
                  </a:lnTo>
                  <a:lnTo>
                    <a:pt x="307" y="765"/>
                  </a:lnTo>
                  <a:lnTo>
                    <a:pt x="307" y="763"/>
                  </a:lnTo>
                  <a:lnTo>
                    <a:pt x="307" y="761"/>
                  </a:lnTo>
                  <a:lnTo>
                    <a:pt x="307" y="760"/>
                  </a:lnTo>
                  <a:lnTo>
                    <a:pt x="306" y="758"/>
                  </a:lnTo>
                  <a:lnTo>
                    <a:pt x="306" y="755"/>
                  </a:lnTo>
                  <a:lnTo>
                    <a:pt x="306" y="753"/>
                  </a:lnTo>
                  <a:lnTo>
                    <a:pt x="304" y="753"/>
                  </a:lnTo>
                  <a:lnTo>
                    <a:pt x="304" y="751"/>
                  </a:lnTo>
                  <a:lnTo>
                    <a:pt x="304" y="749"/>
                  </a:lnTo>
                  <a:lnTo>
                    <a:pt x="302" y="748"/>
                  </a:lnTo>
                  <a:lnTo>
                    <a:pt x="304" y="744"/>
                  </a:lnTo>
                  <a:lnTo>
                    <a:pt x="306" y="744"/>
                  </a:lnTo>
                  <a:lnTo>
                    <a:pt x="306" y="742"/>
                  </a:lnTo>
                  <a:lnTo>
                    <a:pt x="307" y="739"/>
                  </a:lnTo>
                  <a:lnTo>
                    <a:pt x="307" y="737"/>
                  </a:lnTo>
                  <a:lnTo>
                    <a:pt x="309" y="734"/>
                  </a:lnTo>
                  <a:lnTo>
                    <a:pt x="307" y="734"/>
                  </a:lnTo>
                  <a:lnTo>
                    <a:pt x="306" y="732"/>
                  </a:lnTo>
                  <a:lnTo>
                    <a:pt x="306" y="730"/>
                  </a:lnTo>
                  <a:lnTo>
                    <a:pt x="300" y="729"/>
                  </a:lnTo>
                  <a:lnTo>
                    <a:pt x="300" y="727"/>
                  </a:lnTo>
                  <a:lnTo>
                    <a:pt x="299" y="725"/>
                  </a:lnTo>
                  <a:lnTo>
                    <a:pt x="299" y="723"/>
                  </a:lnTo>
                  <a:lnTo>
                    <a:pt x="299" y="720"/>
                  </a:lnTo>
                  <a:lnTo>
                    <a:pt x="300" y="717"/>
                  </a:lnTo>
                  <a:lnTo>
                    <a:pt x="297" y="715"/>
                  </a:lnTo>
                  <a:lnTo>
                    <a:pt x="293" y="720"/>
                  </a:lnTo>
                  <a:lnTo>
                    <a:pt x="290" y="722"/>
                  </a:lnTo>
                  <a:lnTo>
                    <a:pt x="287" y="722"/>
                  </a:lnTo>
                  <a:lnTo>
                    <a:pt x="285" y="722"/>
                  </a:lnTo>
                  <a:lnTo>
                    <a:pt x="285" y="723"/>
                  </a:lnTo>
                  <a:lnTo>
                    <a:pt x="281" y="723"/>
                  </a:lnTo>
                  <a:lnTo>
                    <a:pt x="278" y="723"/>
                  </a:lnTo>
                  <a:lnTo>
                    <a:pt x="276" y="725"/>
                  </a:lnTo>
                  <a:lnTo>
                    <a:pt x="274" y="727"/>
                  </a:lnTo>
                  <a:lnTo>
                    <a:pt x="273" y="727"/>
                  </a:lnTo>
                  <a:lnTo>
                    <a:pt x="271" y="727"/>
                  </a:lnTo>
                  <a:lnTo>
                    <a:pt x="269" y="730"/>
                  </a:lnTo>
                  <a:lnTo>
                    <a:pt x="268" y="730"/>
                  </a:lnTo>
                  <a:lnTo>
                    <a:pt x="268" y="729"/>
                  </a:lnTo>
                  <a:lnTo>
                    <a:pt x="266" y="729"/>
                  </a:lnTo>
                  <a:lnTo>
                    <a:pt x="264" y="727"/>
                  </a:lnTo>
                  <a:lnTo>
                    <a:pt x="262" y="729"/>
                  </a:lnTo>
                  <a:lnTo>
                    <a:pt x="261" y="729"/>
                  </a:lnTo>
                  <a:lnTo>
                    <a:pt x="259" y="729"/>
                  </a:lnTo>
                  <a:lnTo>
                    <a:pt x="257" y="729"/>
                  </a:lnTo>
                  <a:lnTo>
                    <a:pt x="257" y="730"/>
                  </a:lnTo>
                  <a:lnTo>
                    <a:pt x="257" y="732"/>
                  </a:lnTo>
                  <a:lnTo>
                    <a:pt x="257" y="734"/>
                  </a:lnTo>
                  <a:lnTo>
                    <a:pt x="255" y="732"/>
                  </a:lnTo>
                  <a:lnTo>
                    <a:pt x="255" y="734"/>
                  </a:lnTo>
                  <a:lnTo>
                    <a:pt x="254" y="736"/>
                  </a:lnTo>
                  <a:lnTo>
                    <a:pt x="252" y="734"/>
                  </a:lnTo>
                  <a:lnTo>
                    <a:pt x="250" y="734"/>
                  </a:lnTo>
                  <a:lnTo>
                    <a:pt x="249" y="734"/>
                  </a:lnTo>
                  <a:lnTo>
                    <a:pt x="249" y="736"/>
                  </a:lnTo>
                  <a:lnTo>
                    <a:pt x="247" y="736"/>
                  </a:lnTo>
                  <a:lnTo>
                    <a:pt x="245" y="736"/>
                  </a:lnTo>
                  <a:lnTo>
                    <a:pt x="243" y="736"/>
                  </a:lnTo>
                  <a:lnTo>
                    <a:pt x="242" y="736"/>
                  </a:lnTo>
                  <a:lnTo>
                    <a:pt x="242" y="737"/>
                  </a:lnTo>
                  <a:lnTo>
                    <a:pt x="240" y="737"/>
                  </a:lnTo>
                  <a:lnTo>
                    <a:pt x="240" y="739"/>
                  </a:lnTo>
                  <a:lnTo>
                    <a:pt x="238" y="741"/>
                  </a:lnTo>
                  <a:lnTo>
                    <a:pt x="236" y="742"/>
                  </a:lnTo>
                  <a:lnTo>
                    <a:pt x="236" y="744"/>
                  </a:lnTo>
                  <a:lnTo>
                    <a:pt x="236" y="742"/>
                  </a:lnTo>
                  <a:lnTo>
                    <a:pt x="235" y="742"/>
                  </a:lnTo>
                  <a:lnTo>
                    <a:pt x="233" y="744"/>
                  </a:lnTo>
                  <a:lnTo>
                    <a:pt x="231" y="744"/>
                  </a:lnTo>
                  <a:lnTo>
                    <a:pt x="228" y="744"/>
                  </a:lnTo>
                  <a:lnTo>
                    <a:pt x="224" y="744"/>
                  </a:lnTo>
                  <a:lnTo>
                    <a:pt x="224" y="746"/>
                  </a:lnTo>
                  <a:lnTo>
                    <a:pt x="221" y="746"/>
                  </a:lnTo>
                  <a:lnTo>
                    <a:pt x="219" y="746"/>
                  </a:lnTo>
                  <a:lnTo>
                    <a:pt x="217" y="746"/>
                  </a:lnTo>
                  <a:lnTo>
                    <a:pt x="216" y="748"/>
                  </a:lnTo>
                  <a:lnTo>
                    <a:pt x="214" y="748"/>
                  </a:lnTo>
                  <a:lnTo>
                    <a:pt x="214" y="749"/>
                  </a:lnTo>
                  <a:lnTo>
                    <a:pt x="212" y="751"/>
                  </a:lnTo>
                  <a:lnTo>
                    <a:pt x="212" y="753"/>
                  </a:lnTo>
                  <a:lnTo>
                    <a:pt x="211" y="753"/>
                  </a:lnTo>
                  <a:lnTo>
                    <a:pt x="209" y="755"/>
                  </a:lnTo>
                  <a:lnTo>
                    <a:pt x="211" y="756"/>
                  </a:lnTo>
                  <a:lnTo>
                    <a:pt x="193" y="760"/>
                  </a:lnTo>
                  <a:lnTo>
                    <a:pt x="192" y="763"/>
                  </a:lnTo>
                  <a:lnTo>
                    <a:pt x="190" y="765"/>
                  </a:lnTo>
                  <a:lnTo>
                    <a:pt x="185" y="768"/>
                  </a:lnTo>
                  <a:lnTo>
                    <a:pt x="179" y="775"/>
                  </a:lnTo>
                  <a:lnTo>
                    <a:pt x="176" y="777"/>
                  </a:lnTo>
                  <a:lnTo>
                    <a:pt x="174" y="775"/>
                  </a:lnTo>
                  <a:lnTo>
                    <a:pt x="171" y="774"/>
                  </a:lnTo>
                  <a:lnTo>
                    <a:pt x="171" y="770"/>
                  </a:lnTo>
                  <a:lnTo>
                    <a:pt x="173" y="765"/>
                  </a:lnTo>
                  <a:lnTo>
                    <a:pt x="173" y="760"/>
                  </a:lnTo>
                  <a:lnTo>
                    <a:pt x="174" y="756"/>
                  </a:lnTo>
                  <a:lnTo>
                    <a:pt x="174" y="755"/>
                  </a:lnTo>
                  <a:lnTo>
                    <a:pt x="179" y="753"/>
                  </a:lnTo>
                  <a:lnTo>
                    <a:pt x="183" y="746"/>
                  </a:lnTo>
                  <a:lnTo>
                    <a:pt x="186" y="746"/>
                  </a:lnTo>
                  <a:lnTo>
                    <a:pt x="190" y="742"/>
                  </a:lnTo>
                  <a:lnTo>
                    <a:pt x="193" y="739"/>
                  </a:lnTo>
                  <a:lnTo>
                    <a:pt x="195" y="736"/>
                  </a:lnTo>
                  <a:lnTo>
                    <a:pt x="197" y="732"/>
                  </a:lnTo>
                  <a:lnTo>
                    <a:pt x="197" y="727"/>
                  </a:lnTo>
                  <a:lnTo>
                    <a:pt x="197" y="723"/>
                  </a:lnTo>
                  <a:lnTo>
                    <a:pt x="195" y="720"/>
                  </a:lnTo>
                  <a:lnTo>
                    <a:pt x="193" y="715"/>
                  </a:lnTo>
                  <a:lnTo>
                    <a:pt x="192" y="710"/>
                  </a:lnTo>
                  <a:lnTo>
                    <a:pt x="192" y="706"/>
                  </a:lnTo>
                  <a:lnTo>
                    <a:pt x="193" y="703"/>
                  </a:lnTo>
                  <a:lnTo>
                    <a:pt x="192" y="699"/>
                  </a:lnTo>
                  <a:lnTo>
                    <a:pt x="190" y="699"/>
                  </a:lnTo>
                  <a:lnTo>
                    <a:pt x="186" y="698"/>
                  </a:lnTo>
                  <a:lnTo>
                    <a:pt x="183" y="699"/>
                  </a:lnTo>
                  <a:lnTo>
                    <a:pt x="179" y="703"/>
                  </a:lnTo>
                  <a:lnTo>
                    <a:pt x="176" y="706"/>
                  </a:lnTo>
                  <a:lnTo>
                    <a:pt x="169" y="711"/>
                  </a:lnTo>
                  <a:lnTo>
                    <a:pt x="164" y="715"/>
                  </a:lnTo>
                  <a:lnTo>
                    <a:pt x="159" y="717"/>
                  </a:lnTo>
                  <a:lnTo>
                    <a:pt x="150" y="718"/>
                  </a:lnTo>
                  <a:lnTo>
                    <a:pt x="147" y="718"/>
                  </a:lnTo>
                  <a:lnTo>
                    <a:pt x="140" y="720"/>
                  </a:lnTo>
                  <a:lnTo>
                    <a:pt x="135" y="723"/>
                  </a:lnTo>
                  <a:lnTo>
                    <a:pt x="129" y="725"/>
                  </a:lnTo>
                  <a:lnTo>
                    <a:pt x="124" y="727"/>
                  </a:lnTo>
                  <a:lnTo>
                    <a:pt x="119" y="729"/>
                  </a:lnTo>
                  <a:lnTo>
                    <a:pt x="114" y="730"/>
                  </a:lnTo>
                  <a:lnTo>
                    <a:pt x="112" y="730"/>
                  </a:lnTo>
                  <a:lnTo>
                    <a:pt x="107" y="732"/>
                  </a:lnTo>
                  <a:lnTo>
                    <a:pt x="104" y="730"/>
                  </a:lnTo>
                  <a:lnTo>
                    <a:pt x="100" y="730"/>
                  </a:lnTo>
                  <a:lnTo>
                    <a:pt x="97" y="729"/>
                  </a:lnTo>
                  <a:lnTo>
                    <a:pt x="93" y="725"/>
                  </a:lnTo>
                  <a:lnTo>
                    <a:pt x="90" y="722"/>
                  </a:lnTo>
                  <a:lnTo>
                    <a:pt x="86" y="720"/>
                  </a:lnTo>
                  <a:lnTo>
                    <a:pt x="86" y="715"/>
                  </a:lnTo>
                  <a:lnTo>
                    <a:pt x="85" y="713"/>
                  </a:lnTo>
                  <a:lnTo>
                    <a:pt x="85" y="710"/>
                  </a:lnTo>
                  <a:lnTo>
                    <a:pt x="85" y="704"/>
                  </a:lnTo>
                  <a:lnTo>
                    <a:pt x="85" y="703"/>
                  </a:lnTo>
                  <a:lnTo>
                    <a:pt x="81" y="699"/>
                  </a:lnTo>
                  <a:lnTo>
                    <a:pt x="79" y="696"/>
                  </a:lnTo>
                  <a:lnTo>
                    <a:pt x="76" y="694"/>
                  </a:lnTo>
                  <a:lnTo>
                    <a:pt x="72" y="694"/>
                  </a:lnTo>
                  <a:lnTo>
                    <a:pt x="71" y="691"/>
                  </a:lnTo>
                  <a:lnTo>
                    <a:pt x="71" y="689"/>
                  </a:lnTo>
                  <a:lnTo>
                    <a:pt x="67" y="684"/>
                  </a:lnTo>
                  <a:lnTo>
                    <a:pt x="64" y="682"/>
                  </a:lnTo>
                  <a:lnTo>
                    <a:pt x="60" y="680"/>
                  </a:lnTo>
                  <a:lnTo>
                    <a:pt x="57" y="680"/>
                  </a:lnTo>
                  <a:lnTo>
                    <a:pt x="55" y="679"/>
                  </a:lnTo>
                  <a:lnTo>
                    <a:pt x="53" y="673"/>
                  </a:lnTo>
                  <a:lnTo>
                    <a:pt x="53" y="670"/>
                  </a:lnTo>
                  <a:lnTo>
                    <a:pt x="53" y="667"/>
                  </a:lnTo>
                  <a:lnTo>
                    <a:pt x="53" y="665"/>
                  </a:lnTo>
                  <a:lnTo>
                    <a:pt x="55" y="661"/>
                  </a:lnTo>
                  <a:lnTo>
                    <a:pt x="52" y="660"/>
                  </a:lnTo>
                  <a:lnTo>
                    <a:pt x="48" y="656"/>
                  </a:lnTo>
                  <a:lnTo>
                    <a:pt x="45" y="651"/>
                  </a:lnTo>
                  <a:lnTo>
                    <a:pt x="40" y="648"/>
                  </a:lnTo>
                  <a:lnTo>
                    <a:pt x="34" y="648"/>
                  </a:lnTo>
                  <a:lnTo>
                    <a:pt x="29" y="646"/>
                  </a:lnTo>
                  <a:lnTo>
                    <a:pt x="26" y="646"/>
                  </a:lnTo>
                  <a:lnTo>
                    <a:pt x="21" y="648"/>
                  </a:lnTo>
                  <a:lnTo>
                    <a:pt x="17" y="651"/>
                  </a:lnTo>
                  <a:lnTo>
                    <a:pt x="12" y="653"/>
                  </a:lnTo>
                  <a:lnTo>
                    <a:pt x="7" y="656"/>
                  </a:lnTo>
                  <a:lnTo>
                    <a:pt x="0" y="66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2"/>
            <p:cNvSpPr>
              <a:spLocks/>
            </p:cNvSpPr>
            <p:nvPr/>
          </p:nvSpPr>
          <p:spPr bwMode="auto">
            <a:xfrm>
              <a:off x="3815" y="1079"/>
              <a:ext cx="1036" cy="828"/>
            </a:xfrm>
            <a:custGeom>
              <a:avLst/>
              <a:gdLst>
                <a:gd name="T0" fmla="*/ 915 w 1036"/>
                <a:gd name="T1" fmla="*/ 688 h 828"/>
                <a:gd name="T2" fmla="*/ 865 w 1036"/>
                <a:gd name="T3" fmla="*/ 649 h 828"/>
                <a:gd name="T4" fmla="*/ 808 w 1036"/>
                <a:gd name="T5" fmla="*/ 624 h 828"/>
                <a:gd name="T6" fmla="*/ 783 w 1036"/>
                <a:gd name="T7" fmla="*/ 578 h 828"/>
                <a:gd name="T8" fmla="*/ 739 w 1036"/>
                <a:gd name="T9" fmla="*/ 595 h 828"/>
                <a:gd name="T10" fmla="*/ 657 w 1036"/>
                <a:gd name="T11" fmla="*/ 624 h 828"/>
                <a:gd name="T12" fmla="*/ 566 w 1036"/>
                <a:gd name="T13" fmla="*/ 666 h 828"/>
                <a:gd name="T14" fmla="*/ 569 w 1036"/>
                <a:gd name="T15" fmla="*/ 721 h 828"/>
                <a:gd name="T16" fmla="*/ 533 w 1036"/>
                <a:gd name="T17" fmla="*/ 780 h 828"/>
                <a:gd name="T18" fmla="*/ 474 w 1036"/>
                <a:gd name="T19" fmla="*/ 828 h 828"/>
                <a:gd name="T20" fmla="*/ 438 w 1036"/>
                <a:gd name="T21" fmla="*/ 814 h 828"/>
                <a:gd name="T22" fmla="*/ 405 w 1036"/>
                <a:gd name="T23" fmla="*/ 818 h 828"/>
                <a:gd name="T24" fmla="*/ 397 w 1036"/>
                <a:gd name="T25" fmla="*/ 806 h 828"/>
                <a:gd name="T26" fmla="*/ 383 w 1036"/>
                <a:gd name="T27" fmla="*/ 794 h 828"/>
                <a:gd name="T28" fmla="*/ 366 w 1036"/>
                <a:gd name="T29" fmla="*/ 787 h 828"/>
                <a:gd name="T30" fmla="*/ 352 w 1036"/>
                <a:gd name="T31" fmla="*/ 787 h 828"/>
                <a:gd name="T32" fmla="*/ 343 w 1036"/>
                <a:gd name="T33" fmla="*/ 771 h 828"/>
                <a:gd name="T34" fmla="*/ 328 w 1036"/>
                <a:gd name="T35" fmla="*/ 768 h 828"/>
                <a:gd name="T36" fmla="*/ 314 w 1036"/>
                <a:gd name="T37" fmla="*/ 776 h 828"/>
                <a:gd name="T38" fmla="*/ 298 w 1036"/>
                <a:gd name="T39" fmla="*/ 773 h 828"/>
                <a:gd name="T40" fmla="*/ 281 w 1036"/>
                <a:gd name="T41" fmla="*/ 768 h 828"/>
                <a:gd name="T42" fmla="*/ 266 w 1036"/>
                <a:gd name="T43" fmla="*/ 771 h 828"/>
                <a:gd name="T44" fmla="*/ 245 w 1036"/>
                <a:gd name="T45" fmla="*/ 771 h 828"/>
                <a:gd name="T46" fmla="*/ 238 w 1036"/>
                <a:gd name="T47" fmla="*/ 757 h 828"/>
                <a:gd name="T48" fmla="*/ 228 w 1036"/>
                <a:gd name="T49" fmla="*/ 747 h 828"/>
                <a:gd name="T50" fmla="*/ 228 w 1036"/>
                <a:gd name="T51" fmla="*/ 737 h 828"/>
                <a:gd name="T52" fmla="*/ 240 w 1036"/>
                <a:gd name="T53" fmla="*/ 724 h 828"/>
                <a:gd name="T54" fmla="*/ 231 w 1036"/>
                <a:gd name="T55" fmla="*/ 704 h 828"/>
                <a:gd name="T56" fmla="*/ 241 w 1036"/>
                <a:gd name="T57" fmla="*/ 681 h 828"/>
                <a:gd name="T58" fmla="*/ 224 w 1036"/>
                <a:gd name="T59" fmla="*/ 685 h 828"/>
                <a:gd name="T60" fmla="*/ 222 w 1036"/>
                <a:gd name="T61" fmla="*/ 699 h 828"/>
                <a:gd name="T62" fmla="*/ 212 w 1036"/>
                <a:gd name="T63" fmla="*/ 702 h 828"/>
                <a:gd name="T64" fmla="*/ 195 w 1036"/>
                <a:gd name="T65" fmla="*/ 702 h 828"/>
                <a:gd name="T66" fmla="*/ 183 w 1036"/>
                <a:gd name="T67" fmla="*/ 695 h 828"/>
                <a:gd name="T68" fmla="*/ 169 w 1036"/>
                <a:gd name="T69" fmla="*/ 668 h 828"/>
                <a:gd name="T70" fmla="*/ 140 w 1036"/>
                <a:gd name="T71" fmla="*/ 630 h 828"/>
                <a:gd name="T72" fmla="*/ 103 w 1036"/>
                <a:gd name="T73" fmla="*/ 611 h 828"/>
                <a:gd name="T74" fmla="*/ 67 w 1036"/>
                <a:gd name="T75" fmla="*/ 586 h 828"/>
                <a:gd name="T76" fmla="*/ 89 w 1036"/>
                <a:gd name="T77" fmla="*/ 562 h 828"/>
                <a:gd name="T78" fmla="*/ 108 w 1036"/>
                <a:gd name="T79" fmla="*/ 529 h 828"/>
                <a:gd name="T80" fmla="*/ 98 w 1036"/>
                <a:gd name="T81" fmla="*/ 498 h 828"/>
                <a:gd name="T82" fmla="*/ 60 w 1036"/>
                <a:gd name="T83" fmla="*/ 472 h 828"/>
                <a:gd name="T84" fmla="*/ 65 w 1036"/>
                <a:gd name="T85" fmla="*/ 441 h 828"/>
                <a:gd name="T86" fmla="*/ 112 w 1036"/>
                <a:gd name="T87" fmla="*/ 422 h 828"/>
                <a:gd name="T88" fmla="*/ 133 w 1036"/>
                <a:gd name="T89" fmla="*/ 395 h 828"/>
                <a:gd name="T90" fmla="*/ 105 w 1036"/>
                <a:gd name="T91" fmla="*/ 378 h 828"/>
                <a:gd name="T92" fmla="*/ 43 w 1036"/>
                <a:gd name="T93" fmla="*/ 374 h 828"/>
                <a:gd name="T94" fmla="*/ 50 w 1036"/>
                <a:gd name="T95" fmla="*/ 345 h 828"/>
                <a:gd name="T96" fmla="*/ 64 w 1036"/>
                <a:gd name="T97" fmla="*/ 329 h 828"/>
                <a:gd name="T98" fmla="*/ 46 w 1036"/>
                <a:gd name="T99" fmla="*/ 298 h 828"/>
                <a:gd name="T100" fmla="*/ 1 w 1036"/>
                <a:gd name="T101" fmla="*/ 296 h 828"/>
                <a:gd name="T102" fmla="*/ 32 w 1036"/>
                <a:gd name="T103" fmla="*/ 262 h 828"/>
                <a:gd name="T104" fmla="*/ 45 w 1036"/>
                <a:gd name="T105" fmla="*/ 226 h 828"/>
                <a:gd name="T106" fmla="*/ 89 w 1036"/>
                <a:gd name="T107" fmla="*/ 212 h 828"/>
                <a:gd name="T108" fmla="*/ 172 w 1036"/>
                <a:gd name="T109" fmla="*/ 188 h 828"/>
                <a:gd name="T110" fmla="*/ 281 w 1036"/>
                <a:gd name="T111" fmla="*/ 212 h 828"/>
                <a:gd name="T112" fmla="*/ 393 w 1036"/>
                <a:gd name="T113" fmla="*/ 234 h 828"/>
                <a:gd name="T114" fmla="*/ 568 w 1036"/>
                <a:gd name="T115" fmla="*/ 222 h 828"/>
                <a:gd name="T116" fmla="*/ 637 w 1036"/>
                <a:gd name="T117" fmla="*/ 207 h 828"/>
                <a:gd name="T118" fmla="*/ 742 w 1036"/>
                <a:gd name="T119" fmla="*/ 193 h 828"/>
                <a:gd name="T120" fmla="*/ 782 w 1036"/>
                <a:gd name="T121" fmla="*/ 139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6" h="828">
                  <a:moveTo>
                    <a:pt x="970" y="661"/>
                  </a:move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Region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6470" y="4920386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" pitchFamily="34" charset="0"/>
              </a:rPr>
              <a:t>Pakistan</a:t>
            </a:r>
          </a:p>
          <a:p>
            <a:pPr algn="ctr"/>
            <a:r>
              <a:rPr lang="en-US" sz="2800" b="1" dirty="0" smtClean="0">
                <a:latin typeface="Calibri" pitchFamily="34" charset="0"/>
              </a:rPr>
              <a:t>54%</a:t>
            </a:r>
            <a:endParaRPr lang="en-US" sz="2800" b="1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5152" y="4387850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</a:rPr>
              <a:t>Balochistan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16%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267200" y="1828800"/>
            <a:ext cx="11691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-15670" y="6488668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240882" y="5379025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Sindh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29%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666801" y="3344223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Punjab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66%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611814" y="1066800"/>
            <a:ext cx="1550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Gilgit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err="1" smtClean="0">
                <a:latin typeface="Calibri" pitchFamily="34" charset="0"/>
              </a:rPr>
              <a:t>Baltistan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47%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961482" y="1551306"/>
            <a:ext cx="1550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Khyber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Pakhtunkhwa53%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670677" y="3239869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ICT Islamabad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74%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 flipH="1" flipV="1">
            <a:off x="5833804" y="2513119"/>
            <a:ext cx="1057791" cy="7810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/>
          <p:cNvSpPr/>
          <p:nvPr/>
        </p:nvSpPr>
        <p:spPr>
          <a:xfrm>
            <a:off x="5249421" y="6523572"/>
            <a:ext cx="188912" cy="13331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7735888" y="6518809"/>
            <a:ext cx="188912" cy="133314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  <a:ln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6331744" y="6523572"/>
            <a:ext cx="188912" cy="133314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486198" y="6400800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≤ 30%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607881" y="64008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31% - 60%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001000" y="6400800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&gt; 60%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2531873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1781845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71056"/>
            <a:ext cx="3886200" cy="261144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Pakistan 2012-13">
      <a:dk1>
        <a:srgbClr val="000000"/>
      </a:dk1>
      <a:lt1>
        <a:srgbClr val="FFFFFF"/>
      </a:lt1>
      <a:dk2>
        <a:srgbClr val="D1E39B"/>
      </a:dk2>
      <a:lt2>
        <a:srgbClr val="D1E39B"/>
      </a:lt2>
      <a:accent1>
        <a:srgbClr val="005926"/>
      </a:accent1>
      <a:accent2>
        <a:srgbClr val="05309A"/>
      </a:accent2>
      <a:accent3>
        <a:srgbClr val="CDB2A2"/>
      </a:accent3>
      <a:accent4>
        <a:srgbClr val="E44725"/>
      </a:accent4>
      <a:accent5>
        <a:srgbClr val="A2223C"/>
      </a:accent5>
      <a:accent6>
        <a:srgbClr val="FFD457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3104</TotalTime>
  <Words>1150</Words>
  <Application>Microsoft Office PowerPoint</Application>
  <PresentationFormat>On-screen Show (4:3)</PresentationFormat>
  <Paragraphs>111</Paragraphs>
  <Slides>16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PowerPoint Presentation</vt:lpstr>
      <vt:lpstr>PowerPoint Presentation</vt:lpstr>
      <vt:lpstr>Full Immunization</vt:lpstr>
      <vt:lpstr>Childhood Immunizations</vt:lpstr>
      <vt:lpstr>Trends in Immunization Coverage</vt:lpstr>
      <vt:lpstr>Immunization Coverage by Region</vt:lpstr>
      <vt:lpstr>Immunization Coverage  by Mother’s Education</vt:lpstr>
      <vt:lpstr>Immunization Coverage  by Household Wealth</vt:lpstr>
      <vt:lpstr>PowerPoint Presentation</vt:lpstr>
      <vt:lpstr>Acute Respiratory Infection (ARI)</vt:lpstr>
      <vt:lpstr>Fever</vt:lpstr>
      <vt:lpstr>Diarrhea</vt:lpstr>
      <vt:lpstr>Diarrhea Prevalence by Age</vt:lpstr>
      <vt:lpstr>Diarrhea Treatment</vt:lpstr>
      <vt:lpstr>Feeding Practices During Diarrhea</vt:lpstr>
      <vt:lpstr>Key Findings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SZ</cp:lastModifiedBy>
  <cp:revision>276</cp:revision>
  <dcterms:created xsi:type="dcterms:W3CDTF">2008-02-29T16:41:57Z</dcterms:created>
  <dcterms:modified xsi:type="dcterms:W3CDTF">2014-02-17T21:21:26Z</dcterms:modified>
</cp:coreProperties>
</file>