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3"/>
  </p:notesMasterIdLst>
  <p:handoutMasterIdLst>
    <p:handoutMasterId r:id="rId14"/>
  </p:handoutMasterIdLst>
  <p:sldIdLst>
    <p:sldId id="316" r:id="rId3"/>
    <p:sldId id="302" r:id="rId4"/>
    <p:sldId id="317" r:id="rId5"/>
    <p:sldId id="318" r:id="rId6"/>
    <p:sldId id="319" r:id="rId7"/>
    <p:sldId id="303" r:id="rId8"/>
    <p:sldId id="320" r:id="rId9"/>
    <p:sldId id="321" r:id="rId10"/>
    <p:sldId id="322" r:id="rId11"/>
    <p:sldId id="296" r:id="rId1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5027" autoAdjust="0"/>
  </p:normalViewPr>
  <p:slideViewPr>
    <p:cSldViewPr>
      <p:cViewPr>
        <p:scale>
          <a:sx n="60" d="100"/>
          <a:sy n="60" d="100"/>
        </p:scale>
        <p:origin x="-1524" y="-1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Niveau Primaire</c:v>
                </c:pt>
                <c:pt idx="1">
                  <c:v>Niveau Secondaire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77</c:v>
                </c:pt>
                <c:pt idx="1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Niveau Primaire</c:v>
                </c:pt>
                <c:pt idx="1">
                  <c:v>Niveau Secondaire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77</c:v>
                </c:pt>
                <c:pt idx="1">
                  <c:v>22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Féminin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Niveau Primaire</c:v>
                </c:pt>
                <c:pt idx="1">
                  <c:v>Niveau Secondaire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78</c:v>
                </c:pt>
                <c:pt idx="1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1502720"/>
        <c:axId val="161504256"/>
      </c:barChart>
      <c:catAx>
        <c:axId val="16150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1504256"/>
        <c:crosses val="autoZero"/>
        <c:auto val="1"/>
        <c:lblAlgn val="ctr"/>
        <c:lblOffset val="100"/>
        <c:noMultiLvlLbl val="0"/>
      </c:catAx>
      <c:valAx>
        <c:axId val="16150425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61502720"/>
        <c:crosses val="autoZero"/>
        <c:crossBetween val="between"/>
      </c:valAx>
      <c:spPr>
        <a:noFill/>
        <a:ln w="24746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Ayant un acte de naissance</c:v>
                </c:pt>
                <c:pt idx="1">
                  <c:v>N'ayant pas d'acte de naissance</c:v>
                </c:pt>
                <c:pt idx="2">
                  <c:v>Enregistré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73</c:v>
                </c:pt>
                <c:pt idx="1">
                  <c:v>7</c:v>
                </c:pt>
                <c:pt idx="2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1538816"/>
        <c:axId val="161541504"/>
      </c:barChart>
      <c:catAx>
        <c:axId val="161538816"/>
        <c:scaling>
          <c:orientation val="minMax"/>
        </c:scaling>
        <c:delete val="0"/>
        <c:axPos val="b"/>
        <c:majorTickMark val="none"/>
        <c:minorTickMark val="none"/>
        <c:tickLblPos val="nextTo"/>
        <c:crossAx val="161541504"/>
        <c:crosses val="autoZero"/>
        <c:auto val="1"/>
        <c:lblAlgn val="ctr"/>
        <c:lblOffset val="100"/>
        <c:noMultiLvlLbl val="0"/>
      </c:catAx>
      <c:valAx>
        <c:axId val="1615415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1538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21042979002624673"/>
                  <c:y val="4.3848853132488874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fr-FR" dirty="0">
                        <a:solidFill>
                          <a:schemeClr val="bg1"/>
                        </a:solidFill>
                      </a:rPr>
                      <a:t>Vit avec les deux parents</a:t>
                    </a:r>
                    <a:r>
                      <a:rPr lang="fr-FR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fr-FR" smtClean="0">
                        <a:solidFill>
                          <a:schemeClr val="bg1"/>
                        </a:solidFill>
                      </a:rPr>
                      <a:t>44%</a:t>
                    </a:r>
                    <a:endParaRPr lang="fr-FR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Vit avec les deux parents</c:v>
                </c:pt>
                <c:pt idx="1">
                  <c:v>Vit avec la mère pas avec le père</c:v>
                </c:pt>
                <c:pt idx="2">
                  <c:v>Vit avec le père pas avec la mère</c:v>
                </c:pt>
                <c:pt idx="3">
                  <c:v>Ne vit avec aucun des deux parents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29</c:v>
                </c:pt>
                <c:pt idx="2">
                  <c:v>6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Haïti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65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43</c:v>
                </c:pt>
                <c:pt idx="1">
                  <c:v>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77</c:v>
                </c:pt>
                <c:pt idx="1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Camps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53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83551232"/>
        <c:axId val="283654016"/>
      </c:barChart>
      <c:catAx>
        <c:axId val="28355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83654016"/>
        <c:crosses val="autoZero"/>
        <c:auto val="1"/>
        <c:lblAlgn val="ctr"/>
        <c:lblOffset val="100"/>
        <c:noMultiLvlLbl val="0"/>
      </c:catAx>
      <c:valAx>
        <c:axId val="28365401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83551232"/>
        <c:crosses val="autoZero"/>
        <c:crossBetween val="between"/>
      </c:valAx>
      <c:spPr>
        <a:noFill/>
        <a:ln w="24746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Des sanctions non violentes</c:v>
                </c:pt>
                <c:pt idx="1">
                  <c:v>Agression psychologique mais pas d'agression physique</c:v>
                </c:pt>
                <c:pt idx="2">
                  <c:v>Châtiment corporel</c:v>
                </c:pt>
                <c:pt idx="3">
                  <c:v>N’importe quelle forme de recours à la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81</c:v>
                </c:pt>
                <c:pt idx="3">
                  <c:v>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83685248"/>
        <c:axId val="283712896"/>
      </c:barChart>
      <c:catAx>
        <c:axId val="283685248"/>
        <c:scaling>
          <c:orientation val="minMax"/>
        </c:scaling>
        <c:delete val="0"/>
        <c:axPos val="b"/>
        <c:majorTickMark val="none"/>
        <c:minorTickMark val="none"/>
        <c:tickLblPos val="nextTo"/>
        <c:crossAx val="283712896"/>
        <c:crosses val="autoZero"/>
        <c:auto val="1"/>
        <c:lblAlgn val="ctr"/>
        <c:lblOffset val="100"/>
        <c:noMultiLvlLbl val="0"/>
      </c:catAx>
      <c:valAx>
        <c:axId val="2837128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83685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8/2/2013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42900" y="5628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1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 Mortalité,  Morbidité et Utilisation </a:t>
            </a:r>
            <a:b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</a:b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des Services </a:t>
            </a:r>
            <a:r>
              <a:rPr lang="fr-SN" sz="3200" b="1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(EMMUS-V)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2012 </a:t>
            </a:r>
            <a:r>
              <a:rPr lang="fr-SN" sz="3200" b="1" i="0" baseline="0" noProof="0" dirty="0" smtClean="0">
                <a:solidFill>
                  <a:schemeClr val="tx1"/>
                </a:solidFill>
                <a:latin typeface="+mn-lt"/>
              </a:rPr>
              <a:t>Haïti</a:t>
            </a:r>
            <a:endParaRPr lang="fr-SN" sz="3200" b="1" i="0" baseline="0" noProof="0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1827378"/>
            <a:ext cx="9155875" cy="3735222"/>
            <a:chOff x="0" y="1827378"/>
            <a:chExt cx="9155875" cy="3735222"/>
          </a:xfrm>
        </p:grpSpPr>
        <p:sp>
          <p:nvSpPr>
            <p:cNvPr id="10" name="Rectangle 9"/>
            <p:cNvSpPr/>
            <p:nvPr userDrawn="1"/>
          </p:nvSpPr>
          <p:spPr bwMode="auto">
            <a:xfrm>
              <a:off x="0" y="5276850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5" y="2113128"/>
              <a:ext cx="9144000" cy="318733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 bwMode="auto">
            <a:xfrm>
              <a:off x="0" y="1827378"/>
              <a:ext cx="9144000" cy="28575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304800"/>
            <a:ext cx="91440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Situation des enfants</a:t>
            </a:r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80 %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enfants de moins de cinq ans ont une naissance enregistré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65 %</a:t>
            </a:r>
            <a:r>
              <a:rPr lang="fr-SN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enfants de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5-11 ans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18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enfants de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12-14 </a:t>
            </a:r>
            <a:r>
              <a:rPr lang="fr-SN" dirty="0">
                <a:latin typeface="Calibri" pitchFamily="34" charset="0"/>
                <a:cs typeface="Calibri" pitchFamily="34" charset="0"/>
              </a:rPr>
              <a:t>ans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travaillent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HT" b="1" smtClean="0">
                <a:solidFill>
                  <a:schemeClr val="tx2"/>
                </a:solidFill>
                <a:cs typeface="Calibri" pitchFamily="34" charset="0"/>
              </a:rPr>
              <a:t>86 </a:t>
            </a:r>
            <a:r>
              <a:rPr lang="fr-HT" b="1" dirty="0" smtClean="0">
                <a:solidFill>
                  <a:schemeClr val="tx2"/>
                </a:solidFill>
                <a:cs typeface="Calibri" pitchFamily="34" charset="0"/>
              </a:rPr>
              <a:t>%</a:t>
            </a:r>
            <a:r>
              <a:rPr lang="fr-HT" dirty="0" smtClean="0">
                <a:cs typeface="Calibri" pitchFamily="34" charset="0"/>
              </a:rPr>
              <a:t> des enfants de 2-14 ans ont subi </a:t>
            </a:r>
            <a:r>
              <a:rPr lang="fr-HT" b="1" dirty="0" smtClean="0">
                <a:solidFill>
                  <a:schemeClr val="tx2"/>
                </a:solidFill>
              </a:rPr>
              <a:t>une forme quelconque de violence</a:t>
            </a:r>
            <a:r>
              <a:rPr lang="fr-HT" dirty="0" smtClean="0"/>
              <a:t>, soit psychologique, soit corporelle.</a:t>
            </a:r>
            <a:endParaRPr lang="fr-HT" dirty="0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2644170"/>
            <a:ext cx="34290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Enregistrement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des naissances </a:t>
            </a: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Enfants orphelins 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>
                <a:latin typeface="Calibri" pitchFamily="34" charset="0"/>
                <a:cs typeface="Calibri" pitchFamily="34" charset="0"/>
              </a:rPr>
              <a:t>Travail des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enfants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Discipline des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enfants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endParaRPr lang="fr-FR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947057"/>
          </a:xfrm>
        </p:spPr>
        <p:txBody>
          <a:bodyPr>
            <a:normAutofit/>
          </a:bodyPr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Taux de fréquentation scolaire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631074"/>
              </p:ext>
            </p:extLst>
          </p:nvPr>
        </p:nvGraphicFramePr>
        <p:xfrm>
          <a:off x="609600" y="1828800"/>
          <a:ext cx="7916863" cy="488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1049" y="1066800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Taux net de fréquentation scolaire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8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099457"/>
          </a:xfrm>
        </p:spPr>
        <p:txBody>
          <a:bodyPr>
            <a:noAutofit/>
          </a:bodyPr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Enregistrement des naissances d'enfants de moins de 5 ans</a:t>
            </a:r>
            <a:endParaRPr lang="fr-FR" sz="4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379" y="1135460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d’enfants de moins de cinq ans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4453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869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905549" y="675283"/>
            <a:ext cx="2133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d’enfants moins de cinq ans enregistré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631270"/>
          </a:xfrm>
        </p:spPr>
        <p:txBody>
          <a:bodyPr>
            <a:noAutofit/>
          </a:bodyPr>
          <a:lstStyle/>
          <a:p>
            <a:pPr algn="l"/>
            <a:r>
              <a:rPr lang="fr-FR" sz="4000" dirty="0">
                <a:cs typeface="Calibri" pitchFamily="34" charset="0"/>
              </a:rPr>
              <a:t>Enregistrement des naissances d'enfants de moins de 5 </a:t>
            </a:r>
            <a:r>
              <a:rPr lang="fr-FR" sz="4000" dirty="0" smtClean="0">
                <a:cs typeface="Calibri" pitchFamily="34" charset="0"/>
              </a:rPr>
              <a:t>ans </a:t>
            </a:r>
            <a:br>
              <a:rPr lang="fr-FR" sz="4000" dirty="0" smtClean="0">
                <a:cs typeface="Calibri" pitchFamily="34" charset="0"/>
              </a:rPr>
            </a:br>
            <a:r>
              <a:rPr lang="fr-FR" sz="4000" dirty="0" smtClean="0">
                <a:cs typeface="Calibri" pitchFamily="34" charset="0"/>
              </a:rPr>
              <a:t>(sans camps)</a:t>
            </a:r>
          </a:p>
        </p:txBody>
      </p:sp>
      <p:sp>
        <p:nvSpPr>
          <p:cNvPr id="65" name="TextBox 1"/>
          <p:cNvSpPr txBox="1">
            <a:spLocks noChangeArrowheads="1"/>
          </p:cNvSpPr>
          <p:nvPr/>
        </p:nvSpPr>
        <p:spPr bwMode="auto">
          <a:xfrm>
            <a:off x="304800" y="2209800"/>
            <a:ext cx="16077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Haïti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80 %</a:t>
            </a:r>
            <a:endParaRPr lang="fr-SN" b="1" dirty="0">
              <a:latin typeface="Calibri" pitchFamily="34" charset="0"/>
            </a:endParaRPr>
          </a:p>
        </p:txBody>
      </p: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87313" y="381000"/>
            <a:ext cx="8969375" cy="6858000"/>
            <a:chOff x="55" y="240"/>
            <a:chExt cx="5650" cy="4320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" y="240"/>
              <a:ext cx="56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145" y="541"/>
              <a:ext cx="1615" cy="843"/>
            </a:xfrm>
            <a:custGeom>
              <a:avLst/>
              <a:gdLst>
                <a:gd name="T0" fmla="*/ 1238 w 1615"/>
                <a:gd name="T1" fmla="*/ 256 h 843"/>
                <a:gd name="T2" fmla="*/ 1342 w 1615"/>
                <a:gd name="T3" fmla="*/ 291 h 843"/>
                <a:gd name="T4" fmla="*/ 1415 w 1615"/>
                <a:gd name="T5" fmla="*/ 306 h 843"/>
                <a:gd name="T6" fmla="*/ 1502 w 1615"/>
                <a:gd name="T7" fmla="*/ 351 h 843"/>
                <a:gd name="T8" fmla="*/ 1581 w 1615"/>
                <a:gd name="T9" fmla="*/ 351 h 843"/>
                <a:gd name="T10" fmla="*/ 1602 w 1615"/>
                <a:gd name="T11" fmla="*/ 382 h 843"/>
                <a:gd name="T12" fmla="*/ 1579 w 1615"/>
                <a:gd name="T13" fmla="*/ 397 h 843"/>
                <a:gd name="T14" fmla="*/ 1579 w 1615"/>
                <a:gd name="T15" fmla="*/ 422 h 843"/>
                <a:gd name="T16" fmla="*/ 1562 w 1615"/>
                <a:gd name="T17" fmla="*/ 429 h 843"/>
                <a:gd name="T18" fmla="*/ 1559 w 1615"/>
                <a:gd name="T19" fmla="*/ 460 h 843"/>
                <a:gd name="T20" fmla="*/ 1517 w 1615"/>
                <a:gd name="T21" fmla="*/ 482 h 843"/>
                <a:gd name="T22" fmla="*/ 1497 w 1615"/>
                <a:gd name="T23" fmla="*/ 495 h 843"/>
                <a:gd name="T24" fmla="*/ 1466 w 1615"/>
                <a:gd name="T25" fmla="*/ 468 h 843"/>
                <a:gd name="T26" fmla="*/ 1406 w 1615"/>
                <a:gd name="T27" fmla="*/ 502 h 843"/>
                <a:gd name="T28" fmla="*/ 1358 w 1615"/>
                <a:gd name="T29" fmla="*/ 493 h 843"/>
                <a:gd name="T30" fmla="*/ 1315 w 1615"/>
                <a:gd name="T31" fmla="*/ 510 h 843"/>
                <a:gd name="T32" fmla="*/ 1295 w 1615"/>
                <a:gd name="T33" fmla="*/ 544 h 843"/>
                <a:gd name="T34" fmla="*/ 1256 w 1615"/>
                <a:gd name="T35" fmla="*/ 539 h 843"/>
                <a:gd name="T36" fmla="*/ 1206 w 1615"/>
                <a:gd name="T37" fmla="*/ 575 h 843"/>
                <a:gd name="T38" fmla="*/ 1165 w 1615"/>
                <a:gd name="T39" fmla="*/ 612 h 843"/>
                <a:gd name="T40" fmla="*/ 1149 w 1615"/>
                <a:gd name="T41" fmla="*/ 637 h 843"/>
                <a:gd name="T42" fmla="*/ 1078 w 1615"/>
                <a:gd name="T43" fmla="*/ 677 h 843"/>
                <a:gd name="T44" fmla="*/ 949 w 1615"/>
                <a:gd name="T45" fmla="*/ 648 h 843"/>
                <a:gd name="T46" fmla="*/ 810 w 1615"/>
                <a:gd name="T47" fmla="*/ 650 h 843"/>
                <a:gd name="T48" fmla="*/ 694 w 1615"/>
                <a:gd name="T49" fmla="*/ 639 h 843"/>
                <a:gd name="T50" fmla="*/ 608 w 1615"/>
                <a:gd name="T51" fmla="*/ 699 h 843"/>
                <a:gd name="T52" fmla="*/ 581 w 1615"/>
                <a:gd name="T53" fmla="*/ 806 h 843"/>
                <a:gd name="T54" fmla="*/ 606 w 1615"/>
                <a:gd name="T55" fmla="*/ 821 h 843"/>
                <a:gd name="T56" fmla="*/ 537 w 1615"/>
                <a:gd name="T57" fmla="*/ 828 h 843"/>
                <a:gd name="T58" fmla="*/ 457 w 1615"/>
                <a:gd name="T59" fmla="*/ 779 h 843"/>
                <a:gd name="T60" fmla="*/ 403 w 1615"/>
                <a:gd name="T61" fmla="*/ 828 h 843"/>
                <a:gd name="T62" fmla="*/ 321 w 1615"/>
                <a:gd name="T63" fmla="*/ 828 h 843"/>
                <a:gd name="T64" fmla="*/ 215 w 1615"/>
                <a:gd name="T65" fmla="*/ 836 h 843"/>
                <a:gd name="T66" fmla="*/ 133 w 1615"/>
                <a:gd name="T67" fmla="*/ 826 h 843"/>
                <a:gd name="T68" fmla="*/ 31 w 1615"/>
                <a:gd name="T69" fmla="*/ 759 h 843"/>
                <a:gd name="T70" fmla="*/ 2 w 1615"/>
                <a:gd name="T71" fmla="*/ 626 h 843"/>
                <a:gd name="T72" fmla="*/ 44 w 1615"/>
                <a:gd name="T73" fmla="*/ 548 h 843"/>
                <a:gd name="T74" fmla="*/ 126 w 1615"/>
                <a:gd name="T75" fmla="*/ 524 h 843"/>
                <a:gd name="T76" fmla="*/ 166 w 1615"/>
                <a:gd name="T77" fmla="*/ 480 h 843"/>
                <a:gd name="T78" fmla="*/ 115 w 1615"/>
                <a:gd name="T79" fmla="*/ 484 h 843"/>
                <a:gd name="T80" fmla="*/ 86 w 1615"/>
                <a:gd name="T81" fmla="*/ 448 h 843"/>
                <a:gd name="T82" fmla="*/ 155 w 1615"/>
                <a:gd name="T83" fmla="*/ 442 h 843"/>
                <a:gd name="T84" fmla="*/ 237 w 1615"/>
                <a:gd name="T85" fmla="*/ 437 h 843"/>
                <a:gd name="T86" fmla="*/ 317 w 1615"/>
                <a:gd name="T87" fmla="*/ 408 h 843"/>
                <a:gd name="T88" fmla="*/ 437 w 1615"/>
                <a:gd name="T89" fmla="*/ 342 h 843"/>
                <a:gd name="T90" fmla="*/ 521 w 1615"/>
                <a:gd name="T91" fmla="*/ 289 h 843"/>
                <a:gd name="T92" fmla="*/ 616 w 1615"/>
                <a:gd name="T93" fmla="*/ 296 h 843"/>
                <a:gd name="T94" fmla="*/ 743 w 1615"/>
                <a:gd name="T95" fmla="*/ 309 h 843"/>
                <a:gd name="T96" fmla="*/ 783 w 1615"/>
                <a:gd name="T97" fmla="*/ 302 h 843"/>
                <a:gd name="T98" fmla="*/ 887 w 1615"/>
                <a:gd name="T99" fmla="*/ 315 h 843"/>
                <a:gd name="T100" fmla="*/ 1007 w 1615"/>
                <a:gd name="T101" fmla="*/ 278 h 843"/>
                <a:gd name="T102" fmla="*/ 1114 w 1615"/>
                <a:gd name="T103" fmla="*/ 264 h 843"/>
                <a:gd name="T104" fmla="*/ 1227 w 1615"/>
                <a:gd name="T105" fmla="*/ 23 h 843"/>
                <a:gd name="T106" fmla="*/ 1382 w 1615"/>
                <a:gd name="T107" fmla="*/ 76 h 843"/>
                <a:gd name="T108" fmla="*/ 1502 w 1615"/>
                <a:gd name="T109" fmla="*/ 174 h 843"/>
                <a:gd name="T110" fmla="*/ 1393 w 1615"/>
                <a:gd name="T111" fmla="*/ 169 h 843"/>
                <a:gd name="T112" fmla="*/ 1282 w 1615"/>
                <a:gd name="T113" fmla="*/ 147 h 843"/>
                <a:gd name="T114" fmla="*/ 1171 w 1615"/>
                <a:gd name="T115" fmla="*/ 118 h 843"/>
                <a:gd name="T116" fmla="*/ 1007 w 1615"/>
                <a:gd name="T117" fmla="*/ 92 h 843"/>
                <a:gd name="T118" fmla="*/ 898 w 1615"/>
                <a:gd name="T119" fmla="*/ 69 h 843"/>
                <a:gd name="T120" fmla="*/ 947 w 1615"/>
                <a:gd name="T121" fmla="*/ 23 h 843"/>
                <a:gd name="T122" fmla="*/ 1076 w 1615"/>
                <a:gd name="T123" fmla="*/ 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5" h="843">
                  <a:moveTo>
                    <a:pt x="1147" y="245"/>
                  </a:moveTo>
                  <a:lnTo>
                    <a:pt x="1151" y="247"/>
                  </a:lnTo>
                  <a:lnTo>
                    <a:pt x="1155" y="247"/>
                  </a:lnTo>
                  <a:lnTo>
                    <a:pt x="1160" y="251"/>
                  </a:lnTo>
                  <a:lnTo>
                    <a:pt x="1164" y="251"/>
                  </a:lnTo>
                  <a:lnTo>
                    <a:pt x="1171" y="247"/>
                  </a:lnTo>
                  <a:lnTo>
                    <a:pt x="1182" y="253"/>
                  </a:lnTo>
                  <a:lnTo>
                    <a:pt x="1187" y="253"/>
                  </a:lnTo>
                  <a:lnTo>
                    <a:pt x="1193" y="249"/>
                  </a:lnTo>
                  <a:lnTo>
                    <a:pt x="1200" y="249"/>
                  </a:lnTo>
                  <a:lnTo>
                    <a:pt x="1204" y="247"/>
                  </a:lnTo>
                  <a:lnTo>
                    <a:pt x="1215" y="247"/>
                  </a:lnTo>
                  <a:lnTo>
                    <a:pt x="1220" y="249"/>
                  </a:lnTo>
                  <a:lnTo>
                    <a:pt x="1226" y="255"/>
                  </a:lnTo>
                  <a:lnTo>
                    <a:pt x="1231" y="255"/>
                  </a:lnTo>
                  <a:lnTo>
                    <a:pt x="1238" y="256"/>
                  </a:lnTo>
                  <a:lnTo>
                    <a:pt x="1247" y="260"/>
                  </a:lnTo>
                  <a:lnTo>
                    <a:pt x="1249" y="260"/>
                  </a:lnTo>
                  <a:lnTo>
                    <a:pt x="1251" y="262"/>
                  </a:lnTo>
                  <a:lnTo>
                    <a:pt x="1260" y="262"/>
                  </a:lnTo>
                  <a:lnTo>
                    <a:pt x="1262" y="264"/>
                  </a:lnTo>
                  <a:lnTo>
                    <a:pt x="1269" y="264"/>
                  </a:lnTo>
                  <a:lnTo>
                    <a:pt x="1273" y="264"/>
                  </a:lnTo>
                  <a:lnTo>
                    <a:pt x="1282" y="265"/>
                  </a:lnTo>
                  <a:lnTo>
                    <a:pt x="1297" y="275"/>
                  </a:lnTo>
                  <a:lnTo>
                    <a:pt x="1302" y="276"/>
                  </a:lnTo>
                  <a:lnTo>
                    <a:pt x="1320" y="276"/>
                  </a:lnTo>
                  <a:lnTo>
                    <a:pt x="1322" y="276"/>
                  </a:lnTo>
                  <a:lnTo>
                    <a:pt x="1327" y="280"/>
                  </a:lnTo>
                  <a:lnTo>
                    <a:pt x="1337" y="285"/>
                  </a:lnTo>
                  <a:lnTo>
                    <a:pt x="1340" y="289"/>
                  </a:lnTo>
                  <a:lnTo>
                    <a:pt x="1342" y="291"/>
                  </a:lnTo>
                  <a:lnTo>
                    <a:pt x="1348" y="291"/>
                  </a:lnTo>
                  <a:lnTo>
                    <a:pt x="1353" y="289"/>
                  </a:lnTo>
                  <a:lnTo>
                    <a:pt x="1360" y="289"/>
                  </a:lnTo>
                  <a:lnTo>
                    <a:pt x="1362" y="289"/>
                  </a:lnTo>
                  <a:lnTo>
                    <a:pt x="1360" y="293"/>
                  </a:lnTo>
                  <a:lnTo>
                    <a:pt x="1362" y="295"/>
                  </a:lnTo>
                  <a:lnTo>
                    <a:pt x="1364" y="295"/>
                  </a:lnTo>
                  <a:lnTo>
                    <a:pt x="1366" y="296"/>
                  </a:lnTo>
                  <a:lnTo>
                    <a:pt x="1369" y="296"/>
                  </a:lnTo>
                  <a:lnTo>
                    <a:pt x="1378" y="298"/>
                  </a:lnTo>
                  <a:lnTo>
                    <a:pt x="1382" y="300"/>
                  </a:lnTo>
                  <a:lnTo>
                    <a:pt x="1382" y="304"/>
                  </a:lnTo>
                  <a:lnTo>
                    <a:pt x="1389" y="306"/>
                  </a:lnTo>
                  <a:lnTo>
                    <a:pt x="1393" y="300"/>
                  </a:lnTo>
                  <a:lnTo>
                    <a:pt x="1408" y="302"/>
                  </a:lnTo>
                  <a:lnTo>
                    <a:pt x="1415" y="306"/>
                  </a:lnTo>
                  <a:lnTo>
                    <a:pt x="1417" y="311"/>
                  </a:lnTo>
                  <a:lnTo>
                    <a:pt x="1419" y="313"/>
                  </a:lnTo>
                  <a:lnTo>
                    <a:pt x="1420" y="311"/>
                  </a:lnTo>
                  <a:lnTo>
                    <a:pt x="1429" y="311"/>
                  </a:lnTo>
                  <a:lnTo>
                    <a:pt x="1433" y="315"/>
                  </a:lnTo>
                  <a:lnTo>
                    <a:pt x="1444" y="316"/>
                  </a:lnTo>
                  <a:lnTo>
                    <a:pt x="1449" y="318"/>
                  </a:lnTo>
                  <a:lnTo>
                    <a:pt x="1457" y="329"/>
                  </a:lnTo>
                  <a:lnTo>
                    <a:pt x="1462" y="329"/>
                  </a:lnTo>
                  <a:lnTo>
                    <a:pt x="1466" y="326"/>
                  </a:lnTo>
                  <a:lnTo>
                    <a:pt x="1471" y="327"/>
                  </a:lnTo>
                  <a:lnTo>
                    <a:pt x="1477" y="331"/>
                  </a:lnTo>
                  <a:lnTo>
                    <a:pt x="1479" y="340"/>
                  </a:lnTo>
                  <a:lnTo>
                    <a:pt x="1486" y="347"/>
                  </a:lnTo>
                  <a:lnTo>
                    <a:pt x="1495" y="349"/>
                  </a:lnTo>
                  <a:lnTo>
                    <a:pt x="1502" y="351"/>
                  </a:lnTo>
                  <a:lnTo>
                    <a:pt x="1504" y="353"/>
                  </a:lnTo>
                  <a:lnTo>
                    <a:pt x="1524" y="355"/>
                  </a:lnTo>
                  <a:lnTo>
                    <a:pt x="1530" y="355"/>
                  </a:lnTo>
                  <a:lnTo>
                    <a:pt x="1537" y="347"/>
                  </a:lnTo>
                  <a:lnTo>
                    <a:pt x="1546" y="351"/>
                  </a:lnTo>
                  <a:lnTo>
                    <a:pt x="1550" y="349"/>
                  </a:lnTo>
                  <a:lnTo>
                    <a:pt x="1551" y="346"/>
                  </a:lnTo>
                  <a:lnTo>
                    <a:pt x="1555" y="344"/>
                  </a:lnTo>
                  <a:lnTo>
                    <a:pt x="1557" y="344"/>
                  </a:lnTo>
                  <a:lnTo>
                    <a:pt x="1562" y="347"/>
                  </a:lnTo>
                  <a:lnTo>
                    <a:pt x="1566" y="346"/>
                  </a:lnTo>
                  <a:lnTo>
                    <a:pt x="1570" y="346"/>
                  </a:lnTo>
                  <a:lnTo>
                    <a:pt x="1573" y="347"/>
                  </a:lnTo>
                  <a:lnTo>
                    <a:pt x="1575" y="346"/>
                  </a:lnTo>
                  <a:lnTo>
                    <a:pt x="1577" y="346"/>
                  </a:lnTo>
                  <a:lnTo>
                    <a:pt x="1581" y="351"/>
                  </a:lnTo>
                  <a:lnTo>
                    <a:pt x="1586" y="357"/>
                  </a:lnTo>
                  <a:lnTo>
                    <a:pt x="1590" y="357"/>
                  </a:lnTo>
                  <a:lnTo>
                    <a:pt x="1590" y="364"/>
                  </a:lnTo>
                  <a:lnTo>
                    <a:pt x="1593" y="367"/>
                  </a:lnTo>
                  <a:lnTo>
                    <a:pt x="1604" y="373"/>
                  </a:lnTo>
                  <a:lnTo>
                    <a:pt x="1613" y="375"/>
                  </a:lnTo>
                  <a:lnTo>
                    <a:pt x="1613" y="378"/>
                  </a:lnTo>
                  <a:lnTo>
                    <a:pt x="1615" y="378"/>
                  </a:lnTo>
                  <a:lnTo>
                    <a:pt x="1615" y="380"/>
                  </a:lnTo>
                  <a:lnTo>
                    <a:pt x="1613" y="380"/>
                  </a:lnTo>
                  <a:lnTo>
                    <a:pt x="1612" y="378"/>
                  </a:lnTo>
                  <a:lnTo>
                    <a:pt x="1610" y="378"/>
                  </a:lnTo>
                  <a:lnTo>
                    <a:pt x="1608" y="378"/>
                  </a:lnTo>
                  <a:lnTo>
                    <a:pt x="1606" y="378"/>
                  </a:lnTo>
                  <a:lnTo>
                    <a:pt x="1604" y="380"/>
                  </a:lnTo>
                  <a:lnTo>
                    <a:pt x="1602" y="382"/>
                  </a:lnTo>
                  <a:lnTo>
                    <a:pt x="1602" y="384"/>
                  </a:lnTo>
                  <a:lnTo>
                    <a:pt x="1601" y="384"/>
                  </a:lnTo>
                  <a:lnTo>
                    <a:pt x="1599" y="384"/>
                  </a:lnTo>
                  <a:lnTo>
                    <a:pt x="1597" y="386"/>
                  </a:lnTo>
                  <a:lnTo>
                    <a:pt x="1595" y="386"/>
                  </a:lnTo>
                  <a:lnTo>
                    <a:pt x="1593" y="387"/>
                  </a:lnTo>
                  <a:lnTo>
                    <a:pt x="1591" y="389"/>
                  </a:lnTo>
                  <a:lnTo>
                    <a:pt x="1590" y="389"/>
                  </a:lnTo>
                  <a:lnTo>
                    <a:pt x="1588" y="391"/>
                  </a:lnTo>
                  <a:lnTo>
                    <a:pt x="1586" y="393"/>
                  </a:lnTo>
                  <a:lnTo>
                    <a:pt x="1584" y="393"/>
                  </a:lnTo>
                  <a:lnTo>
                    <a:pt x="1584" y="395"/>
                  </a:lnTo>
                  <a:lnTo>
                    <a:pt x="1582" y="395"/>
                  </a:lnTo>
                  <a:lnTo>
                    <a:pt x="1582" y="397"/>
                  </a:lnTo>
                  <a:lnTo>
                    <a:pt x="1581" y="397"/>
                  </a:lnTo>
                  <a:lnTo>
                    <a:pt x="1579" y="397"/>
                  </a:lnTo>
                  <a:lnTo>
                    <a:pt x="1577" y="398"/>
                  </a:lnTo>
                  <a:lnTo>
                    <a:pt x="1575" y="400"/>
                  </a:lnTo>
                  <a:lnTo>
                    <a:pt x="1575" y="402"/>
                  </a:lnTo>
                  <a:lnTo>
                    <a:pt x="1577" y="402"/>
                  </a:lnTo>
                  <a:lnTo>
                    <a:pt x="1577" y="404"/>
                  </a:lnTo>
                  <a:lnTo>
                    <a:pt x="1577" y="406"/>
                  </a:lnTo>
                  <a:lnTo>
                    <a:pt x="1575" y="408"/>
                  </a:lnTo>
                  <a:lnTo>
                    <a:pt x="1575" y="409"/>
                  </a:lnTo>
                  <a:lnTo>
                    <a:pt x="1575" y="411"/>
                  </a:lnTo>
                  <a:lnTo>
                    <a:pt x="1575" y="413"/>
                  </a:lnTo>
                  <a:lnTo>
                    <a:pt x="1575" y="415"/>
                  </a:lnTo>
                  <a:lnTo>
                    <a:pt x="1577" y="415"/>
                  </a:lnTo>
                  <a:lnTo>
                    <a:pt x="1579" y="417"/>
                  </a:lnTo>
                  <a:lnTo>
                    <a:pt x="1579" y="418"/>
                  </a:lnTo>
                  <a:lnTo>
                    <a:pt x="1579" y="420"/>
                  </a:lnTo>
                  <a:lnTo>
                    <a:pt x="1579" y="422"/>
                  </a:lnTo>
                  <a:lnTo>
                    <a:pt x="1579" y="424"/>
                  </a:lnTo>
                  <a:lnTo>
                    <a:pt x="1581" y="426"/>
                  </a:lnTo>
                  <a:lnTo>
                    <a:pt x="1581" y="428"/>
                  </a:lnTo>
                  <a:lnTo>
                    <a:pt x="1581" y="429"/>
                  </a:lnTo>
                  <a:lnTo>
                    <a:pt x="1579" y="429"/>
                  </a:lnTo>
                  <a:lnTo>
                    <a:pt x="1577" y="428"/>
                  </a:lnTo>
                  <a:lnTo>
                    <a:pt x="1577" y="426"/>
                  </a:lnTo>
                  <a:lnTo>
                    <a:pt x="1575" y="426"/>
                  </a:lnTo>
                  <a:lnTo>
                    <a:pt x="1573" y="426"/>
                  </a:lnTo>
                  <a:lnTo>
                    <a:pt x="1571" y="426"/>
                  </a:lnTo>
                  <a:lnTo>
                    <a:pt x="1570" y="426"/>
                  </a:lnTo>
                  <a:lnTo>
                    <a:pt x="1566" y="428"/>
                  </a:lnTo>
                  <a:lnTo>
                    <a:pt x="1566" y="426"/>
                  </a:lnTo>
                  <a:lnTo>
                    <a:pt x="1564" y="428"/>
                  </a:lnTo>
                  <a:lnTo>
                    <a:pt x="1564" y="429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1" y="433"/>
                  </a:lnTo>
                  <a:lnTo>
                    <a:pt x="1561" y="435"/>
                  </a:lnTo>
                  <a:lnTo>
                    <a:pt x="1559" y="437"/>
                  </a:lnTo>
                  <a:lnTo>
                    <a:pt x="1559" y="438"/>
                  </a:lnTo>
                  <a:lnTo>
                    <a:pt x="1559" y="440"/>
                  </a:lnTo>
                  <a:lnTo>
                    <a:pt x="1557" y="442"/>
                  </a:lnTo>
                  <a:lnTo>
                    <a:pt x="1555" y="444"/>
                  </a:lnTo>
                  <a:lnTo>
                    <a:pt x="1553" y="446"/>
                  </a:lnTo>
                  <a:lnTo>
                    <a:pt x="1553" y="448"/>
                  </a:lnTo>
                  <a:lnTo>
                    <a:pt x="1553" y="451"/>
                  </a:lnTo>
                  <a:lnTo>
                    <a:pt x="1555" y="455"/>
                  </a:lnTo>
                  <a:lnTo>
                    <a:pt x="1557" y="457"/>
                  </a:lnTo>
                  <a:lnTo>
                    <a:pt x="1557" y="459"/>
                  </a:lnTo>
                  <a:lnTo>
                    <a:pt x="1557" y="460"/>
                  </a:lnTo>
                  <a:lnTo>
                    <a:pt x="1559" y="460"/>
                  </a:lnTo>
                  <a:lnTo>
                    <a:pt x="1561" y="460"/>
                  </a:lnTo>
                  <a:lnTo>
                    <a:pt x="1561" y="462"/>
                  </a:lnTo>
                  <a:lnTo>
                    <a:pt x="1562" y="462"/>
                  </a:lnTo>
                  <a:lnTo>
                    <a:pt x="1555" y="464"/>
                  </a:lnTo>
                  <a:lnTo>
                    <a:pt x="1553" y="462"/>
                  </a:lnTo>
                  <a:lnTo>
                    <a:pt x="1551" y="457"/>
                  </a:lnTo>
                  <a:lnTo>
                    <a:pt x="1548" y="451"/>
                  </a:lnTo>
                  <a:lnTo>
                    <a:pt x="1542" y="449"/>
                  </a:lnTo>
                  <a:lnTo>
                    <a:pt x="1539" y="449"/>
                  </a:lnTo>
                  <a:lnTo>
                    <a:pt x="1533" y="451"/>
                  </a:lnTo>
                  <a:lnTo>
                    <a:pt x="1526" y="455"/>
                  </a:lnTo>
                  <a:lnTo>
                    <a:pt x="1520" y="459"/>
                  </a:lnTo>
                  <a:lnTo>
                    <a:pt x="1519" y="462"/>
                  </a:lnTo>
                  <a:lnTo>
                    <a:pt x="1517" y="469"/>
                  </a:lnTo>
                  <a:lnTo>
                    <a:pt x="1515" y="475"/>
                  </a:lnTo>
                  <a:lnTo>
                    <a:pt x="1517" y="482"/>
                  </a:lnTo>
                  <a:lnTo>
                    <a:pt x="1519" y="486"/>
                  </a:lnTo>
                  <a:lnTo>
                    <a:pt x="1517" y="488"/>
                  </a:lnTo>
                  <a:lnTo>
                    <a:pt x="1515" y="489"/>
                  </a:lnTo>
                  <a:lnTo>
                    <a:pt x="1513" y="489"/>
                  </a:lnTo>
                  <a:lnTo>
                    <a:pt x="1511" y="489"/>
                  </a:lnTo>
                  <a:lnTo>
                    <a:pt x="1511" y="491"/>
                  </a:lnTo>
                  <a:lnTo>
                    <a:pt x="1510" y="493"/>
                  </a:lnTo>
                  <a:lnTo>
                    <a:pt x="1508" y="491"/>
                  </a:lnTo>
                  <a:lnTo>
                    <a:pt x="1506" y="491"/>
                  </a:lnTo>
                  <a:lnTo>
                    <a:pt x="1504" y="491"/>
                  </a:lnTo>
                  <a:lnTo>
                    <a:pt x="1504" y="493"/>
                  </a:lnTo>
                  <a:lnTo>
                    <a:pt x="1504" y="495"/>
                  </a:lnTo>
                  <a:lnTo>
                    <a:pt x="1502" y="495"/>
                  </a:lnTo>
                  <a:lnTo>
                    <a:pt x="1500" y="495"/>
                  </a:lnTo>
                  <a:lnTo>
                    <a:pt x="1499" y="495"/>
                  </a:lnTo>
                  <a:lnTo>
                    <a:pt x="1497" y="495"/>
                  </a:lnTo>
                  <a:lnTo>
                    <a:pt x="1495" y="495"/>
                  </a:lnTo>
                  <a:lnTo>
                    <a:pt x="1493" y="495"/>
                  </a:lnTo>
                  <a:lnTo>
                    <a:pt x="1493" y="497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1" y="495"/>
                  </a:lnTo>
                  <a:lnTo>
                    <a:pt x="1488" y="489"/>
                  </a:lnTo>
                  <a:lnTo>
                    <a:pt x="1484" y="488"/>
                  </a:lnTo>
                  <a:lnTo>
                    <a:pt x="1480" y="488"/>
                  </a:lnTo>
                  <a:lnTo>
                    <a:pt x="1475" y="486"/>
                  </a:lnTo>
                  <a:lnTo>
                    <a:pt x="1473" y="480"/>
                  </a:lnTo>
                  <a:lnTo>
                    <a:pt x="1475" y="477"/>
                  </a:lnTo>
                  <a:lnTo>
                    <a:pt x="1477" y="471"/>
                  </a:lnTo>
                  <a:lnTo>
                    <a:pt x="1475" y="466"/>
                  </a:lnTo>
                  <a:lnTo>
                    <a:pt x="1470" y="468"/>
                  </a:lnTo>
                  <a:lnTo>
                    <a:pt x="1466" y="468"/>
                  </a:lnTo>
                  <a:lnTo>
                    <a:pt x="1460" y="468"/>
                  </a:lnTo>
                  <a:lnTo>
                    <a:pt x="1451" y="469"/>
                  </a:lnTo>
                  <a:lnTo>
                    <a:pt x="1444" y="468"/>
                  </a:lnTo>
                  <a:lnTo>
                    <a:pt x="1435" y="468"/>
                  </a:lnTo>
                  <a:lnTo>
                    <a:pt x="1428" y="464"/>
                  </a:lnTo>
                  <a:lnTo>
                    <a:pt x="1419" y="460"/>
                  </a:lnTo>
                  <a:lnTo>
                    <a:pt x="1411" y="460"/>
                  </a:lnTo>
                  <a:lnTo>
                    <a:pt x="1406" y="460"/>
                  </a:lnTo>
                  <a:lnTo>
                    <a:pt x="1404" y="460"/>
                  </a:lnTo>
                  <a:lnTo>
                    <a:pt x="1397" y="460"/>
                  </a:lnTo>
                  <a:lnTo>
                    <a:pt x="1393" y="462"/>
                  </a:lnTo>
                  <a:lnTo>
                    <a:pt x="1395" y="471"/>
                  </a:lnTo>
                  <a:lnTo>
                    <a:pt x="1399" y="479"/>
                  </a:lnTo>
                  <a:lnTo>
                    <a:pt x="1400" y="484"/>
                  </a:lnTo>
                  <a:lnTo>
                    <a:pt x="1406" y="495"/>
                  </a:lnTo>
                  <a:lnTo>
                    <a:pt x="1406" y="502"/>
                  </a:lnTo>
                  <a:lnTo>
                    <a:pt x="1397" y="502"/>
                  </a:lnTo>
                  <a:lnTo>
                    <a:pt x="1395" y="504"/>
                  </a:lnTo>
                  <a:lnTo>
                    <a:pt x="1391" y="504"/>
                  </a:lnTo>
                  <a:lnTo>
                    <a:pt x="1389" y="504"/>
                  </a:lnTo>
                  <a:lnTo>
                    <a:pt x="1386" y="504"/>
                  </a:lnTo>
                  <a:lnTo>
                    <a:pt x="1384" y="504"/>
                  </a:lnTo>
                  <a:lnTo>
                    <a:pt x="1380" y="502"/>
                  </a:lnTo>
                  <a:lnTo>
                    <a:pt x="1378" y="500"/>
                  </a:lnTo>
                  <a:lnTo>
                    <a:pt x="1377" y="499"/>
                  </a:lnTo>
                  <a:lnTo>
                    <a:pt x="1373" y="497"/>
                  </a:lnTo>
                  <a:lnTo>
                    <a:pt x="1371" y="495"/>
                  </a:lnTo>
                  <a:lnTo>
                    <a:pt x="1369" y="493"/>
                  </a:lnTo>
                  <a:lnTo>
                    <a:pt x="1366" y="491"/>
                  </a:lnTo>
                  <a:lnTo>
                    <a:pt x="1364" y="491"/>
                  </a:lnTo>
                  <a:lnTo>
                    <a:pt x="1360" y="491"/>
                  </a:lnTo>
                  <a:lnTo>
                    <a:pt x="1358" y="493"/>
                  </a:lnTo>
                  <a:lnTo>
                    <a:pt x="1355" y="493"/>
                  </a:lnTo>
                  <a:lnTo>
                    <a:pt x="1351" y="495"/>
                  </a:lnTo>
                  <a:lnTo>
                    <a:pt x="1348" y="497"/>
                  </a:lnTo>
                  <a:lnTo>
                    <a:pt x="1346" y="497"/>
                  </a:lnTo>
                  <a:lnTo>
                    <a:pt x="1344" y="499"/>
                  </a:lnTo>
                  <a:lnTo>
                    <a:pt x="1340" y="499"/>
                  </a:lnTo>
                  <a:lnTo>
                    <a:pt x="1338" y="499"/>
                  </a:lnTo>
                  <a:lnTo>
                    <a:pt x="1337" y="499"/>
                  </a:lnTo>
                  <a:lnTo>
                    <a:pt x="1333" y="497"/>
                  </a:lnTo>
                  <a:lnTo>
                    <a:pt x="1329" y="497"/>
                  </a:lnTo>
                  <a:lnTo>
                    <a:pt x="1326" y="499"/>
                  </a:lnTo>
                  <a:lnTo>
                    <a:pt x="1324" y="500"/>
                  </a:lnTo>
                  <a:lnTo>
                    <a:pt x="1322" y="502"/>
                  </a:lnTo>
                  <a:lnTo>
                    <a:pt x="1318" y="504"/>
                  </a:lnTo>
                  <a:lnTo>
                    <a:pt x="1317" y="506"/>
                  </a:lnTo>
                  <a:lnTo>
                    <a:pt x="1315" y="510"/>
                  </a:lnTo>
                  <a:lnTo>
                    <a:pt x="1315" y="511"/>
                  </a:lnTo>
                  <a:lnTo>
                    <a:pt x="1315" y="515"/>
                  </a:lnTo>
                  <a:lnTo>
                    <a:pt x="1313" y="519"/>
                  </a:lnTo>
                  <a:lnTo>
                    <a:pt x="1313" y="520"/>
                  </a:lnTo>
                  <a:lnTo>
                    <a:pt x="1311" y="522"/>
                  </a:lnTo>
                  <a:lnTo>
                    <a:pt x="1309" y="524"/>
                  </a:lnTo>
                  <a:lnTo>
                    <a:pt x="1306" y="526"/>
                  </a:lnTo>
                  <a:lnTo>
                    <a:pt x="1306" y="528"/>
                  </a:lnTo>
                  <a:lnTo>
                    <a:pt x="1304" y="530"/>
                  </a:lnTo>
                  <a:lnTo>
                    <a:pt x="1302" y="531"/>
                  </a:lnTo>
                  <a:lnTo>
                    <a:pt x="1298" y="533"/>
                  </a:lnTo>
                  <a:lnTo>
                    <a:pt x="1295" y="535"/>
                  </a:lnTo>
                  <a:lnTo>
                    <a:pt x="1293" y="539"/>
                  </a:lnTo>
                  <a:lnTo>
                    <a:pt x="1293" y="540"/>
                  </a:lnTo>
                  <a:lnTo>
                    <a:pt x="1295" y="542"/>
                  </a:lnTo>
                  <a:lnTo>
                    <a:pt x="1295" y="544"/>
                  </a:lnTo>
                  <a:lnTo>
                    <a:pt x="1293" y="546"/>
                  </a:lnTo>
                  <a:lnTo>
                    <a:pt x="1291" y="548"/>
                  </a:lnTo>
                  <a:lnTo>
                    <a:pt x="1289" y="548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0" y="550"/>
                  </a:lnTo>
                  <a:lnTo>
                    <a:pt x="1278" y="550"/>
                  </a:lnTo>
                  <a:lnTo>
                    <a:pt x="1277" y="548"/>
                  </a:lnTo>
                  <a:lnTo>
                    <a:pt x="1273" y="546"/>
                  </a:lnTo>
                  <a:lnTo>
                    <a:pt x="1271" y="546"/>
                  </a:lnTo>
                  <a:lnTo>
                    <a:pt x="1267" y="546"/>
                  </a:lnTo>
                  <a:lnTo>
                    <a:pt x="1266" y="546"/>
                  </a:lnTo>
                  <a:lnTo>
                    <a:pt x="1264" y="544"/>
                  </a:lnTo>
                  <a:lnTo>
                    <a:pt x="1262" y="542"/>
                  </a:lnTo>
                  <a:lnTo>
                    <a:pt x="1258" y="540"/>
                  </a:lnTo>
                  <a:lnTo>
                    <a:pt x="1256" y="539"/>
                  </a:lnTo>
                  <a:lnTo>
                    <a:pt x="1253" y="539"/>
                  </a:lnTo>
                  <a:lnTo>
                    <a:pt x="1249" y="539"/>
                  </a:lnTo>
                  <a:lnTo>
                    <a:pt x="1247" y="540"/>
                  </a:lnTo>
                  <a:lnTo>
                    <a:pt x="1246" y="542"/>
                  </a:lnTo>
                  <a:lnTo>
                    <a:pt x="1244" y="544"/>
                  </a:lnTo>
                  <a:lnTo>
                    <a:pt x="1240" y="548"/>
                  </a:lnTo>
                  <a:lnTo>
                    <a:pt x="1236" y="550"/>
                  </a:lnTo>
                  <a:lnTo>
                    <a:pt x="1233" y="551"/>
                  </a:lnTo>
                  <a:lnTo>
                    <a:pt x="1229" y="553"/>
                  </a:lnTo>
                  <a:lnTo>
                    <a:pt x="1226" y="557"/>
                  </a:lnTo>
                  <a:lnTo>
                    <a:pt x="1224" y="562"/>
                  </a:lnTo>
                  <a:lnTo>
                    <a:pt x="1220" y="564"/>
                  </a:lnTo>
                  <a:lnTo>
                    <a:pt x="1218" y="568"/>
                  </a:lnTo>
                  <a:lnTo>
                    <a:pt x="1215" y="570"/>
                  </a:lnTo>
                  <a:lnTo>
                    <a:pt x="1209" y="573"/>
                  </a:lnTo>
                  <a:lnTo>
                    <a:pt x="1206" y="575"/>
                  </a:lnTo>
                  <a:lnTo>
                    <a:pt x="1202" y="577"/>
                  </a:lnTo>
                  <a:lnTo>
                    <a:pt x="1198" y="579"/>
                  </a:lnTo>
                  <a:lnTo>
                    <a:pt x="1195" y="581"/>
                  </a:lnTo>
                  <a:lnTo>
                    <a:pt x="1191" y="582"/>
                  </a:lnTo>
                  <a:lnTo>
                    <a:pt x="1187" y="586"/>
                  </a:lnTo>
                  <a:lnTo>
                    <a:pt x="1184" y="588"/>
                  </a:lnTo>
                  <a:lnTo>
                    <a:pt x="1182" y="590"/>
                  </a:lnTo>
                  <a:lnTo>
                    <a:pt x="1178" y="593"/>
                  </a:lnTo>
                  <a:lnTo>
                    <a:pt x="1176" y="593"/>
                  </a:lnTo>
                  <a:lnTo>
                    <a:pt x="1173" y="597"/>
                  </a:lnTo>
                  <a:lnTo>
                    <a:pt x="1171" y="599"/>
                  </a:lnTo>
                  <a:lnTo>
                    <a:pt x="1171" y="601"/>
                  </a:lnTo>
                  <a:lnTo>
                    <a:pt x="1169" y="602"/>
                  </a:lnTo>
                  <a:lnTo>
                    <a:pt x="1167" y="606"/>
                  </a:lnTo>
                  <a:lnTo>
                    <a:pt x="1167" y="608"/>
                  </a:lnTo>
                  <a:lnTo>
                    <a:pt x="1165" y="612"/>
                  </a:lnTo>
                  <a:lnTo>
                    <a:pt x="1165" y="613"/>
                  </a:lnTo>
                  <a:lnTo>
                    <a:pt x="1165" y="617"/>
                  </a:lnTo>
                  <a:lnTo>
                    <a:pt x="1165" y="619"/>
                  </a:lnTo>
                  <a:lnTo>
                    <a:pt x="1165" y="622"/>
                  </a:lnTo>
                  <a:lnTo>
                    <a:pt x="1165" y="624"/>
                  </a:lnTo>
                  <a:lnTo>
                    <a:pt x="1165" y="626"/>
                  </a:lnTo>
                  <a:lnTo>
                    <a:pt x="1165" y="628"/>
                  </a:lnTo>
                  <a:lnTo>
                    <a:pt x="1165" y="630"/>
                  </a:lnTo>
                  <a:lnTo>
                    <a:pt x="1164" y="630"/>
                  </a:lnTo>
                  <a:lnTo>
                    <a:pt x="1162" y="632"/>
                  </a:lnTo>
                  <a:lnTo>
                    <a:pt x="1160" y="633"/>
                  </a:lnTo>
                  <a:lnTo>
                    <a:pt x="1158" y="633"/>
                  </a:lnTo>
                  <a:lnTo>
                    <a:pt x="1156" y="635"/>
                  </a:lnTo>
                  <a:lnTo>
                    <a:pt x="1155" y="635"/>
                  </a:lnTo>
                  <a:lnTo>
                    <a:pt x="1153" y="637"/>
                  </a:lnTo>
                  <a:lnTo>
                    <a:pt x="1149" y="637"/>
                  </a:lnTo>
                  <a:lnTo>
                    <a:pt x="1147" y="637"/>
                  </a:lnTo>
                  <a:lnTo>
                    <a:pt x="1145" y="637"/>
                  </a:lnTo>
                  <a:lnTo>
                    <a:pt x="1144" y="637"/>
                  </a:lnTo>
                  <a:lnTo>
                    <a:pt x="1142" y="637"/>
                  </a:lnTo>
                  <a:lnTo>
                    <a:pt x="1140" y="637"/>
                  </a:lnTo>
                  <a:lnTo>
                    <a:pt x="1140" y="639"/>
                  </a:lnTo>
                  <a:lnTo>
                    <a:pt x="1134" y="642"/>
                  </a:lnTo>
                  <a:lnTo>
                    <a:pt x="1133" y="642"/>
                  </a:lnTo>
                  <a:lnTo>
                    <a:pt x="1122" y="641"/>
                  </a:lnTo>
                  <a:lnTo>
                    <a:pt x="1116" y="644"/>
                  </a:lnTo>
                  <a:lnTo>
                    <a:pt x="1118" y="653"/>
                  </a:lnTo>
                  <a:lnTo>
                    <a:pt x="1118" y="661"/>
                  </a:lnTo>
                  <a:lnTo>
                    <a:pt x="1113" y="670"/>
                  </a:lnTo>
                  <a:lnTo>
                    <a:pt x="1102" y="675"/>
                  </a:lnTo>
                  <a:lnTo>
                    <a:pt x="1082" y="675"/>
                  </a:lnTo>
                  <a:lnTo>
                    <a:pt x="1078" y="677"/>
                  </a:lnTo>
                  <a:lnTo>
                    <a:pt x="1067" y="677"/>
                  </a:lnTo>
                  <a:lnTo>
                    <a:pt x="1058" y="681"/>
                  </a:lnTo>
                  <a:lnTo>
                    <a:pt x="1047" y="683"/>
                  </a:lnTo>
                  <a:lnTo>
                    <a:pt x="1034" y="683"/>
                  </a:lnTo>
                  <a:lnTo>
                    <a:pt x="1023" y="683"/>
                  </a:lnTo>
                  <a:lnTo>
                    <a:pt x="1014" y="681"/>
                  </a:lnTo>
                  <a:lnTo>
                    <a:pt x="1011" y="673"/>
                  </a:lnTo>
                  <a:lnTo>
                    <a:pt x="1002" y="672"/>
                  </a:lnTo>
                  <a:lnTo>
                    <a:pt x="992" y="672"/>
                  </a:lnTo>
                  <a:lnTo>
                    <a:pt x="980" y="672"/>
                  </a:lnTo>
                  <a:lnTo>
                    <a:pt x="969" y="670"/>
                  </a:lnTo>
                  <a:lnTo>
                    <a:pt x="962" y="668"/>
                  </a:lnTo>
                  <a:lnTo>
                    <a:pt x="962" y="661"/>
                  </a:lnTo>
                  <a:lnTo>
                    <a:pt x="962" y="652"/>
                  </a:lnTo>
                  <a:lnTo>
                    <a:pt x="956" y="646"/>
                  </a:lnTo>
                  <a:lnTo>
                    <a:pt x="949" y="648"/>
                  </a:lnTo>
                  <a:lnTo>
                    <a:pt x="938" y="653"/>
                  </a:lnTo>
                  <a:lnTo>
                    <a:pt x="931" y="653"/>
                  </a:lnTo>
                  <a:lnTo>
                    <a:pt x="921" y="652"/>
                  </a:lnTo>
                  <a:lnTo>
                    <a:pt x="911" y="653"/>
                  </a:lnTo>
                  <a:lnTo>
                    <a:pt x="903" y="652"/>
                  </a:lnTo>
                  <a:lnTo>
                    <a:pt x="896" y="648"/>
                  </a:lnTo>
                  <a:lnTo>
                    <a:pt x="885" y="648"/>
                  </a:lnTo>
                  <a:lnTo>
                    <a:pt x="878" y="652"/>
                  </a:lnTo>
                  <a:lnTo>
                    <a:pt x="869" y="655"/>
                  </a:lnTo>
                  <a:lnTo>
                    <a:pt x="865" y="659"/>
                  </a:lnTo>
                  <a:lnTo>
                    <a:pt x="856" y="657"/>
                  </a:lnTo>
                  <a:lnTo>
                    <a:pt x="849" y="657"/>
                  </a:lnTo>
                  <a:lnTo>
                    <a:pt x="840" y="659"/>
                  </a:lnTo>
                  <a:lnTo>
                    <a:pt x="827" y="655"/>
                  </a:lnTo>
                  <a:lnTo>
                    <a:pt x="820" y="652"/>
                  </a:lnTo>
                  <a:lnTo>
                    <a:pt x="810" y="650"/>
                  </a:lnTo>
                  <a:lnTo>
                    <a:pt x="807" y="642"/>
                  </a:lnTo>
                  <a:lnTo>
                    <a:pt x="798" y="642"/>
                  </a:lnTo>
                  <a:lnTo>
                    <a:pt x="787" y="642"/>
                  </a:lnTo>
                  <a:lnTo>
                    <a:pt x="778" y="639"/>
                  </a:lnTo>
                  <a:lnTo>
                    <a:pt x="774" y="637"/>
                  </a:lnTo>
                  <a:lnTo>
                    <a:pt x="767" y="630"/>
                  </a:lnTo>
                  <a:lnTo>
                    <a:pt x="758" y="628"/>
                  </a:lnTo>
                  <a:lnTo>
                    <a:pt x="749" y="626"/>
                  </a:lnTo>
                  <a:lnTo>
                    <a:pt x="741" y="624"/>
                  </a:lnTo>
                  <a:lnTo>
                    <a:pt x="730" y="624"/>
                  </a:lnTo>
                  <a:lnTo>
                    <a:pt x="723" y="626"/>
                  </a:lnTo>
                  <a:lnTo>
                    <a:pt x="716" y="630"/>
                  </a:lnTo>
                  <a:lnTo>
                    <a:pt x="708" y="633"/>
                  </a:lnTo>
                  <a:lnTo>
                    <a:pt x="707" y="635"/>
                  </a:lnTo>
                  <a:lnTo>
                    <a:pt x="699" y="642"/>
                  </a:lnTo>
                  <a:lnTo>
                    <a:pt x="694" y="639"/>
                  </a:lnTo>
                  <a:lnTo>
                    <a:pt x="681" y="642"/>
                  </a:lnTo>
                  <a:lnTo>
                    <a:pt x="679" y="648"/>
                  </a:lnTo>
                  <a:lnTo>
                    <a:pt x="677" y="657"/>
                  </a:lnTo>
                  <a:lnTo>
                    <a:pt x="674" y="664"/>
                  </a:lnTo>
                  <a:lnTo>
                    <a:pt x="668" y="673"/>
                  </a:lnTo>
                  <a:lnTo>
                    <a:pt x="659" y="679"/>
                  </a:lnTo>
                  <a:lnTo>
                    <a:pt x="648" y="684"/>
                  </a:lnTo>
                  <a:lnTo>
                    <a:pt x="641" y="688"/>
                  </a:lnTo>
                  <a:lnTo>
                    <a:pt x="636" y="693"/>
                  </a:lnTo>
                  <a:lnTo>
                    <a:pt x="643" y="699"/>
                  </a:lnTo>
                  <a:lnTo>
                    <a:pt x="639" y="706"/>
                  </a:lnTo>
                  <a:lnTo>
                    <a:pt x="634" y="704"/>
                  </a:lnTo>
                  <a:lnTo>
                    <a:pt x="625" y="697"/>
                  </a:lnTo>
                  <a:lnTo>
                    <a:pt x="617" y="693"/>
                  </a:lnTo>
                  <a:lnTo>
                    <a:pt x="608" y="695"/>
                  </a:lnTo>
                  <a:lnTo>
                    <a:pt x="608" y="699"/>
                  </a:lnTo>
                  <a:lnTo>
                    <a:pt x="606" y="706"/>
                  </a:lnTo>
                  <a:lnTo>
                    <a:pt x="606" y="712"/>
                  </a:lnTo>
                  <a:lnTo>
                    <a:pt x="614" y="717"/>
                  </a:lnTo>
                  <a:lnTo>
                    <a:pt x="614" y="721"/>
                  </a:lnTo>
                  <a:lnTo>
                    <a:pt x="612" y="726"/>
                  </a:lnTo>
                  <a:lnTo>
                    <a:pt x="614" y="734"/>
                  </a:lnTo>
                  <a:lnTo>
                    <a:pt x="614" y="741"/>
                  </a:lnTo>
                  <a:lnTo>
                    <a:pt x="610" y="748"/>
                  </a:lnTo>
                  <a:lnTo>
                    <a:pt x="605" y="757"/>
                  </a:lnTo>
                  <a:lnTo>
                    <a:pt x="603" y="759"/>
                  </a:lnTo>
                  <a:lnTo>
                    <a:pt x="597" y="768"/>
                  </a:lnTo>
                  <a:lnTo>
                    <a:pt x="594" y="777"/>
                  </a:lnTo>
                  <a:lnTo>
                    <a:pt x="590" y="788"/>
                  </a:lnTo>
                  <a:lnTo>
                    <a:pt x="585" y="795"/>
                  </a:lnTo>
                  <a:lnTo>
                    <a:pt x="581" y="801"/>
                  </a:lnTo>
                  <a:lnTo>
                    <a:pt x="581" y="806"/>
                  </a:lnTo>
                  <a:lnTo>
                    <a:pt x="583" y="808"/>
                  </a:lnTo>
                  <a:lnTo>
                    <a:pt x="585" y="808"/>
                  </a:lnTo>
                  <a:lnTo>
                    <a:pt x="586" y="808"/>
                  </a:lnTo>
                  <a:lnTo>
                    <a:pt x="586" y="810"/>
                  </a:lnTo>
                  <a:lnTo>
                    <a:pt x="588" y="810"/>
                  </a:lnTo>
                  <a:lnTo>
                    <a:pt x="590" y="810"/>
                  </a:lnTo>
                  <a:lnTo>
                    <a:pt x="592" y="812"/>
                  </a:lnTo>
                  <a:lnTo>
                    <a:pt x="592" y="814"/>
                  </a:lnTo>
                  <a:lnTo>
                    <a:pt x="592" y="816"/>
                  </a:lnTo>
                  <a:lnTo>
                    <a:pt x="594" y="816"/>
                  </a:lnTo>
                  <a:lnTo>
                    <a:pt x="596" y="819"/>
                  </a:lnTo>
                  <a:lnTo>
                    <a:pt x="597" y="819"/>
                  </a:lnTo>
                  <a:lnTo>
                    <a:pt x="601" y="821"/>
                  </a:lnTo>
                  <a:lnTo>
                    <a:pt x="603" y="819"/>
                  </a:lnTo>
                  <a:lnTo>
                    <a:pt x="605" y="821"/>
                  </a:lnTo>
                  <a:lnTo>
                    <a:pt x="606" y="821"/>
                  </a:lnTo>
                  <a:lnTo>
                    <a:pt x="603" y="825"/>
                  </a:lnTo>
                  <a:lnTo>
                    <a:pt x="601" y="830"/>
                  </a:lnTo>
                  <a:lnTo>
                    <a:pt x="597" y="837"/>
                  </a:lnTo>
                  <a:lnTo>
                    <a:pt x="594" y="843"/>
                  </a:lnTo>
                  <a:lnTo>
                    <a:pt x="590" y="843"/>
                  </a:lnTo>
                  <a:lnTo>
                    <a:pt x="588" y="843"/>
                  </a:lnTo>
                  <a:lnTo>
                    <a:pt x="577" y="843"/>
                  </a:lnTo>
                  <a:lnTo>
                    <a:pt x="576" y="841"/>
                  </a:lnTo>
                  <a:lnTo>
                    <a:pt x="568" y="841"/>
                  </a:lnTo>
                  <a:lnTo>
                    <a:pt x="566" y="839"/>
                  </a:lnTo>
                  <a:lnTo>
                    <a:pt x="563" y="839"/>
                  </a:lnTo>
                  <a:lnTo>
                    <a:pt x="559" y="836"/>
                  </a:lnTo>
                  <a:lnTo>
                    <a:pt x="556" y="836"/>
                  </a:lnTo>
                  <a:lnTo>
                    <a:pt x="552" y="832"/>
                  </a:lnTo>
                  <a:lnTo>
                    <a:pt x="537" y="830"/>
                  </a:lnTo>
                  <a:lnTo>
                    <a:pt x="537" y="828"/>
                  </a:lnTo>
                  <a:lnTo>
                    <a:pt x="528" y="826"/>
                  </a:lnTo>
                  <a:lnTo>
                    <a:pt x="525" y="825"/>
                  </a:lnTo>
                  <a:lnTo>
                    <a:pt x="517" y="823"/>
                  </a:lnTo>
                  <a:lnTo>
                    <a:pt x="512" y="817"/>
                  </a:lnTo>
                  <a:lnTo>
                    <a:pt x="506" y="817"/>
                  </a:lnTo>
                  <a:lnTo>
                    <a:pt x="503" y="814"/>
                  </a:lnTo>
                  <a:lnTo>
                    <a:pt x="499" y="814"/>
                  </a:lnTo>
                  <a:lnTo>
                    <a:pt x="486" y="808"/>
                  </a:lnTo>
                  <a:lnTo>
                    <a:pt x="484" y="805"/>
                  </a:lnTo>
                  <a:lnTo>
                    <a:pt x="479" y="801"/>
                  </a:lnTo>
                  <a:lnTo>
                    <a:pt x="466" y="790"/>
                  </a:lnTo>
                  <a:lnTo>
                    <a:pt x="466" y="788"/>
                  </a:lnTo>
                  <a:lnTo>
                    <a:pt x="464" y="788"/>
                  </a:lnTo>
                  <a:lnTo>
                    <a:pt x="461" y="785"/>
                  </a:lnTo>
                  <a:lnTo>
                    <a:pt x="459" y="785"/>
                  </a:lnTo>
                  <a:lnTo>
                    <a:pt x="457" y="779"/>
                  </a:lnTo>
                  <a:lnTo>
                    <a:pt x="446" y="772"/>
                  </a:lnTo>
                  <a:lnTo>
                    <a:pt x="444" y="774"/>
                  </a:lnTo>
                  <a:lnTo>
                    <a:pt x="441" y="774"/>
                  </a:lnTo>
                  <a:lnTo>
                    <a:pt x="437" y="775"/>
                  </a:lnTo>
                  <a:lnTo>
                    <a:pt x="434" y="777"/>
                  </a:lnTo>
                  <a:lnTo>
                    <a:pt x="428" y="781"/>
                  </a:lnTo>
                  <a:lnTo>
                    <a:pt x="428" y="786"/>
                  </a:lnTo>
                  <a:lnTo>
                    <a:pt x="426" y="788"/>
                  </a:lnTo>
                  <a:lnTo>
                    <a:pt x="426" y="799"/>
                  </a:lnTo>
                  <a:lnTo>
                    <a:pt x="424" y="801"/>
                  </a:lnTo>
                  <a:lnTo>
                    <a:pt x="424" y="805"/>
                  </a:lnTo>
                  <a:lnTo>
                    <a:pt x="423" y="812"/>
                  </a:lnTo>
                  <a:lnTo>
                    <a:pt x="412" y="823"/>
                  </a:lnTo>
                  <a:lnTo>
                    <a:pt x="412" y="825"/>
                  </a:lnTo>
                  <a:lnTo>
                    <a:pt x="408" y="828"/>
                  </a:lnTo>
                  <a:lnTo>
                    <a:pt x="403" y="828"/>
                  </a:lnTo>
                  <a:lnTo>
                    <a:pt x="401" y="832"/>
                  </a:lnTo>
                  <a:lnTo>
                    <a:pt x="393" y="832"/>
                  </a:lnTo>
                  <a:lnTo>
                    <a:pt x="392" y="830"/>
                  </a:lnTo>
                  <a:lnTo>
                    <a:pt x="388" y="830"/>
                  </a:lnTo>
                  <a:lnTo>
                    <a:pt x="386" y="832"/>
                  </a:lnTo>
                  <a:lnTo>
                    <a:pt x="373" y="832"/>
                  </a:lnTo>
                  <a:lnTo>
                    <a:pt x="372" y="830"/>
                  </a:lnTo>
                  <a:lnTo>
                    <a:pt x="355" y="830"/>
                  </a:lnTo>
                  <a:lnTo>
                    <a:pt x="352" y="825"/>
                  </a:lnTo>
                  <a:lnTo>
                    <a:pt x="348" y="825"/>
                  </a:lnTo>
                  <a:lnTo>
                    <a:pt x="346" y="823"/>
                  </a:lnTo>
                  <a:lnTo>
                    <a:pt x="342" y="825"/>
                  </a:lnTo>
                  <a:lnTo>
                    <a:pt x="332" y="825"/>
                  </a:lnTo>
                  <a:lnTo>
                    <a:pt x="330" y="826"/>
                  </a:lnTo>
                  <a:lnTo>
                    <a:pt x="326" y="826"/>
                  </a:lnTo>
                  <a:lnTo>
                    <a:pt x="321" y="828"/>
                  </a:lnTo>
                  <a:lnTo>
                    <a:pt x="317" y="828"/>
                  </a:lnTo>
                  <a:lnTo>
                    <a:pt x="310" y="826"/>
                  </a:lnTo>
                  <a:lnTo>
                    <a:pt x="304" y="826"/>
                  </a:lnTo>
                  <a:lnTo>
                    <a:pt x="295" y="830"/>
                  </a:lnTo>
                  <a:lnTo>
                    <a:pt x="293" y="832"/>
                  </a:lnTo>
                  <a:lnTo>
                    <a:pt x="271" y="832"/>
                  </a:lnTo>
                  <a:lnTo>
                    <a:pt x="262" y="836"/>
                  </a:lnTo>
                  <a:lnTo>
                    <a:pt x="251" y="836"/>
                  </a:lnTo>
                  <a:lnTo>
                    <a:pt x="248" y="839"/>
                  </a:lnTo>
                  <a:lnTo>
                    <a:pt x="239" y="839"/>
                  </a:lnTo>
                  <a:lnTo>
                    <a:pt x="233" y="836"/>
                  </a:lnTo>
                  <a:lnTo>
                    <a:pt x="228" y="836"/>
                  </a:lnTo>
                  <a:lnTo>
                    <a:pt x="226" y="834"/>
                  </a:lnTo>
                  <a:lnTo>
                    <a:pt x="224" y="836"/>
                  </a:lnTo>
                  <a:lnTo>
                    <a:pt x="222" y="836"/>
                  </a:lnTo>
                  <a:lnTo>
                    <a:pt x="215" y="836"/>
                  </a:lnTo>
                  <a:lnTo>
                    <a:pt x="211" y="839"/>
                  </a:lnTo>
                  <a:lnTo>
                    <a:pt x="199" y="839"/>
                  </a:lnTo>
                  <a:lnTo>
                    <a:pt x="199" y="841"/>
                  </a:lnTo>
                  <a:lnTo>
                    <a:pt x="191" y="841"/>
                  </a:lnTo>
                  <a:lnTo>
                    <a:pt x="186" y="837"/>
                  </a:lnTo>
                  <a:lnTo>
                    <a:pt x="184" y="839"/>
                  </a:lnTo>
                  <a:lnTo>
                    <a:pt x="173" y="839"/>
                  </a:lnTo>
                  <a:lnTo>
                    <a:pt x="168" y="843"/>
                  </a:lnTo>
                  <a:lnTo>
                    <a:pt x="157" y="837"/>
                  </a:lnTo>
                  <a:lnTo>
                    <a:pt x="153" y="832"/>
                  </a:lnTo>
                  <a:lnTo>
                    <a:pt x="151" y="830"/>
                  </a:lnTo>
                  <a:lnTo>
                    <a:pt x="149" y="826"/>
                  </a:lnTo>
                  <a:lnTo>
                    <a:pt x="148" y="828"/>
                  </a:lnTo>
                  <a:lnTo>
                    <a:pt x="142" y="828"/>
                  </a:lnTo>
                  <a:lnTo>
                    <a:pt x="137" y="826"/>
                  </a:lnTo>
                  <a:lnTo>
                    <a:pt x="133" y="826"/>
                  </a:lnTo>
                  <a:lnTo>
                    <a:pt x="128" y="823"/>
                  </a:lnTo>
                  <a:lnTo>
                    <a:pt x="119" y="821"/>
                  </a:lnTo>
                  <a:lnTo>
                    <a:pt x="115" y="817"/>
                  </a:lnTo>
                  <a:lnTo>
                    <a:pt x="109" y="817"/>
                  </a:lnTo>
                  <a:lnTo>
                    <a:pt x="100" y="808"/>
                  </a:lnTo>
                  <a:lnTo>
                    <a:pt x="88" y="801"/>
                  </a:lnTo>
                  <a:lnTo>
                    <a:pt x="86" y="799"/>
                  </a:lnTo>
                  <a:lnTo>
                    <a:pt x="82" y="797"/>
                  </a:lnTo>
                  <a:lnTo>
                    <a:pt x="71" y="794"/>
                  </a:lnTo>
                  <a:lnTo>
                    <a:pt x="62" y="785"/>
                  </a:lnTo>
                  <a:lnTo>
                    <a:pt x="57" y="783"/>
                  </a:lnTo>
                  <a:lnTo>
                    <a:pt x="49" y="777"/>
                  </a:lnTo>
                  <a:lnTo>
                    <a:pt x="40" y="768"/>
                  </a:lnTo>
                  <a:lnTo>
                    <a:pt x="37" y="763"/>
                  </a:lnTo>
                  <a:lnTo>
                    <a:pt x="35" y="763"/>
                  </a:lnTo>
                  <a:lnTo>
                    <a:pt x="31" y="759"/>
                  </a:lnTo>
                  <a:lnTo>
                    <a:pt x="31" y="755"/>
                  </a:lnTo>
                  <a:lnTo>
                    <a:pt x="26" y="752"/>
                  </a:lnTo>
                  <a:lnTo>
                    <a:pt x="26" y="750"/>
                  </a:lnTo>
                  <a:lnTo>
                    <a:pt x="7" y="728"/>
                  </a:lnTo>
                  <a:lnTo>
                    <a:pt x="2" y="721"/>
                  </a:lnTo>
                  <a:lnTo>
                    <a:pt x="2" y="710"/>
                  </a:lnTo>
                  <a:lnTo>
                    <a:pt x="0" y="708"/>
                  </a:lnTo>
                  <a:lnTo>
                    <a:pt x="0" y="679"/>
                  </a:lnTo>
                  <a:lnTo>
                    <a:pt x="2" y="677"/>
                  </a:lnTo>
                  <a:lnTo>
                    <a:pt x="2" y="668"/>
                  </a:lnTo>
                  <a:lnTo>
                    <a:pt x="4" y="664"/>
                  </a:lnTo>
                  <a:lnTo>
                    <a:pt x="0" y="661"/>
                  </a:lnTo>
                  <a:lnTo>
                    <a:pt x="2" y="648"/>
                  </a:lnTo>
                  <a:lnTo>
                    <a:pt x="0" y="646"/>
                  </a:lnTo>
                  <a:lnTo>
                    <a:pt x="0" y="628"/>
                  </a:lnTo>
                  <a:lnTo>
                    <a:pt x="2" y="626"/>
                  </a:lnTo>
                  <a:lnTo>
                    <a:pt x="4" y="617"/>
                  </a:lnTo>
                  <a:lnTo>
                    <a:pt x="6" y="615"/>
                  </a:lnTo>
                  <a:lnTo>
                    <a:pt x="7" y="604"/>
                  </a:lnTo>
                  <a:lnTo>
                    <a:pt x="6" y="602"/>
                  </a:lnTo>
                  <a:lnTo>
                    <a:pt x="6" y="597"/>
                  </a:lnTo>
                  <a:lnTo>
                    <a:pt x="9" y="591"/>
                  </a:lnTo>
                  <a:lnTo>
                    <a:pt x="9" y="590"/>
                  </a:lnTo>
                  <a:lnTo>
                    <a:pt x="17" y="582"/>
                  </a:lnTo>
                  <a:lnTo>
                    <a:pt x="18" y="582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7" y="568"/>
                  </a:lnTo>
                  <a:lnTo>
                    <a:pt x="33" y="559"/>
                  </a:lnTo>
                  <a:lnTo>
                    <a:pt x="42" y="550"/>
                  </a:lnTo>
                  <a:lnTo>
                    <a:pt x="44" y="550"/>
                  </a:lnTo>
                  <a:lnTo>
                    <a:pt x="44" y="548"/>
                  </a:lnTo>
                  <a:lnTo>
                    <a:pt x="48" y="544"/>
                  </a:lnTo>
                  <a:lnTo>
                    <a:pt x="48" y="542"/>
                  </a:lnTo>
                  <a:lnTo>
                    <a:pt x="51" y="539"/>
                  </a:lnTo>
                  <a:lnTo>
                    <a:pt x="51" y="535"/>
                  </a:lnTo>
                  <a:lnTo>
                    <a:pt x="55" y="530"/>
                  </a:lnTo>
                  <a:lnTo>
                    <a:pt x="62" y="530"/>
                  </a:lnTo>
                  <a:lnTo>
                    <a:pt x="71" y="539"/>
                  </a:lnTo>
                  <a:lnTo>
                    <a:pt x="82" y="539"/>
                  </a:lnTo>
                  <a:lnTo>
                    <a:pt x="93" y="530"/>
                  </a:lnTo>
                  <a:lnTo>
                    <a:pt x="97" y="530"/>
                  </a:lnTo>
                  <a:lnTo>
                    <a:pt x="102" y="528"/>
                  </a:lnTo>
                  <a:lnTo>
                    <a:pt x="115" y="528"/>
                  </a:lnTo>
                  <a:lnTo>
                    <a:pt x="115" y="526"/>
                  </a:lnTo>
                  <a:lnTo>
                    <a:pt x="122" y="526"/>
                  </a:lnTo>
                  <a:lnTo>
                    <a:pt x="122" y="524"/>
                  </a:lnTo>
                  <a:lnTo>
                    <a:pt x="126" y="524"/>
                  </a:lnTo>
                  <a:lnTo>
                    <a:pt x="131" y="519"/>
                  </a:lnTo>
                  <a:lnTo>
                    <a:pt x="133" y="519"/>
                  </a:lnTo>
                  <a:lnTo>
                    <a:pt x="135" y="515"/>
                  </a:lnTo>
                  <a:lnTo>
                    <a:pt x="135" y="510"/>
                  </a:lnTo>
                  <a:lnTo>
                    <a:pt x="139" y="506"/>
                  </a:lnTo>
                  <a:lnTo>
                    <a:pt x="142" y="504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7" y="495"/>
                  </a:lnTo>
                  <a:lnTo>
                    <a:pt x="157" y="489"/>
                  </a:lnTo>
                  <a:lnTo>
                    <a:pt x="159" y="488"/>
                  </a:lnTo>
                  <a:lnTo>
                    <a:pt x="159" y="484"/>
                  </a:lnTo>
                  <a:lnTo>
                    <a:pt x="162" y="484"/>
                  </a:lnTo>
                  <a:lnTo>
                    <a:pt x="166" y="480"/>
                  </a:lnTo>
                  <a:lnTo>
                    <a:pt x="168" y="475"/>
                  </a:lnTo>
                  <a:lnTo>
                    <a:pt x="173" y="464"/>
                  </a:lnTo>
                  <a:lnTo>
                    <a:pt x="173" y="462"/>
                  </a:lnTo>
                  <a:lnTo>
                    <a:pt x="170" y="460"/>
                  </a:lnTo>
                  <a:lnTo>
                    <a:pt x="162" y="466"/>
                  </a:lnTo>
                  <a:lnTo>
                    <a:pt x="160" y="471"/>
                  </a:lnTo>
                  <a:lnTo>
                    <a:pt x="160" y="475"/>
                  </a:lnTo>
                  <a:lnTo>
                    <a:pt x="157" y="477"/>
                  </a:lnTo>
                  <a:lnTo>
                    <a:pt x="157" y="480"/>
                  </a:lnTo>
                  <a:lnTo>
                    <a:pt x="148" y="488"/>
                  </a:lnTo>
                  <a:lnTo>
                    <a:pt x="146" y="488"/>
                  </a:lnTo>
                  <a:lnTo>
                    <a:pt x="144" y="489"/>
                  </a:lnTo>
                  <a:lnTo>
                    <a:pt x="124" y="489"/>
                  </a:lnTo>
                  <a:lnTo>
                    <a:pt x="122" y="488"/>
                  </a:lnTo>
                  <a:lnTo>
                    <a:pt x="120" y="488"/>
                  </a:lnTo>
                  <a:lnTo>
                    <a:pt x="115" y="484"/>
                  </a:lnTo>
                  <a:lnTo>
                    <a:pt x="97" y="484"/>
                  </a:lnTo>
                  <a:lnTo>
                    <a:pt x="95" y="482"/>
                  </a:lnTo>
                  <a:lnTo>
                    <a:pt x="86" y="482"/>
                  </a:lnTo>
                  <a:lnTo>
                    <a:pt x="84" y="484"/>
                  </a:lnTo>
                  <a:lnTo>
                    <a:pt x="82" y="484"/>
                  </a:lnTo>
                  <a:lnTo>
                    <a:pt x="80" y="488"/>
                  </a:lnTo>
                  <a:lnTo>
                    <a:pt x="75" y="488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62" y="480"/>
                  </a:lnTo>
                  <a:lnTo>
                    <a:pt x="60" y="477"/>
                  </a:lnTo>
                  <a:lnTo>
                    <a:pt x="62" y="471"/>
                  </a:lnTo>
                  <a:lnTo>
                    <a:pt x="71" y="462"/>
                  </a:lnTo>
                  <a:lnTo>
                    <a:pt x="77" y="459"/>
                  </a:lnTo>
                  <a:lnTo>
                    <a:pt x="78" y="453"/>
                  </a:lnTo>
                  <a:lnTo>
                    <a:pt x="86" y="448"/>
                  </a:lnTo>
                  <a:lnTo>
                    <a:pt x="86" y="446"/>
                  </a:lnTo>
                  <a:lnTo>
                    <a:pt x="91" y="446"/>
                  </a:lnTo>
                  <a:lnTo>
                    <a:pt x="93" y="444"/>
                  </a:lnTo>
                  <a:lnTo>
                    <a:pt x="106" y="444"/>
                  </a:lnTo>
                  <a:lnTo>
                    <a:pt x="106" y="446"/>
                  </a:lnTo>
                  <a:lnTo>
                    <a:pt x="111" y="446"/>
                  </a:lnTo>
                  <a:lnTo>
                    <a:pt x="115" y="448"/>
                  </a:lnTo>
                  <a:lnTo>
                    <a:pt x="126" y="448"/>
                  </a:lnTo>
                  <a:lnTo>
                    <a:pt x="128" y="446"/>
                  </a:lnTo>
                  <a:lnTo>
                    <a:pt x="133" y="446"/>
                  </a:lnTo>
                  <a:lnTo>
                    <a:pt x="139" y="444"/>
                  </a:lnTo>
                  <a:lnTo>
                    <a:pt x="144" y="444"/>
                  </a:lnTo>
                  <a:lnTo>
                    <a:pt x="146" y="442"/>
                  </a:lnTo>
                  <a:lnTo>
                    <a:pt x="148" y="444"/>
                  </a:lnTo>
                  <a:lnTo>
                    <a:pt x="149" y="442"/>
                  </a:lnTo>
                  <a:lnTo>
                    <a:pt x="155" y="442"/>
                  </a:lnTo>
                  <a:lnTo>
                    <a:pt x="159" y="438"/>
                  </a:lnTo>
                  <a:lnTo>
                    <a:pt x="166" y="438"/>
                  </a:lnTo>
                  <a:lnTo>
                    <a:pt x="173" y="442"/>
                  </a:lnTo>
                  <a:lnTo>
                    <a:pt x="175" y="446"/>
                  </a:lnTo>
                  <a:lnTo>
                    <a:pt x="182" y="448"/>
                  </a:lnTo>
                  <a:lnTo>
                    <a:pt x="184" y="451"/>
                  </a:lnTo>
                  <a:lnTo>
                    <a:pt x="190" y="453"/>
                  </a:lnTo>
                  <a:lnTo>
                    <a:pt x="195" y="453"/>
                  </a:lnTo>
                  <a:lnTo>
                    <a:pt x="197" y="455"/>
                  </a:lnTo>
                  <a:lnTo>
                    <a:pt x="206" y="453"/>
                  </a:lnTo>
                  <a:lnTo>
                    <a:pt x="210" y="451"/>
                  </a:lnTo>
                  <a:lnTo>
                    <a:pt x="217" y="449"/>
                  </a:lnTo>
                  <a:lnTo>
                    <a:pt x="220" y="446"/>
                  </a:lnTo>
                  <a:lnTo>
                    <a:pt x="222" y="446"/>
                  </a:lnTo>
                  <a:lnTo>
                    <a:pt x="233" y="437"/>
                  </a:lnTo>
                  <a:lnTo>
                    <a:pt x="237" y="437"/>
                  </a:lnTo>
                  <a:lnTo>
                    <a:pt x="241" y="435"/>
                  </a:lnTo>
                  <a:lnTo>
                    <a:pt x="244" y="435"/>
                  </a:lnTo>
                  <a:lnTo>
                    <a:pt x="250" y="431"/>
                  </a:lnTo>
                  <a:lnTo>
                    <a:pt x="251" y="431"/>
                  </a:lnTo>
                  <a:lnTo>
                    <a:pt x="255" y="428"/>
                  </a:lnTo>
                  <a:lnTo>
                    <a:pt x="266" y="422"/>
                  </a:lnTo>
                  <a:lnTo>
                    <a:pt x="273" y="418"/>
                  </a:lnTo>
                  <a:lnTo>
                    <a:pt x="292" y="413"/>
                  </a:lnTo>
                  <a:lnTo>
                    <a:pt x="292" y="411"/>
                  </a:lnTo>
                  <a:lnTo>
                    <a:pt x="301" y="411"/>
                  </a:lnTo>
                  <a:lnTo>
                    <a:pt x="302" y="411"/>
                  </a:lnTo>
                  <a:lnTo>
                    <a:pt x="308" y="411"/>
                  </a:lnTo>
                  <a:lnTo>
                    <a:pt x="310" y="409"/>
                  </a:lnTo>
                  <a:lnTo>
                    <a:pt x="313" y="409"/>
                  </a:lnTo>
                  <a:lnTo>
                    <a:pt x="315" y="408"/>
                  </a:lnTo>
                  <a:lnTo>
                    <a:pt x="317" y="408"/>
                  </a:lnTo>
                  <a:lnTo>
                    <a:pt x="319" y="406"/>
                  </a:lnTo>
                  <a:lnTo>
                    <a:pt x="330" y="406"/>
                  </a:lnTo>
                  <a:lnTo>
                    <a:pt x="335" y="402"/>
                  </a:lnTo>
                  <a:lnTo>
                    <a:pt x="339" y="402"/>
                  </a:lnTo>
                  <a:lnTo>
                    <a:pt x="342" y="397"/>
                  </a:lnTo>
                  <a:lnTo>
                    <a:pt x="355" y="395"/>
                  </a:lnTo>
                  <a:lnTo>
                    <a:pt x="361" y="391"/>
                  </a:lnTo>
                  <a:lnTo>
                    <a:pt x="375" y="382"/>
                  </a:lnTo>
                  <a:lnTo>
                    <a:pt x="386" y="382"/>
                  </a:lnTo>
                  <a:lnTo>
                    <a:pt x="388" y="378"/>
                  </a:lnTo>
                  <a:lnTo>
                    <a:pt x="393" y="377"/>
                  </a:lnTo>
                  <a:lnTo>
                    <a:pt x="404" y="367"/>
                  </a:lnTo>
                  <a:lnTo>
                    <a:pt x="404" y="366"/>
                  </a:lnTo>
                  <a:lnTo>
                    <a:pt x="408" y="362"/>
                  </a:lnTo>
                  <a:lnTo>
                    <a:pt x="426" y="351"/>
                  </a:lnTo>
                  <a:lnTo>
                    <a:pt x="437" y="342"/>
                  </a:lnTo>
                  <a:lnTo>
                    <a:pt x="448" y="336"/>
                  </a:lnTo>
                  <a:lnTo>
                    <a:pt x="452" y="336"/>
                  </a:lnTo>
                  <a:lnTo>
                    <a:pt x="452" y="335"/>
                  </a:lnTo>
                  <a:lnTo>
                    <a:pt x="461" y="335"/>
                  </a:lnTo>
                  <a:lnTo>
                    <a:pt x="466" y="329"/>
                  </a:lnTo>
                  <a:lnTo>
                    <a:pt x="468" y="329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5" y="316"/>
                  </a:lnTo>
                  <a:lnTo>
                    <a:pt x="479" y="316"/>
                  </a:lnTo>
                  <a:lnTo>
                    <a:pt x="486" y="309"/>
                  </a:lnTo>
                  <a:lnTo>
                    <a:pt x="495" y="302"/>
                  </a:lnTo>
                  <a:lnTo>
                    <a:pt x="497" y="300"/>
                  </a:lnTo>
                  <a:lnTo>
                    <a:pt x="506" y="300"/>
                  </a:lnTo>
                  <a:lnTo>
                    <a:pt x="512" y="296"/>
                  </a:lnTo>
                  <a:lnTo>
                    <a:pt x="521" y="289"/>
                  </a:lnTo>
                  <a:lnTo>
                    <a:pt x="525" y="289"/>
                  </a:lnTo>
                  <a:lnTo>
                    <a:pt x="528" y="287"/>
                  </a:lnTo>
                  <a:lnTo>
                    <a:pt x="528" y="289"/>
                  </a:lnTo>
                  <a:lnTo>
                    <a:pt x="534" y="289"/>
                  </a:lnTo>
                  <a:lnTo>
                    <a:pt x="535" y="287"/>
                  </a:lnTo>
                  <a:lnTo>
                    <a:pt x="539" y="289"/>
                  </a:lnTo>
                  <a:lnTo>
                    <a:pt x="548" y="295"/>
                  </a:lnTo>
                  <a:lnTo>
                    <a:pt x="554" y="295"/>
                  </a:lnTo>
                  <a:lnTo>
                    <a:pt x="556" y="296"/>
                  </a:lnTo>
                  <a:lnTo>
                    <a:pt x="563" y="296"/>
                  </a:lnTo>
                  <a:lnTo>
                    <a:pt x="563" y="298"/>
                  </a:lnTo>
                  <a:lnTo>
                    <a:pt x="588" y="296"/>
                  </a:lnTo>
                  <a:lnTo>
                    <a:pt x="588" y="295"/>
                  </a:lnTo>
                  <a:lnTo>
                    <a:pt x="606" y="295"/>
                  </a:lnTo>
                  <a:lnTo>
                    <a:pt x="608" y="296"/>
                  </a:lnTo>
                  <a:lnTo>
                    <a:pt x="616" y="296"/>
                  </a:lnTo>
                  <a:lnTo>
                    <a:pt x="623" y="300"/>
                  </a:lnTo>
                  <a:lnTo>
                    <a:pt x="637" y="300"/>
                  </a:lnTo>
                  <a:lnTo>
                    <a:pt x="639" y="302"/>
                  </a:lnTo>
                  <a:lnTo>
                    <a:pt x="656" y="302"/>
                  </a:lnTo>
                  <a:lnTo>
                    <a:pt x="657" y="304"/>
                  </a:lnTo>
                  <a:lnTo>
                    <a:pt x="665" y="304"/>
                  </a:lnTo>
                  <a:lnTo>
                    <a:pt x="667" y="306"/>
                  </a:lnTo>
                  <a:lnTo>
                    <a:pt x="676" y="306"/>
                  </a:lnTo>
                  <a:lnTo>
                    <a:pt x="677" y="307"/>
                  </a:lnTo>
                  <a:lnTo>
                    <a:pt x="690" y="307"/>
                  </a:lnTo>
                  <a:lnTo>
                    <a:pt x="690" y="309"/>
                  </a:lnTo>
                  <a:lnTo>
                    <a:pt x="707" y="309"/>
                  </a:lnTo>
                  <a:lnTo>
                    <a:pt x="708" y="307"/>
                  </a:lnTo>
                  <a:lnTo>
                    <a:pt x="723" y="307"/>
                  </a:lnTo>
                  <a:lnTo>
                    <a:pt x="725" y="309"/>
                  </a:lnTo>
                  <a:lnTo>
                    <a:pt x="743" y="309"/>
                  </a:lnTo>
                  <a:lnTo>
                    <a:pt x="749" y="313"/>
                  </a:lnTo>
                  <a:lnTo>
                    <a:pt x="750" y="313"/>
                  </a:lnTo>
                  <a:lnTo>
                    <a:pt x="756" y="318"/>
                  </a:lnTo>
                  <a:lnTo>
                    <a:pt x="758" y="318"/>
                  </a:lnTo>
                  <a:lnTo>
                    <a:pt x="763" y="326"/>
                  </a:lnTo>
                  <a:lnTo>
                    <a:pt x="772" y="324"/>
                  </a:lnTo>
                  <a:lnTo>
                    <a:pt x="770" y="318"/>
                  </a:lnTo>
                  <a:lnTo>
                    <a:pt x="772" y="316"/>
                  </a:lnTo>
                  <a:lnTo>
                    <a:pt x="772" y="313"/>
                  </a:lnTo>
                  <a:lnTo>
                    <a:pt x="769" y="311"/>
                  </a:lnTo>
                  <a:lnTo>
                    <a:pt x="767" y="311"/>
                  </a:lnTo>
                  <a:lnTo>
                    <a:pt x="763" y="309"/>
                  </a:lnTo>
                  <a:lnTo>
                    <a:pt x="763" y="306"/>
                  </a:lnTo>
                  <a:lnTo>
                    <a:pt x="767" y="302"/>
                  </a:lnTo>
                  <a:lnTo>
                    <a:pt x="783" y="300"/>
                  </a:lnTo>
                  <a:lnTo>
                    <a:pt x="783" y="302"/>
                  </a:lnTo>
                  <a:lnTo>
                    <a:pt x="794" y="302"/>
                  </a:lnTo>
                  <a:lnTo>
                    <a:pt x="796" y="304"/>
                  </a:lnTo>
                  <a:lnTo>
                    <a:pt x="801" y="304"/>
                  </a:lnTo>
                  <a:lnTo>
                    <a:pt x="809" y="307"/>
                  </a:lnTo>
                  <a:lnTo>
                    <a:pt x="825" y="307"/>
                  </a:lnTo>
                  <a:lnTo>
                    <a:pt x="829" y="304"/>
                  </a:lnTo>
                  <a:lnTo>
                    <a:pt x="834" y="302"/>
                  </a:lnTo>
                  <a:lnTo>
                    <a:pt x="840" y="302"/>
                  </a:lnTo>
                  <a:lnTo>
                    <a:pt x="840" y="304"/>
                  </a:lnTo>
                  <a:lnTo>
                    <a:pt x="850" y="302"/>
                  </a:lnTo>
                  <a:lnTo>
                    <a:pt x="863" y="296"/>
                  </a:lnTo>
                  <a:lnTo>
                    <a:pt x="872" y="300"/>
                  </a:lnTo>
                  <a:lnTo>
                    <a:pt x="878" y="302"/>
                  </a:lnTo>
                  <a:lnTo>
                    <a:pt x="878" y="306"/>
                  </a:lnTo>
                  <a:lnTo>
                    <a:pt x="887" y="313"/>
                  </a:lnTo>
                  <a:lnTo>
                    <a:pt x="887" y="315"/>
                  </a:lnTo>
                  <a:lnTo>
                    <a:pt x="885" y="316"/>
                  </a:lnTo>
                  <a:lnTo>
                    <a:pt x="887" y="322"/>
                  </a:lnTo>
                  <a:lnTo>
                    <a:pt x="896" y="322"/>
                  </a:lnTo>
                  <a:lnTo>
                    <a:pt x="900" y="318"/>
                  </a:lnTo>
                  <a:lnTo>
                    <a:pt x="898" y="307"/>
                  </a:lnTo>
                  <a:lnTo>
                    <a:pt x="900" y="304"/>
                  </a:lnTo>
                  <a:lnTo>
                    <a:pt x="905" y="298"/>
                  </a:lnTo>
                  <a:lnTo>
                    <a:pt x="911" y="298"/>
                  </a:lnTo>
                  <a:lnTo>
                    <a:pt x="918" y="293"/>
                  </a:lnTo>
                  <a:lnTo>
                    <a:pt x="932" y="291"/>
                  </a:lnTo>
                  <a:lnTo>
                    <a:pt x="945" y="287"/>
                  </a:lnTo>
                  <a:lnTo>
                    <a:pt x="952" y="285"/>
                  </a:lnTo>
                  <a:lnTo>
                    <a:pt x="965" y="282"/>
                  </a:lnTo>
                  <a:lnTo>
                    <a:pt x="989" y="280"/>
                  </a:lnTo>
                  <a:lnTo>
                    <a:pt x="992" y="280"/>
                  </a:lnTo>
                  <a:lnTo>
                    <a:pt x="1007" y="278"/>
                  </a:lnTo>
                  <a:lnTo>
                    <a:pt x="1009" y="276"/>
                  </a:lnTo>
                  <a:lnTo>
                    <a:pt x="1014" y="276"/>
                  </a:lnTo>
                  <a:lnTo>
                    <a:pt x="1023" y="280"/>
                  </a:lnTo>
                  <a:lnTo>
                    <a:pt x="1027" y="280"/>
                  </a:lnTo>
                  <a:lnTo>
                    <a:pt x="1029" y="280"/>
                  </a:lnTo>
                  <a:lnTo>
                    <a:pt x="1036" y="280"/>
                  </a:lnTo>
                  <a:lnTo>
                    <a:pt x="1043" y="284"/>
                  </a:lnTo>
                  <a:lnTo>
                    <a:pt x="1051" y="282"/>
                  </a:lnTo>
                  <a:lnTo>
                    <a:pt x="1063" y="271"/>
                  </a:lnTo>
                  <a:lnTo>
                    <a:pt x="1065" y="269"/>
                  </a:lnTo>
                  <a:lnTo>
                    <a:pt x="1071" y="265"/>
                  </a:lnTo>
                  <a:lnTo>
                    <a:pt x="1076" y="265"/>
                  </a:lnTo>
                  <a:lnTo>
                    <a:pt x="1087" y="260"/>
                  </a:lnTo>
                  <a:lnTo>
                    <a:pt x="1093" y="260"/>
                  </a:lnTo>
                  <a:lnTo>
                    <a:pt x="1105" y="264"/>
                  </a:lnTo>
                  <a:lnTo>
                    <a:pt x="1114" y="264"/>
                  </a:lnTo>
                  <a:lnTo>
                    <a:pt x="1118" y="267"/>
                  </a:lnTo>
                  <a:lnTo>
                    <a:pt x="1122" y="267"/>
                  </a:lnTo>
                  <a:lnTo>
                    <a:pt x="1125" y="265"/>
                  </a:lnTo>
                  <a:lnTo>
                    <a:pt x="1127" y="262"/>
                  </a:lnTo>
                  <a:lnTo>
                    <a:pt x="1138" y="255"/>
                  </a:lnTo>
                  <a:lnTo>
                    <a:pt x="1140" y="247"/>
                  </a:lnTo>
                  <a:lnTo>
                    <a:pt x="1144" y="245"/>
                  </a:lnTo>
                  <a:lnTo>
                    <a:pt x="1147" y="245"/>
                  </a:lnTo>
                  <a:close/>
                  <a:moveTo>
                    <a:pt x="1175" y="0"/>
                  </a:moveTo>
                  <a:lnTo>
                    <a:pt x="1182" y="1"/>
                  </a:lnTo>
                  <a:lnTo>
                    <a:pt x="1191" y="9"/>
                  </a:lnTo>
                  <a:lnTo>
                    <a:pt x="1204" y="16"/>
                  </a:lnTo>
                  <a:lnTo>
                    <a:pt x="1209" y="18"/>
                  </a:lnTo>
                  <a:lnTo>
                    <a:pt x="1215" y="21"/>
                  </a:lnTo>
                  <a:lnTo>
                    <a:pt x="1224" y="21"/>
                  </a:lnTo>
                  <a:lnTo>
                    <a:pt x="1227" y="23"/>
                  </a:lnTo>
                  <a:lnTo>
                    <a:pt x="1236" y="27"/>
                  </a:lnTo>
                  <a:lnTo>
                    <a:pt x="1246" y="30"/>
                  </a:lnTo>
                  <a:lnTo>
                    <a:pt x="1251" y="34"/>
                  </a:lnTo>
                  <a:lnTo>
                    <a:pt x="1269" y="43"/>
                  </a:lnTo>
                  <a:lnTo>
                    <a:pt x="1278" y="43"/>
                  </a:lnTo>
                  <a:lnTo>
                    <a:pt x="1286" y="45"/>
                  </a:lnTo>
                  <a:lnTo>
                    <a:pt x="1293" y="49"/>
                  </a:lnTo>
                  <a:lnTo>
                    <a:pt x="1300" y="51"/>
                  </a:lnTo>
                  <a:lnTo>
                    <a:pt x="1317" y="58"/>
                  </a:lnTo>
                  <a:lnTo>
                    <a:pt x="1324" y="58"/>
                  </a:lnTo>
                  <a:lnTo>
                    <a:pt x="1326" y="60"/>
                  </a:lnTo>
                  <a:lnTo>
                    <a:pt x="1338" y="65"/>
                  </a:lnTo>
                  <a:lnTo>
                    <a:pt x="1355" y="71"/>
                  </a:lnTo>
                  <a:lnTo>
                    <a:pt x="1364" y="71"/>
                  </a:lnTo>
                  <a:lnTo>
                    <a:pt x="1378" y="76"/>
                  </a:lnTo>
                  <a:lnTo>
                    <a:pt x="1382" y="76"/>
                  </a:lnTo>
                  <a:lnTo>
                    <a:pt x="1391" y="80"/>
                  </a:lnTo>
                  <a:lnTo>
                    <a:pt x="1397" y="80"/>
                  </a:lnTo>
                  <a:lnTo>
                    <a:pt x="1402" y="83"/>
                  </a:lnTo>
                  <a:lnTo>
                    <a:pt x="1408" y="83"/>
                  </a:lnTo>
                  <a:lnTo>
                    <a:pt x="1426" y="92"/>
                  </a:lnTo>
                  <a:lnTo>
                    <a:pt x="1435" y="100"/>
                  </a:lnTo>
                  <a:lnTo>
                    <a:pt x="1446" y="105"/>
                  </a:lnTo>
                  <a:lnTo>
                    <a:pt x="1449" y="109"/>
                  </a:lnTo>
                  <a:lnTo>
                    <a:pt x="1460" y="114"/>
                  </a:lnTo>
                  <a:lnTo>
                    <a:pt x="1473" y="123"/>
                  </a:lnTo>
                  <a:lnTo>
                    <a:pt x="1490" y="142"/>
                  </a:lnTo>
                  <a:lnTo>
                    <a:pt x="1491" y="145"/>
                  </a:lnTo>
                  <a:lnTo>
                    <a:pt x="1502" y="160"/>
                  </a:lnTo>
                  <a:lnTo>
                    <a:pt x="1504" y="162"/>
                  </a:lnTo>
                  <a:lnTo>
                    <a:pt x="1506" y="173"/>
                  </a:lnTo>
                  <a:lnTo>
                    <a:pt x="1502" y="174"/>
                  </a:lnTo>
                  <a:lnTo>
                    <a:pt x="1497" y="174"/>
                  </a:lnTo>
                  <a:lnTo>
                    <a:pt x="1491" y="178"/>
                  </a:lnTo>
                  <a:lnTo>
                    <a:pt x="1488" y="178"/>
                  </a:lnTo>
                  <a:lnTo>
                    <a:pt x="1470" y="178"/>
                  </a:lnTo>
                  <a:lnTo>
                    <a:pt x="1468" y="178"/>
                  </a:lnTo>
                  <a:lnTo>
                    <a:pt x="1457" y="178"/>
                  </a:lnTo>
                  <a:lnTo>
                    <a:pt x="1446" y="174"/>
                  </a:lnTo>
                  <a:lnTo>
                    <a:pt x="1442" y="173"/>
                  </a:lnTo>
                  <a:lnTo>
                    <a:pt x="1439" y="173"/>
                  </a:lnTo>
                  <a:lnTo>
                    <a:pt x="1431" y="169"/>
                  </a:lnTo>
                  <a:lnTo>
                    <a:pt x="1424" y="171"/>
                  </a:lnTo>
                  <a:lnTo>
                    <a:pt x="1424" y="169"/>
                  </a:lnTo>
                  <a:lnTo>
                    <a:pt x="1419" y="171"/>
                  </a:lnTo>
                  <a:lnTo>
                    <a:pt x="1415" y="169"/>
                  </a:lnTo>
                  <a:lnTo>
                    <a:pt x="1395" y="169"/>
                  </a:lnTo>
                  <a:lnTo>
                    <a:pt x="1393" y="169"/>
                  </a:lnTo>
                  <a:lnTo>
                    <a:pt x="1371" y="169"/>
                  </a:lnTo>
                  <a:lnTo>
                    <a:pt x="1369" y="167"/>
                  </a:lnTo>
                  <a:lnTo>
                    <a:pt x="1357" y="160"/>
                  </a:lnTo>
                  <a:lnTo>
                    <a:pt x="1340" y="154"/>
                  </a:lnTo>
                  <a:lnTo>
                    <a:pt x="1335" y="154"/>
                  </a:lnTo>
                  <a:lnTo>
                    <a:pt x="1329" y="156"/>
                  </a:lnTo>
                  <a:lnTo>
                    <a:pt x="1320" y="154"/>
                  </a:lnTo>
                  <a:lnTo>
                    <a:pt x="1317" y="154"/>
                  </a:lnTo>
                  <a:lnTo>
                    <a:pt x="1315" y="153"/>
                  </a:lnTo>
                  <a:lnTo>
                    <a:pt x="1309" y="153"/>
                  </a:lnTo>
                  <a:lnTo>
                    <a:pt x="1307" y="151"/>
                  </a:lnTo>
                  <a:lnTo>
                    <a:pt x="1293" y="151"/>
                  </a:lnTo>
                  <a:lnTo>
                    <a:pt x="1291" y="149"/>
                  </a:lnTo>
                  <a:lnTo>
                    <a:pt x="1291" y="151"/>
                  </a:lnTo>
                  <a:lnTo>
                    <a:pt x="1287" y="151"/>
                  </a:lnTo>
                  <a:lnTo>
                    <a:pt x="1282" y="147"/>
                  </a:lnTo>
                  <a:lnTo>
                    <a:pt x="1267" y="145"/>
                  </a:lnTo>
                  <a:lnTo>
                    <a:pt x="1256" y="142"/>
                  </a:lnTo>
                  <a:lnTo>
                    <a:pt x="1251" y="138"/>
                  </a:lnTo>
                  <a:lnTo>
                    <a:pt x="1244" y="136"/>
                  </a:lnTo>
                  <a:lnTo>
                    <a:pt x="1236" y="132"/>
                  </a:lnTo>
                  <a:lnTo>
                    <a:pt x="1233" y="132"/>
                  </a:lnTo>
                  <a:lnTo>
                    <a:pt x="1229" y="129"/>
                  </a:lnTo>
                  <a:lnTo>
                    <a:pt x="1222" y="129"/>
                  </a:lnTo>
                  <a:lnTo>
                    <a:pt x="1220" y="129"/>
                  </a:lnTo>
                  <a:lnTo>
                    <a:pt x="1213" y="127"/>
                  </a:lnTo>
                  <a:lnTo>
                    <a:pt x="1211" y="125"/>
                  </a:lnTo>
                  <a:lnTo>
                    <a:pt x="1198" y="123"/>
                  </a:lnTo>
                  <a:lnTo>
                    <a:pt x="1196" y="122"/>
                  </a:lnTo>
                  <a:lnTo>
                    <a:pt x="1187" y="122"/>
                  </a:lnTo>
                  <a:lnTo>
                    <a:pt x="1175" y="118"/>
                  </a:lnTo>
                  <a:lnTo>
                    <a:pt x="1171" y="118"/>
                  </a:lnTo>
                  <a:lnTo>
                    <a:pt x="1167" y="114"/>
                  </a:lnTo>
                  <a:lnTo>
                    <a:pt x="1156" y="112"/>
                  </a:lnTo>
                  <a:lnTo>
                    <a:pt x="1134" y="111"/>
                  </a:lnTo>
                  <a:lnTo>
                    <a:pt x="1131" y="109"/>
                  </a:lnTo>
                  <a:lnTo>
                    <a:pt x="1100" y="109"/>
                  </a:lnTo>
                  <a:lnTo>
                    <a:pt x="1098" y="107"/>
                  </a:lnTo>
                  <a:lnTo>
                    <a:pt x="1087" y="107"/>
                  </a:lnTo>
                  <a:lnTo>
                    <a:pt x="1084" y="105"/>
                  </a:lnTo>
                  <a:lnTo>
                    <a:pt x="1074" y="105"/>
                  </a:lnTo>
                  <a:lnTo>
                    <a:pt x="1060" y="102"/>
                  </a:lnTo>
                  <a:lnTo>
                    <a:pt x="1054" y="103"/>
                  </a:lnTo>
                  <a:lnTo>
                    <a:pt x="1038" y="103"/>
                  </a:lnTo>
                  <a:lnTo>
                    <a:pt x="1031" y="98"/>
                  </a:lnTo>
                  <a:lnTo>
                    <a:pt x="1025" y="94"/>
                  </a:lnTo>
                  <a:lnTo>
                    <a:pt x="1020" y="92"/>
                  </a:lnTo>
                  <a:lnTo>
                    <a:pt x="1007" y="92"/>
                  </a:lnTo>
                  <a:lnTo>
                    <a:pt x="1003" y="91"/>
                  </a:lnTo>
                  <a:lnTo>
                    <a:pt x="989" y="89"/>
                  </a:lnTo>
                  <a:lnTo>
                    <a:pt x="983" y="85"/>
                  </a:lnTo>
                  <a:lnTo>
                    <a:pt x="978" y="83"/>
                  </a:lnTo>
                  <a:lnTo>
                    <a:pt x="967" y="81"/>
                  </a:lnTo>
                  <a:lnTo>
                    <a:pt x="960" y="78"/>
                  </a:lnTo>
                  <a:lnTo>
                    <a:pt x="952" y="76"/>
                  </a:lnTo>
                  <a:lnTo>
                    <a:pt x="951" y="74"/>
                  </a:lnTo>
                  <a:lnTo>
                    <a:pt x="943" y="74"/>
                  </a:lnTo>
                  <a:lnTo>
                    <a:pt x="936" y="72"/>
                  </a:lnTo>
                  <a:lnTo>
                    <a:pt x="936" y="71"/>
                  </a:lnTo>
                  <a:lnTo>
                    <a:pt x="923" y="71"/>
                  </a:lnTo>
                  <a:lnTo>
                    <a:pt x="921" y="69"/>
                  </a:lnTo>
                  <a:lnTo>
                    <a:pt x="912" y="69"/>
                  </a:lnTo>
                  <a:lnTo>
                    <a:pt x="909" y="71"/>
                  </a:lnTo>
                  <a:lnTo>
                    <a:pt x="898" y="69"/>
                  </a:lnTo>
                  <a:lnTo>
                    <a:pt x="887" y="56"/>
                  </a:lnTo>
                  <a:lnTo>
                    <a:pt x="878" y="52"/>
                  </a:lnTo>
                  <a:lnTo>
                    <a:pt x="874" y="49"/>
                  </a:lnTo>
                  <a:lnTo>
                    <a:pt x="876" y="43"/>
                  </a:lnTo>
                  <a:lnTo>
                    <a:pt x="881" y="43"/>
                  </a:lnTo>
                  <a:lnTo>
                    <a:pt x="892" y="38"/>
                  </a:lnTo>
                  <a:lnTo>
                    <a:pt x="901" y="38"/>
                  </a:lnTo>
                  <a:lnTo>
                    <a:pt x="905" y="36"/>
                  </a:lnTo>
                  <a:lnTo>
                    <a:pt x="907" y="38"/>
                  </a:lnTo>
                  <a:lnTo>
                    <a:pt x="911" y="34"/>
                  </a:lnTo>
                  <a:lnTo>
                    <a:pt x="916" y="34"/>
                  </a:lnTo>
                  <a:lnTo>
                    <a:pt x="921" y="30"/>
                  </a:lnTo>
                  <a:lnTo>
                    <a:pt x="934" y="29"/>
                  </a:lnTo>
                  <a:lnTo>
                    <a:pt x="940" y="25"/>
                  </a:lnTo>
                  <a:lnTo>
                    <a:pt x="945" y="25"/>
                  </a:lnTo>
                  <a:lnTo>
                    <a:pt x="947" y="23"/>
                  </a:lnTo>
                  <a:lnTo>
                    <a:pt x="960" y="23"/>
                  </a:lnTo>
                  <a:lnTo>
                    <a:pt x="963" y="21"/>
                  </a:lnTo>
                  <a:lnTo>
                    <a:pt x="967" y="21"/>
                  </a:lnTo>
                  <a:lnTo>
                    <a:pt x="972" y="20"/>
                  </a:lnTo>
                  <a:lnTo>
                    <a:pt x="983" y="20"/>
                  </a:lnTo>
                  <a:lnTo>
                    <a:pt x="996" y="18"/>
                  </a:lnTo>
                  <a:lnTo>
                    <a:pt x="1007" y="14"/>
                  </a:lnTo>
                  <a:lnTo>
                    <a:pt x="1013" y="14"/>
                  </a:lnTo>
                  <a:lnTo>
                    <a:pt x="1018" y="10"/>
                  </a:lnTo>
                  <a:lnTo>
                    <a:pt x="1029" y="9"/>
                  </a:lnTo>
                  <a:lnTo>
                    <a:pt x="1045" y="7"/>
                  </a:lnTo>
                  <a:lnTo>
                    <a:pt x="1053" y="7"/>
                  </a:lnTo>
                  <a:lnTo>
                    <a:pt x="1063" y="7"/>
                  </a:lnTo>
                  <a:lnTo>
                    <a:pt x="1065" y="5"/>
                  </a:lnTo>
                  <a:lnTo>
                    <a:pt x="1074" y="5"/>
                  </a:lnTo>
                  <a:lnTo>
                    <a:pt x="1076" y="3"/>
                  </a:lnTo>
                  <a:lnTo>
                    <a:pt x="1082" y="3"/>
                  </a:lnTo>
                  <a:lnTo>
                    <a:pt x="1084" y="7"/>
                  </a:lnTo>
                  <a:lnTo>
                    <a:pt x="1091" y="7"/>
                  </a:lnTo>
                  <a:lnTo>
                    <a:pt x="1114" y="7"/>
                  </a:lnTo>
                  <a:lnTo>
                    <a:pt x="1120" y="7"/>
                  </a:lnTo>
                  <a:lnTo>
                    <a:pt x="1127" y="3"/>
                  </a:lnTo>
                  <a:lnTo>
                    <a:pt x="1136" y="3"/>
                  </a:lnTo>
                  <a:lnTo>
                    <a:pt x="1140" y="1"/>
                  </a:lnTo>
                  <a:lnTo>
                    <a:pt x="1155" y="1"/>
                  </a:lnTo>
                  <a:lnTo>
                    <a:pt x="1158" y="0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2726" y="1032"/>
              <a:ext cx="1682" cy="1723"/>
            </a:xfrm>
            <a:custGeom>
              <a:avLst/>
              <a:gdLst>
                <a:gd name="T0" fmla="*/ 666 w 1682"/>
                <a:gd name="T1" fmla="*/ 867 h 1723"/>
                <a:gd name="T2" fmla="*/ 898 w 1682"/>
                <a:gd name="T3" fmla="*/ 75 h 1723"/>
                <a:gd name="T4" fmla="*/ 936 w 1682"/>
                <a:gd name="T5" fmla="*/ 106 h 1723"/>
                <a:gd name="T6" fmla="*/ 939 w 1682"/>
                <a:gd name="T7" fmla="*/ 221 h 1723"/>
                <a:gd name="T8" fmla="*/ 1018 w 1682"/>
                <a:gd name="T9" fmla="*/ 312 h 1723"/>
                <a:gd name="T10" fmla="*/ 1069 w 1682"/>
                <a:gd name="T11" fmla="*/ 390 h 1723"/>
                <a:gd name="T12" fmla="*/ 1147 w 1682"/>
                <a:gd name="T13" fmla="*/ 461 h 1723"/>
                <a:gd name="T14" fmla="*/ 1287 w 1682"/>
                <a:gd name="T15" fmla="*/ 474 h 1723"/>
                <a:gd name="T16" fmla="*/ 1313 w 1682"/>
                <a:gd name="T17" fmla="*/ 445 h 1723"/>
                <a:gd name="T18" fmla="*/ 1342 w 1682"/>
                <a:gd name="T19" fmla="*/ 434 h 1723"/>
                <a:gd name="T20" fmla="*/ 1389 w 1682"/>
                <a:gd name="T21" fmla="*/ 406 h 1723"/>
                <a:gd name="T22" fmla="*/ 1396 w 1682"/>
                <a:gd name="T23" fmla="*/ 439 h 1723"/>
                <a:gd name="T24" fmla="*/ 1462 w 1682"/>
                <a:gd name="T25" fmla="*/ 487 h 1723"/>
                <a:gd name="T26" fmla="*/ 1466 w 1682"/>
                <a:gd name="T27" fmla="*/ 598 h 1723"/>
                <a:gd name="T28" fmla="*/ 1515 w 1682"/>
                <a:gd name="T29" fmla="*/ 627 h 1723"/>
                <a:gd name="T30" fmla="*/ 1588 w 1682"/>
                <a:gd name="T31" fmla="*/ 618 h 1723"/>
                <a:gd name="T32" fmla="*/ 1597 w 1682"/>
                <a:gd name="T33" fmla="*/ 669 h 1723"/>
                <a:gd name="T34" fmla="*/ 1630 w 1682"/>
                <a:gd name="T35" fmla="*/ 698 h 1723"/>
                <a:gd name="T36" fmla="*/ 1615 w 1682"/>
                <a:gd name="T37" fmla="*/ 771 h 1723"/>
                <a:gd name="T38" fmla="*/ 1626 w 1682"/>
                <a:gd name="T39" fmla="*/ 805 h 1723"/>
                <a:gd name="T40" fmla="*/ 1639 w 1682"/>
                <a:gd name="T41" fmla="*/ 856 h 1723"/>
                <a:gd name="T42" fmla="*/ 1675 w 1682"/>
                <a:gd name="T43" fmla="*/ 902 h 1723"/>
                <a:gd name="T44" fmla="*/ 1615 w 1682"/>
                <a:gd name="T45" fmla="*/ 982 h 1723"/>
                <a:gd name="T46" fmla="*/ 1575 w 1682"/>
                <a:gd name="T47" fmla="*/ 1068 h 1723"/>
                <a:gd name="T48" fmla="*/ 1575 w 1682"/>
                <a:gd name="T49" fmla="*/ 1137 h 1723"/>
                <a:gd name="T50" fmla="*/ 1635 w 1682"/>
                <a:gd name="T51" fmla="*/ 1219 h 1723"/>
                <a:gd name="T52" fmla="*/ 1615 w 1682"/>
                <a:gd name="T53" fmla="*/ 1288 h 1723"/>
                <a:gd name="T54" fmla="*/ 1611 w 1682"/>
                <a:gd name="T55" fmla="*/ 1403 h 1723"/>
                <a:gd name="T56" fmla="*/ 1628 w 1682"/>
                <a:gd name="T57" fmla="*/ 1534 h 1723"/>
                <a:gd name="T58" fmla="*/ 1602 w 1682"/>
                <a:gd name="T59" fmla="*/ 1641 h 1723"/>
                <a:gd name="T60" fmla="*/ 1502 w 1682"/>
                <a:gd name="T61" fmla="*/ 1712 h 1723"/>
                <a:gd name="T62" fmla="*/ 1313 w 1682"/>
                <a:gd name="T63" fmla="*/ 1645 h 1723"/>
                <a:gd name="T64" fmla="*/ 1220 w 1682"/>
                <a:gd name="T65" fmla="*/ 1603 h 1723"/>
                <a:gd name="T66" fmla="*/ 1069 w 1682"/>
                <a:gd name="T67" fmla="*/ 1536 h 1723"/>
                <a:gd name="T68" fmla="*/ 950 w 1682"/>
                <a:gd name="T69" fmla="*/ 1512 h 1723"/>
                <a:gd name="T70" fmla="*/ 918 w 1682"/>
                <a:gd name="T71" fmla="*/ 1518 h 1723"/>
                <a:gd name="T72" fmla="*/ 894 w 1682"/>
                <a:gd name="T73" fmla="*/ 1519 h 1723"/>
                <a:gd name="T74" fmla="*/ 848 w 1682"/>
                <a:gd name="T75" fmla="*/ 1518 h 1723"/>
                <a:gd name="T76" fmla="*/ 816 w 1682"/>
                <a:gd name="T77" fmla="*/ 1519 h 1723"/>
                <a:gd name="T78" fmla="*/ 783 w 1682"/>
                <a:gd name="T79" fmla="*/ 1547 h 1723"/>
                <a:gd name="T80" fmla="*/ 736 w 1682"/>
                <a:gd name="T81" fmla="*/ 1558 h 1723"/>
                <a:gd name="T82" fmla="*/ 566 w 1682"/>
                <a:gd name="T83" fmla="*/ 1403 h 1723"/>
                <a:gd name="T84" fmla="*/ 741 w 1682"/>
                <a:gd name="T85" fmla="*/ 1301 h 1723"/>
                <a:gd name="T86" fmla="*/ 615 w 1682"/>
                <a:gd name="T87" fmla="*/ 1095 h 1723"/>
                <a:gd name="T88" fmla="*/ 648 w 1682"/>
                <a:gd name="T89" fmla="*/ 1055 h 1723"/>
                <a:gd name="T90" fmla="*/ 703 w 1682"/>
                <a:gd name="T91" fmla="*/ 967 h 1723"/>
                <a:gd name="T92" fmla="*/ 696 w 1682"/>
                <a:gd name="T93" fmla="*/ 895 h 1723"/>
                <a:gd name="T94" fmla="*/ 666 w 1682"/>
                <a:gd name="T95" fmla="*/ 798 h 1723"/>
                <a:gd name="T96" fmla="*/ 725 w 1682"/>
                <a:gd name="T97" fmla="*/ 743 h 1723"/>
                <a:gd name="T98" fmla="*/ 790 w 1682"/>
                <a:gd name="T99" fmla="*/ 751 h 1723"/>
                <a:gd name="T100" fmla="*/ 741 w 1682"/>
                <a:gd name="T101" fmla="*/ 660 h 1723"/>
                <a:gd name="T102" fmla="*/ 583 w 1682"/>
                <a:gd name="T103" fmla="*/ 565 h 1723"/>
                <a:gd name="T104" fmla="*/ 430 w 1682"/>
                <a:gd name="T105" fmla="*/ 488 h 1723"/>
                <a:gd name="T106" fmla="*/ 271 w 1682"/>
                <a:gd name="T107" fmla="*/ 410 h 1723"/>
                <a:gd name="T108" fmla="*/ 175 w 1682"/>
                <a:gd name="T109" fmla="*/ 363 h 1723"/>
                <a:gd name="T110" fmla="*/ 31 w 1682"/>
                <a:gd name="T111" fmla="*/ 326 h 1723"/>
                <a:gd name="T112" fmla="*/ 31 w 1682"/>
                <a:gd name="T113" fmla="*/ 235 h 1723"/>
                <a:gd name="T114" fmla="*/ 160 w 1682"/>
                <a:gd name="T115" fmla="*/ 133 h 1723"/>
                <a:gd name="T116" fmla="*/ 381 w 1682"/>
                <a:gd name="T117" fmla="*/ 170 h 1723"/>
                <a:gd name="T118" fmla="*/ 566 w 1682"/>
                <a:gd name="T119" fmla="*/ 146 h 1723"/>
                <a:gd name="T120" fmla="*/ 606 w 1682"/>
                <a:gd name="T121" fmla="*/ 95 h 1723"/>
                <a:gd name="T122" fmla="*/ 692 w 1682"/>
                <a:gd name="T123" fmla="*/ 55 h 1723"/>
                <a:gd name="T124" fmla="*/ 741 w 1682"/>
                <a:gd name="T125" fmla="*/ 11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2" h="1723">
                  <a:moveTo>
                    <a:pt x="645" y="1060"/>
                  </a:moveTo>
                  <a:lnTo>
                    <a:pt x="641" y="1066"/>
                  </a:lnTo>
                  <a:lnTo>
                    <a:pt x="639" y="1066"/>
                  </a:lnTo>
                  <a:lnTo>
                    <a:pt x="639" y="1064"/>
                  </a:lnTo>
                  <a:lnTo>
                    <a:pt x="639" y="1060"/>
                  </a:lnTo>
                  <a:lnTo>
                    <a:pt x="641" y="1059"/>
                  </a:lnTo>
                  <a:lnTo>
                    <a:pt x="645" y="1060"/>
                  </a:lnTo>
                  <a:close/>
                  <a:moveTo>
                    <a:pt x="716" y="922"/>
                  </a:moveTo>
                  <a:lnTo>
                    <a:pt x="712" y="924"/>
                  </a:lnTo>
                  <a:lnTo>
                    <a:pt x="708" y="922"/>
                  </a:lnTo>
                  <a:lnTo>
                    <a:pt x="708" y="909"/>
                  </a:lnTo>
                  <a:lnTo>
                    <a:pt x="708" y="904"/>
                  </a:lnTo>
                  <a:lnTo>
                    <a:pt x="710" y="900"/>
                  </a:lnTo>
                  <a:lnTo>
                    <a:pt x="712" y="898"/>
                  </a:lnTo>
                  <a:lnTo>
                    <a:pt x="714" y="898"/>
                  </a:lnTo>
                  <a:lnTo>
                    <a:pt x="717" y="902"/>
                  </a:lnTo>
                  <a:lnTo>
                    <a:pt x="717" y="909"/>
                  </a:lnTo>
                  <a:lnTo>
                    <a:pt x="714" y="915"/>
                  </a:lnTo>
                  <a:lnTo>
                    <a:pt x="716" y="918"/>
                  </a:lnTo>
                  <a:lnTo>
                    <a:pt x="716" y="922"/>
                  </a:lnTo>
                  <a:close/>
                  <a:moveTo>
                    <a:pt x="666" y="878"/>
                  </a:moveTo>
                  <a:lnTo>
                    <a:pt x="663" y="882"/>
                  </a:lnTo>
                  <a:lnTo>
                    <a:pt x="659" y="878"/>
                  </a:lnTo>
                  <a:lnTo>
                    <a:pt x="657" y="875"/>
                  </a:lnTo>
                  <a:lnTo>
                    <a:pt x="655" y="862"/>
                  </a:lnTo>
                  <a:lnTo>
                    <a:pt x="659" y="860"/>
                  </a:lnTo>
                  <a:lnTo>
                    <a:pt x="666" y="865"/>
                  </a:lnTo>
                  <a:lnTo>
                    <a:pt x="666" y="867"/>
                  </a:lnTo>
                  <a:lnTo>
                    <a:pt x="666" y="878"/>
                  </a:lnTo>
                  <a:close/>
                  <a:moveTo>
                    <a:pt x="792" y="6"/>
                  </a:moveTo>
                  <a:lnTo>
                    <a:pt x="796" y="8"/>
                  </a:lnTo>
                  <a:lnTo>
                    <a:pt x="797" y="9"/>
                  </a:lnTo>
                  <a:lnTo>
                    <a:pt x="799" y="11"/>
                  </a:lnTo>
                  <a:lnTo>
                    <a:pt x="803" y="13"/>
                  </a:lnTo>
                  <a:lnTo>
                    <a:pt x="805" y="13"/>
                  </a:lnTo>
                  <a:lnTo>
                    <a:pt x="808" y="13"/>
                  </a:lnTo>
                  <a:lnTo>
                    <a:pt x="810" y="13"/>
                  </a:lnTo>
                  <a:lnTo>
                    <a:pt x="814" y="13"/>
                  </a:lnTo>
                  <a:lnTo>
                    <a:pt x="816" y="11"/>
                  </a:lnTo>
                  <a:lnTo>
                    <a:pt x="825" y="11"/>
                  </a:lnTo>
                  <a:lnTo>
                    <a:pt x="818" y="22"/>
                  </a:lnTo>
                  <a:lnTo>
                    <a:pt x="819" y="26"/>
                  </a:lnTo>
                  <a:lnTo>
                    <a:pt x="821" y="33"/>
                  </a:lnTo>
                  <a:lnTo>
                    <a:pt x="825" y="42"/>
                  </a:lnTo>
                  <a:lnTo>
                    <a:pt x="827" y="48"/>
                  </a:lnTo>
                  <a:lnTo>
                    <a:pt x="827" y="53"/>
                  </a:lnTo>
                  <a:lnTo>
                    <a:pt x="827" y="57"/>
                  </a:lnTo>
                  <a:lnTo>
                    <a:pt x="832" y="66"/>
                  </a:lnTo>
                  <a:lnTo>
                    <a:pt x="841" y="71"/>
                  </a:lnTo>
                  <a:lnTo>
                    <a:pt x="848" y="71"/>
                  </a:lnTo>
                  <a:lnTo>
                    <a:pt x="859" y="71"/>
                  </a:lnTo>
                  <a:lnTo>
                    <a:pt x="868" y="70"/>
                  </a:lnTo>
                  <a:lnTo>
                    <a:pt x="863" y="53"/>
                  </a:lnTo>
                  <a:lnTo>
                    <a:pt x="887" y="55"/>
                  </a:lnTo>
                  <a:lnTo>
                    <a:pt x="896" y="68"/>
                  </a:lnTo>
                  <a:lnTo>
                    <a:pt x="898" y="75"/>
                  </a:lnTo>
                  <a:lnTo>
                    <a:pt x="892" y="79"/>
                  </a:lnTo>
                  <a:lnTo>
                    <a:pt x="890" y="86"/>
                  </a:lnTo>
                  <a:lnTo>
                    <a:pt x="885" y="88"/>
                  </a:lnTo>
                  <a:lnTo>
                    <a:pt x="879" y="91"/>
                  </a:lnTo>
                  <a:lnTo>
                    <a:pt x="878" y="97"/>
                  </a:lnTo>
                  <a:lnTo>
                    <a:pt x="878" y="104"/>
                  </a:lnTo>
                  <a:lnTo>
                    <a:pt x="878" y="113"/>
                  </a:lnTo>
                  <a:lnTo>
                    <a:pt x="879" y="122"/>
                  </a:lnTo>
                  <a:lnTo>
                    <a:pt x="881" y="126"/>
                  </a:lnTo>
                  <a:lnTo>
                    <a:pt x="889" y="128"/>
                  </a:lnTo>
                  <a:lnTo>
                    <a:pt x="896" y="128"/>
                  </a:lnTo>
                  <a:lnTo>
                    <a:pt x="901" y="130"/>
                  </a:lnTo>
                  <a:lnTo>
                    <a:pt x="903" y="131"/>
                  </a:lnTo>
                  <a:lnTo>
                    <a:pt x="909" y="133"/>
                  </a:lnTo>
                  <a:lnTo>
                    <a:pt x="912" y="131"/>
                  </a:lnTo>
                  <a:lnTo>
                    <a:pt x="916" y="128"/>
                  </a:lnTo>
                  <a:lnTo>
                    <a:pt x="916" y="126"/>
                  </a:lnTo>
                  <a:lnTo>
                    <a:pt x="919" y="121"/>
                  </a:lnTo>
                  <a:lnTo>
                    <a:pt x="918" y="113"/>
                  </a:lnTo>
                  <a:lnTo>
                    <a:pt x="921" y="106"/>
                  </a:lnTo>
                  <a:lnTo>
                    <a:pt x="923" y="106"/>
                  </a:lnTo>
                  <a:lnTo>
                    <a:pt x="925" y="106"/>
                  </a:lnTo>
                  <a:lnTo>
                    <a:pt x="927" y="106"/>
                  </a:lnTo>
                  <a:lnTo>
                    <a:pt x="929" y="108"/>
                  </a:lnTo>
                  <a:lnTo>
                    <a:pt x="930" y="106"/>
                  </a:lnTo>
                  <a:lnTo>
                    <a:pt x="932" y="106"/>
                  </a:lnTo>
                  <a:lnTo>
                    <a:pt x="934" y="106"/>
                  </a:lnTo>
                  <a:lnTo>
                    <a:pt x="936" y="106"/>
                  </a:lnTo>
                  <a:lnTo>
                    <a:pt x="938" y="106"/>
                  </a:lnTo>
                  <a:lnTo>
                    <a:pt x="941" y="110"/>
                  </a:lnTo>
                  <a:lnTo>
                    <a:pt x="945" y="113"/>
                  </a:lnTo>
                  <a:lnTo>
                    <a:pt x="947" y="113"/>
                  </a:lnTo>
                  <a:lnTo>
                    <a:pt x="949" y="115"/>
                  </a:lnTo>
                  <a:lnTo>
                    <a:pt x="950" y="117"/>
                  </a:lnTo>
                  <a:lnTo>
                    <a:pt x="950" y="119"/>
                  </a:lnTo>
                  <a:lnTo>
                    <a:pt x="950" y="121"/>
                  </a:lnTo>
                  <a:lnTo>
                    <a:pt x="952" y="121"/>
                  </a:lnTo>
                  <a:lnTo>
                    <a:pt x="952" y="122"/>
                  </a:lnTo>
                  <a:lnTo>
                    <a:pt x="952" y="124"/>
                  </a:lnTo>
                  <a:lnTo>
                    <a:pt x="954" y="130"/>
                  </a:lnTo>
                  <a:lnTo>
                    <a:pt x="967" y="164"/>
                  </a:lnTo>
                  <a:lnTo>
                    <a:pt x="967" y="166"/>
                  </a:lnTo>
                  <a:lnTo>
                    <a:pt x="967" y="168"/>
                  </a:lnTo>
                  <a:lnTo>
                    <a:pt x="967" y="175"/>
                  </a:lnTo>
                  <a:lnTo>
                    <a:pt x="969" y="182"/>
                  </a:lnTo>
                  <a:lnTo>
                    <a:pt x="965" y="182"/>
                  </a:lnTo>
                  <a:lnTo>
                    <a:pt x="961" y="188"/>
                  </a:lnTo>
                  <a:lnTo>
                    <a:pt x="947" y="208"/>
                  </a:lnTo>
                  <a:lnTo>
                    <a:pt x="943" y="206"/>
                  </a:lnTo>
                  <a:lnTo>
                    <a:pt x="941" y="206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6" y="215"/>
                  </a:lnTo>
                  <a:lnTo>
                    <a:pt x="938" y="217"/>
                  </a:lnTo>
                  <a:lnTo>
                    <a:pt x="938" y="221"/>
                  </a:lnTo>
                  <a:lnTo>
                    <a:pt x="939" y="221"/>
                  </a:lnTo>
                  <a:lnTo>
                    <a:pt x="941" y="221"/>
                  </a:lnTo>
                  <a:lnTo>
                    <a:pt x="943" y="223"/>
                  </a:lnTo>
                  <a:lnTo>
                    <a:pt x="945" y="223"/>
                  </a:lnTo>
                  <a:lnTo>
                    <a:pt x="947" y="223"/>
                  </a:lnTo>
                  <a:lnTo>
                    <a:pt x="949" y="226"/>
                  </a:lnTo>
                  <a:lnTo>
                    <a:pt x="950" y="228"/>
                  </a:lnTo>
                  <a:lnTo>
                    <a:pt x="952" y="228"/>
                  </a:lnTo>
                  <a:lnTo>
                    <a:pt x="952" y="230"/>
                  </a:lnTo>
                  <a:lnTo>
                    <a:pt x="954" y="232"/>
                  </a:lnTo>
                  <a:lnTo>
                    <a:pt x="958" y="233"/>
                  </a:lnTo>
                  <a:lnTo>
                    <a:pt x="961" y="237"/>
                  </a:lnTo>
                  <a:lnTo>
                    <a:pt x="967" y="241"/>
                  </a:lnTo>
                  <a:lnTo>
                    <a:pt x="972" y="244"/>
                  </a:lnTo>
                  <a:lnTo>
                    <a:pt x="983" y="244"/>
                  </a:lnTo>
                  <a:lnTo>
                    <a:pt x="989" y="248"/>
                  </a:lnTo>
                  <a:lnTo>
                    <a:pt x="990" y="250"/>
                  </a:lnTo>
                  <a:lnTo>
                    <a:pt x="994" y="253"/>
                  </a:lnTo>
                  <a:lnTo>
                    <a:pt x="1005" y="253"/>
                  </a:lnTo>
                  <a:lnTo>
                    <a:pt x="1010" y="255"/>
                  </a:lnTo>
                  <a:lnTo>
                    <a:pt x="1009" y="275"/>
                  </a:lnTo>
                  <a:lnTo>
                    <a:pt x="1009" y="283"/>
                  </a:lnTo>
                  <a:lnTo>
                    <a:pt x="1007" y="284"/>
                  </a:lnTo>
                  <a:lnTo>
                    <a:pt x="1012" y="290"/>
                  </a:lnTo>
                  <a:lnTo>
                    <a:pt x="1014" y="294"/>
                  </a:lnTo>
                  <a:lnTo>
                    <a:pt x="1014" y="301"/>
                  </a:lnTo>
                  <a:lnTo>
                    <a:pt x="1016" y="304"/>
                  </a:lnTo>
                  <a:lnTo>
                    <a:pt x="1016" y="308"/>
                  </a:lnTo>
                  <a:lnTo>
                    <a:pt x="1018" y="312"/>
                  </a:lnTo>
                  <a:lnTo>
                    <a:pt x="1018" y="315"/>
                  </a:lnTo>
                  <a:lnTo>
                    <a:pt x="1018" y="319"/>
                  </a:lnTo>
                  <a:lnTo>
                    <a:pt x="1018" y="323"/>
                  </a:lnTo>
                  <a:lnTo>
                    <a:pt x="1020" y="326"/>
                  </a:lnTo>
                  <a:lnTo>
                    <a:pt x="1021" y="330"/>
                  </a:lnTo>
                  <a:lnTo>
                    <a:pt x="1025" y="335"/>
                  </a:lnTo>
                  <a:lnTo>
                    <a:pt x="1025" y="337"/>
                  </a:lnTo>
                  <a:lnTo>
                    <a:pt x="1027" y="341"/>
                  </a:lnTo>
                  <a:lnTo>
                    <a:pt x="1031" y="343"/>
                  </a:lnTo>
                  <a:lnTo>
                    <a:pt x="1034" y="348"/>
                  </a:lnTo>
                  <a:lnTo>
                    <a:pt x="1034" y="350"/>
                  </a:lnTo>
                  <a:lnTo>
                    <a:pt x="1038" y="354"/>
                  </a:lnTo>
                  <a:lnTo>
                    <a:pt x="1040" y="355"/>
                  </a:lnTo>
                  <a:lnTo>
                    <a:pt x="1041" y="359"/>
                  </a:lnTo>
                  <a:lnTo>
                    <a:pt x="1043" y="359"/>
                  </a:lnTo>
                  <a:lnTo>
                    <a:pt x="1045" y="361"/>
                  </a:lnTo>
                  <a:lnTo>
                    <a:pt x="1047" y="361"/>
                  </a:lnTo>
                  <a:lnTo>
                    <a:pt x="1049" y="363"/>
                  </a:lnTo>
                  <a:lnTo>
                    <a:pt x="1051" y="366"/>
                  </a:lnTo>
                  <a:lnTo>
                    <a:pt x="1056" y="374"/>
                  </a:lnTo>
                  <a:lnTo>
                    <a:pt x="1056" y="376"/>
                  </a:lnTo>
                  <a:lnTo>
                    <a:pt x="1058" y="377"/>
                  </a:lnTo>
                  <a:lnTo>
                    <a:pt x="1060" y="379"/>
                  </a:lnTo>
                  <a:lnTo>
                    <a:pt x="1060" y="381"/>
                  </a:lnTo>
                  <a:lnTo>
                    <a:pt x="1061" y="381"/>
                  </a:lnTo>
                  <a:lnTo>
                    <a:pt x="1063" y="385"/>
                  </a:lnTo>
                  <a:lnTo>
                    <a:pt x="1065" y="386"/>
                  </a:lnTo>
                  <a:lnTo>
                    <a:pt x="1069" y="390"/>
                  </a:lnTo>
                  <a:lnTo>
                    <a:pt x="1069" y="396"/>
                  </a:lnTo>
                  <a:lnTo>
                    <a:pt x="1069" y="401"/>
                  </a:lnTo>
                  <a:lnTo>
                    <a:pt x="1069" y="403"/>
                  </a:lnTo>
                  <a:lnTo>
                    <a:pt x="1067" y="405"/>
                  </a:lnTo>
                  <a:lnTo>
                    <a:pt x="1067" y="408"/>
                  </a:lnTo>
                  <a:lnTo>
                    <a:pt x="1069" y="410"/>
                  </a:lnTo>
                  <a:lnTo>
                    <a:pt x="1071" y="410"/>
                  </a:lnTo>
                  <a:lnTo>
                    <a:pt x="1072" y="412"/>
                  </a:lnTo>
                  <a:lnTo>
                    <a:pt x="1076" y="416"/>
                  </a:lnTo>
                  <a:lnTo>
                    <a:pt x="1080" y="419"/>
                  </a:lnTo>
                  <a:lnTo>
                    <a:pt x="1087" y="421"/>
                  </a:lnTo>
                  <a:lnTo>
                    <a:pt x="1091" y="423"/>
                  </a:lnTo>
                  <a:lnTo>
                    <a:pt x="1092" y="425"/>
                  </a:lnTo>
                  <a:lnTo>
                    <a:pt x="1096" y="425"/>
                  </a:lnTo>
                  <a:lnTo>
                    <a:pt x="1098" y="427"/>
                  </a:lnTo>
                  <a:lnTo>
                    <a:pt x="1105" y="421"/>
                  </a:lnTo>
                  <a:lnTo>
                    <a:pt x="1112" y="421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2" y="425"/>
                  </a:lnTo>
                  <a:lnTo>
                    <a:pt x="1105" y="428"/>
                  </a:lnTo>
                  <a:lnTo>
                    <a:pt x="1103" y="434"/>
                  </a:lnTo>
                  <a:lnTo>
                    <a:pt x="1105" y="439"/>
                  </a:lnTo>
                  <a:lnTo>
                    <a:pt x="1112" y="445"/>
                  </a:lnTo>
                  <a:lnTo>
                    <a:pt x="1131" y="456"/>
                  </a:lnTo>
                  <a:lnTo>
                    <a:pt x="1136" y="457"/>
                  </a:lnTo>
                  <a:lnTo>
                    <a:pt x="1143" y="459"/>
                  </a:lnTo>
                  <a:lnTo>
                    <a:pt x="1147" y="461"/>
                  </a:lnTo>
                  <a:lnTo>
                    <a:pt x="1156" y="467"/>
                  </a:lnTo>
                  <a:lnTo>
                    <a:pt x="1156" y="470"/>
                  </a:lnTo>
                  <a:lnTo>
                    <a:pt x="1165" y="483"/>
                  </a:lnTo>
                  <a:lnTo>
                    <a:pt x="1176" y="492"/>
                  </a:lnTo>
                  <a:lnTo>
                    <a:pt x="1183" y="498"/>
                  </a:lnTo>
                  <a:lnTo>
                    <a:pt x="1189" y="501"/>
                  </a:lnTo>
                  <a:lnTo>
                    <a:pt x="1196" y="507"/>
                  </a:lnTo>
                  <a:lnTo>
                    <a:pt x="1203" y="514"/>
                  </a:lnTo>
                  <a:lnTo>
                    <a:pt x="1211" y="521"/>
                  </a:lnTo>
                  <a:lnTo>
                    <a:pt x="1222" y="525"/>
                  </a:lnTo>
                  <a:lnTo>
                    <a:pt x="1225" y="527"/>
                  </a:lnTo>
                  <a:lnTo>
                    <a:pt x="1231" y="527"/>
                  </a:lnTo>
                  <a:lnTo>
                    <a:pt x="1240" y="529"/>
                  </a:lnTo>
                  <a:lnTo>
                    <a:pt x="1249" y="527"/>
                  </a:lnTo>
                  <a:lnTo>
                    <a:pt x="1251" y="525"/>
                  </a:lnTo>
                  <a:lnTo>
                    <a:pt x="1251" y="523"/>
                  </a:lnTo>
                  <a:lnTo>
                    <a:pt x="1253" y="521"/>
                  </a:lnTo>
                  <a:lnTo>
                    <a:pt x="1251" y="518"/>
                  </a:lnTo>
                  <a:lnTo>
                    <a:pt x="1253" y="518"/>
                  </a:lnTo>
                  <a:lnTo>
                    <a:pt x="1264" y="523"/>
                  </a:lnTo>
                  <a:lnTo>
                    <a:pt x="1271" y="518"/>
                  </a:lnTo>
                  <a:lnTo>
                    <a:pt x="1280" y="514"/>
                  </a:lnTo>
                  <a:lnTo>
                    <a:pt x="1284" y="507"/>
                  </a:lnTo>
                  <a:lnTo>
                    <a:pt x="1289" y="503"/>
                  </a:lnTo>
                  <a:lnTo>
                    <a:pt x="1293" y="498"/>
                  </a:lnTo>
                  <a:lnTo>
                    <a:pt x="1296" y="487"/>
                  </a:lnTo>
                  <a:lnTo>
                    <a:pt x="1293" y="478"/>
                  </a:lnTo>
                  <a:lnTo>
                    <a:pt x="1287" y="474"/>
                  </a:lnTo>
                  <a:lnTo>
                    <a:pt x="1285" y="470"/>
                  </a:lnTo>
                  <a:lnTo>
                    <a:pt x="1284" y="467"/>
                  </a:lnTo>
                  <a:lnTo>
                    <a:pt x="1280" y="463"/>
                  </a:lnTo>
                  <a:lnTo>
                    <a:pt x="1280" y="461"/>
                  </a:lnTo>
                  <a:lnTo>
                    <a:pt x="1280" y="459"/>
                  </a:lnTo>
                  <a:lnTo>
                    <a:pt x="1280" y="457"/>
                  </a:lnTo>
                  <a:lnTo>
                    <a:pt x="1282" y="456"/>
                  </a:lnTo>
                  <a:lnTo>
                    <a:pt x="1282" y="454"/>
                  </a:lnTo>
                  <a:lnTo>
                    <a:pt x="1282" y="450"/>
                  </a:lnTo>
                  <a:lnTo>
                    <a:pt x="1284" y="450"/>
                  </a:lnTo>
                  <a:lnTo>
                    <a:pt x="1285" y="450"/>
                  </a:lnTo>
                  <a:lnTo>
                    <a:pt x="1285" y="448"/>
                  </a:lnTo>
                  <a:lnTo>
                    <a:pt x="1287" y="447"/>
                  </a:lnTo>
                  <a:lnTo>
                    <a:pt x="1291" y="445"/>
                  </a:lnTo>
                  <a:lnTo>
                    <a:pt x="1293" y="445"/>
                  </a:lnTo>
                  <a:lnTo>
                    <a:pt x="1295" y="445"/>
                  </a:lnTo>
                  <a:lnTo>
                    <a:pt x="1296" y="445"/>
                  </a:lnTo>
                  <a:lnTo>
                    <a:pt x="1298" y="443"/>
                  </a:lnTo>
                  <a:lnTo>
                    <a:pt x="1300" y="443"/>
                  </a:lnTo>
                  <a:lnTo>
                    <a:pt x="1302" y="439"/>
                  </a:lnTo>
                  <a:lnTo>
                    <a:pt x="1304" y="439"/>
                  </a:lnTo>
                  <a:lnTo>
                    <a:pt x="1305" y="439"/>
                  </a:lnTo>
                  <a:lnTo>
                    <a:pt x="1307" y="441"/>
                  </a:lnTo>
                  <a:lnTo>
                    <a:pt x="1307" y="443"/>
                  </a:lnTo>
                  <a:lnTo>
                    <a:pt x="1307" y="445"/>
                  </a:lnTo>
                  <a:lnTo>
                    <a:pt x="1309" y="447"/>
                  </a:lnTo>
                  <a:lnTo>
                    <a:pt x="1311" y="447"/>
                  </a:lnTo>
                  <a:lnTo>
                    <a:pt x="1313" y="445"/>
                  </a:lnTo>
                  <a:lnTo>
                    <a:pt x="1313" y="447"/>
                  </a:lnTo>
                  <a:lnTo>
                    <a:pt x="1315" y="447"/>
                  </a:lnTo>
                  <a:lnTo>
                    <a:pt x="1315" y="445"/>
                  </a:lnTo>
                  <a:lnTo>
                    <a:pt x="1316" y="445"/>
                  </a:lnTo>
                  <a:lnTo>
                    <a:pt x="1316" y="443"/>
                  </a:lnTo>
                  <a:lnTo>
                    <a:pt x="1320" y="447"/>
                  </a:lnTo>
                  <a:lnTo>
                    <a:pt x="1322" y="450"/>
                  </a:lnTo>
                  <a:lnTo>
                    <a:pt x="1324" y="452"/>
                  </a:lnTo>
                  <a:lnTo>
                    <a:pt x="1325" y="452"/>
                  </a:lnTo>
                  <a:lnTo>
                    <a:pt x="1327" y="452"/>
                  </a:lnTo>
                  <a:lnTo>
                    <a:pt x="1327" y="454"/>
                  </a:lnTo>
                  <a:lnTo>
                    <a:pt x="1329" y="454"/>
                  </a:lnTo>
                  <a:lnTo>
                    <a:pt x="1331" y="454"/>
                  </a:lnTo>
                  <a:lnTo>
                    <a:pt x="1333" y="454"/>
                  </a:lnTo>
                  <a:lnTo>
                    <a:pt x="1335" y="454"/>
                  </a:lnTo>
                  <a:lnTo>
                    <a:pt x="1335" y="456"/>
                  </a:lnTo>
                  <a:lnTo>
                    <a:pt x="1336" y="456"/>
                  </a:lnTo>
                  <a:lnTo>
                    <a:pt x="1338" y="454"/>
                  </a:lnTo>
                  <a:lnTo>
                    <a:pt x="1340" y="452"/>
                  </a:lnTo>
                  <a:lnTo>
                    <a:pt x="1340" y="450"/>
                  </a:lnTo>
                  <a:lnTo>
                    <a:pt x="1342" y="448"/>
                  </a:lnTo>
                  <a:lnTo>
                    <a:pt x="1340" y="447"/>
                  </a:lnTo>
                  <a:lnTo>
                    <a:pt x="1340" y="445"/>
                  </a:lnTo>
                  <a:lnTo>
                    <a:pt x="1340" y="443"/>
                  </a:lnTo>
                  <a:lnTo>
                    <a:pt x="1340" y="441"/>
                  </a:lnTo>
                  <a:lnTo>
                    <a:pt x="1340" y="439"/>
                  </a:lnTo>
                  <a:lnTo>
                    <a:pt x="1340" y="436"/>
                  </a:lnTo>
                  <a:lnTo>
                    <a:pt x="1342" y="434"/>
                  </a:lnTo>
                  <a:lnTo>
                    <a:pt x="1344" y="434"/>
                  </a:lnTo>
                  <a:lnTo>
                    <a:pt x="1346" y="432"/>
                  </a:lnTo>
                  <a:lnTo>
                    <a:pt x="1347" y="430"/>
                  </a:lnTo>
                  <a:lnTo>
                    <a:pt x="1347" y="428"/>
                  </a:lnTo>
                  <a:lnTo>
                    <a:pt x="1349" y="425"/>
                  </a:lnTo>
                  <a:lnTo>
                    <a:pt x="1351" y="425"/>
                  </a:lnTo>
                  <a:lnTo>
                    <a:pt x="1351" y="423"/>
                  </a:lnTo>
                  <a:lnTo>
                    <a:pt x="1355" y="419"/>
                  </a:lnTo>
                  <a:lnTo>
                    <a:pt x="1358" y="414"/>
                  </a:lnTo>
                  <a:lnTo>
                    <a:pt x="1362" y="414"/>
                  </a:lnTo>
                  <a:lnTo>
                    <a:pt x="1362" y="412"/>
                  </a:lnTo>
                  <a:lnTo>
                    <a:pt x="1364" y="410"/>
                  </a:lnTo>
                  <a:lnTo>
                    <a:pt x="1364" y="408"/>
                  </a:lnTo>
                  <a:lnTo>
                    <a:pt x="1367" y="408"/>
                  </a:lnTo>
                  <a:lnTo>
                    <a:pt x="1367" y="406"/>
                  </a:lnTo>
                  <a:lnTo>
                    <a:pt x="1369" y="405"/>
                  </a:lnTo>
                  <a:lnTo>
                    <a:pt x="1371" y="405"/>
                  </a:lnTo>
                  <a:lnTo>
                    <a:pt x="1373" y="405"/>
                  </a:lnTo>
                  <a:lnTo>
                    <a:pt x="1375" y="405"/>
                  </a:lnTo>
                  <a:lnTo>
                    <a:pt x="1378" y="405"/>
                  </a:lnTo>
                  <a:lnTo>
                    <a:pt x="1380" y="405"/>
                  </a:lnTo>
                  <a:lnTo>
                    <a:pt x="1382" y="405"/>
                  </a:lnTo>
                  <a:lnTo>
                    <a:pt x="1382" y="403"/>
                  </a:lnTo>
                  <a:lnTo>
                    <a:pt x="1386" y="403"/>
                  </a:lnTo>
                  <a:lnTo>
                    <a:pt x="1387" y="403"/>
                  </a:lnTo>
                  <a:lnTo>
                    <a:pt x="1387" y="405"/>
                  </a:lnTo>
                  <a:lnTo>
                    <a:pt x="1389" y="405"/>
                  </a:lnTo>
                  <a:lnTo>
                    <a:pt x="1389" y="406"/>
                  </a:lnTo>
                  <a:lnTo>
                    <a:pt x="1389" y="408"/>
                  </a:lnTo>
                  <a:lnTo>
                    <a:pt x="1391" y="410"/>
                  </a:lnTo>
                  <a:lnTo>
                    <a:pt x="1395" y="412"/>
                  </a:lnTo>
                  <a:lnTo>
                    <a:pt x="1396" y="412"/>
                  </a:lnTo>
                  <a:lnTo>
                    <a:pt x="1398" y="414"/>
                  </a:lnTo>
                  <a:lnTo>
                    <a:pt x="1396" y="416"/>
                  </a:lnTo>
                  <a:lnTo>
                    <a:pt x="1396" y="417"/>
                  </a:lnTo>
                  <a:lnTo>
                    <a:pt x="1396" y="421"/>
                  </a:lnTo>
                  <a:lnTo>
                    <a:pt x="1393" y="425"/>
                  </a:lnTo>
                  <a:lnTo>
                    <a:pt x="1393" y="427"/>
                  </a:lnTo>
                  <a:lnTo>
                    <a:pt x="1389" y="427"/>
                  </a:lnTo>
                  <a:lnTo>
                    <a:pt x="1386" y="428"/>
                  </a:lnTo>
                  <a:lnTo>
                    <a:pt x="1384" y="430"/>
                  </a:lnTo>
                  <a:lnTo>
                    <a:pt x="1386" y="432"/>
                  </a:lnTo>
                  <a:lnTo>
                    <a:pt x="1387" y="432"/>
                  </a:lnTo>
                  <a:lnTo>
                    <a:pt x="1387" y="436"/>
                  </a:lnTo>
                  <a:lnTo>
                    <a:pt x="1386" y="439"/>
                  </a:lnTo>
                  <a:lnTo>
                    <a:pt x="1386" y="441"/>
                  </a:lnTo>
                  <a:lnTo>
                    <a:pt x="1387" y="443"/>
                  </a:lnTo>
                  <a:lnTo>
                    <a:pt x="1386" y="443"/>
                  </a:lnTo>
                  <a:lnTo>
                    <a:pt x="1386" y="445"/>
                  </a:lnTo>
                  <a:lnTo>
                    <a:pt x="1386" y="447"/>
                  </a:lnTo>
                  <a:lnTo>
                    <a:pt x="1384" y="448"/>
                  </a:lnTo>
                  <a:lnTo>
                    <a:pt x="1387" y="450"/>
                  </a:lnTo>
                  <a:lnTo>
                    <a:pt x="1391" y="447"/>
                  </a:lnTo>
                  <a:lnTo>
                    <a:pt x="1393" y="445"/>
                  </a:lnTo>
                  <a:lnTo>
                    <a:pt x="1393" y="441"/>
                  </a:lnTo>
                  <a:lnTo>
                    <a:pt x="1396" y="439"/>
                  </a:lnTo>
                  <a:lnTo>
                    <a:pt x="1398" y="437"/>
                  </a:lnTo>
                  <a:lnTo>
                    <a:pt x="1400" y="437"/>
                  </a:lnTo>
                  <a:lnTo>
                    <a:pt x="1404" y="437"/>
                  </a:lnTo>
                  <a:lnTo>
                    <a:pt x="1407" y="437"/>
                  </a:lnTo>
                  <a:lnTo>
                    <a:pt x="1411" y="436"/>
                  </a:lnTo>
                  <a:lnTo>
                    <a:pt x="1417" y="436"/>
                  </a:lnTo>
                  <a:lnTo>
                    <a:pt x="1418" y="436"/>
                  </a:lnTo>
                  <a:lnTo>
                    <a:pt x="1422" y="436"/>
                  </a:lnTo>
                  <a:lnTo>
                    <a:pt x="1424" y="437"/>
                  </a:lnTo>
                  <a:lnTo>
                    <a:pt x="1431" y="437"/>
                  </a:lnTo>
                  <a:lnTo>
                    <a:pt x="1438" y="437"/>
                  </a:lnTo>
                  <a:lnTo>
                    <a:pt x="1440" y="441"/>
                  </a:lnTo>
                  <a:lnTo>
                    <a:pt x="1446" y="441"/>
                  </a:lnTo>
                  <a:lnTo>
                    <a:pt x="1449" y="437"/>
                  </a:lnTo>
                  <a:lnTo>
                    <a:pt x="1453" y="437"/>
                  </a:lnTo>
                  <a:lnTo>
                    <a:pt x="1460" y="441"/>
                  </a:lnTo>
                  <a:lnTo>
                    <a:pt x="1460" y="450"/>
                  </a:lnTo>
                  <a:lnTo>
                    <a:pt x="1460" y="452"/>
                  </a:lnTo>
                  <a:lnTo>
                    <a:pt x="1464" y="457"/>
                  </a:lnTo>
                  <a:lnTo>
                    <a:pt x="1469" y="463"/>
                  </a:lnTo>
                  <a:lnTo>
                    <a:pt x="1467" y="467"/>
                  </a:lnTo>
                  <a:lnTo>
                    <a:pt x="1466" y="468"/>
                  </a:lnTo>
                  <a:lnTo>
                    <a:pt x="1464" y="468"/>
                  </a:lnTo>
                  <a:lnTo>
                    <a:pt x="1462" y="470"/>
                  </a:lnTo>
                  <a:lnTo>
                    <a:pt x="1462" y="472"/>
                  </a:lnTo>
                  <a:lnTo>
                    <a:pt x="1460" y="476"/>
                  </a:lnTo>
                  <a:lnTo>
                    <a:pt x="1462" y="485"/>
                  </a:lnTo>
                  <a:lnTo>
                    <a:pt x="1462" y="487"/>
                  </a:lnTo>
                  <a:lnTo>
                    <a:pt x="1460" y="488"/>
                  </a:lnTo>
                  <a:lnTo>
                    <a:pt x="1458" y="490"/>
                  </a:lnTo>
                  <a:lnTo>
                    <a:pt x="1458" y="494"/>
                  </a:lnTo>
                  <a:lnTo>
                    <a:pt x="1458" y="498"/>
                  </a:lnTo>
                  <a:lnTo>
                    <a:pt x="1453" y="503"/>
                  </a:lnTo>
                  <a:lnTo>
                    <a:pt x="1447" y="508"/>
                  </a:lnTo>
                  <a:lnTo>
                    <a:pt x="1453" y="518"/>
                  </a:lnTo>
                  <a:lnTo>
                    <a:pt x="1458" y="519"/>
                  </a:lnTo>
                  <a:lnTo>
                    <a:pt x="1460" y="527"/>
                  </a:lnTo>
                  <a:lnTo>
                    <a:pt x="1462" y="530"/>
                  </a:lnTo>
                  <a:lnTo>
                    <a:pt x="1462" y="536"/>
                  </a:lnTo>
                  <a:lnTo>
                    <a:pt x="1462" y="538"/>
                  </a:lnTo>
                  <a:lnTo>
                    <a:pt x="1462" y="545"/>
                  </a:lnTo>
                  <a:lnTo>
                    <a:pt x="1464" y="549"/>
                  </a:lnTo>
                  <a:lnTo>
                    <a:pt x="1455" y="549"/>
                  </a:lnTo>
                  <a:lnTo>
                    <a:pt x="1449" y="554"/>
                  </a:lnTo>
                  <a:lnTo>
                    <a:pt x="1447" y="558"/>
                  </a:lnTo>
                  <a:lnTo>
                    <a:pt x="1447" y="559"/>
                  </a:lnTo>
                  <a:lnTo>
                    <a:pt x="1449" y="561"/>
                  </a:lnTo>
                  <a:lnTo>
                    <a:pt x="1453" y="563"/>
                  </a:lnTo>
                  <a:lnTo>
                    <a:pt x="1457" y="567"/>
                  </a:lnTo>
                  <a:lnTo>
                    <a:pt x="1457" y="574"/>
                  </a:lnTo>
                  <a:lnTo>
                    <a:pt x="1457" y="580"/>
                  </a:lnTo>
                  <a:lnTo>
                    <a:pt x="1458" y="587"/>
                  </a:lnTo>
                  <a:lnTo>
                    <a:pt x="1469" y="590"/>
                  </a:lnTo>
                  <a:lnTo>
                    <a:pt x="1466" y="594"/>
                  </a:lnTo>
                  <a:lnTo>
                    <a:pt x="1466" y="596"/>
                  </a:lnTo>
                  <a:lnTo>
                    <a:pt x="1466" y="598"/>
                  </a:lnTo>
                  <a:lnTo>
                    <a:pt x="1466" y="600"/>
                  </a:lnTo>
                  <a:lnTo>
                    <a:pt x="1464" y="601"/>
                  </a:lnTo>
                  <a:lnTo>
                    <a:pt x="1464" y="603"/>
                  </a:lnTo>
                  <a:lnTo>
                    <a:pt x="1464" y="605"/>
                  </a:lnTo>
                  <a:lnTo>
                    <a:pt x="1462" y="607"/>
                  </a:lnTo>
                  <a:lnTo>
                    <a:pt x="1464" y="609"/>
                  </a:lnTo>
                  <a:lnTo>
                    <a:pt x="1462" y="609"/>
                  </a:lnTo>
                  <a:lnTo>
                    <a:pt x="1462" y="610"/>
                  </a:lnTo>
                  <a:lnTo>
                    <a:pt x="1460" y="612"/>
                  </a:lnTo>
                  <a:lnTo>
                    <a:pt x="1460" y="614"/>
                  </a:lnTo>
                  <a:lnTo>
                    <a:pt x="1458" y="616"/>
                  </a:lnTo>
                  <a:lnTo>
                    <a:pt x="1457" y="620"/>
                  </a:lnTo>
                  <a:lnTo>
                    <a:pt x="1455" y="621"/>
                  </a:lnTo>
                  <a:lnTo>
                    <a:pt x="1455" y="623"/>
                  </a:lnTo>
                  <a:lnTo>
                    <a:pt x="1455" y="627"/>
                  </a:lnTo>
                  <a:lnTo>
                    <a:pt x="1453" y="627"/>
                  </a:lnTo>
                  <a:lnTo>
                    <a:pt x="1453" y="629"/>
                  </a:lnTo>
                  <a:lnTo>
                    <a:pt x="1451" y="631"/>
                  </a:lnTo>
                  <a:lnTo>
                    <a:pt x="1451" y="632"/>
                  </a:lnTo>
                  <a:lnTo>
                    <a:pt x="1451" y="634"/>
                  </a:lnTo>
                  <a:lnTo>
                    <a:pt x="1457" y="638"/>
                  </a:lnTo>
                  <a:lnTo>
                    <a:pt x="1467" y="640"/>
                  </a:lnTo>
                  <a:lnTo>
                    <a:pt x="1477" y="638"/>
                  </a:lnTo>
                  <a:lnTo>
                    <a:pt x="1486" y="632"/>
                  </a:lnTo>
                  <a:lnTo>
                    <a:pt x="1491" y="631"/>
                  </a:lnTo>
                  <a:lnTo>
                    <a:pt x="1500" y="629"/>
                  </a:lnTo>
                  <a:lnTo>
                    <a:pt x="1509" y="629"/>
                  </a:lnTo>
                  <a:lnTo>
                    <a:pt x="1515" y="627"/>
                  </a:lnTo>
                  <a:lnTo>
                    <a:pt x="1520" y="625"/>
                  </a:lnTo>
                  <a:lnTo>
                    <a:pt x="1526" y="625"/>
                  </a:lnTo>
                  <a:lnTo>
                    <a:pt x="1537" y="627"/>
                  </a:lnTo>
                  <a:lnTo>
                    <a:pt x="1548" y="632"/>
                  </a:lnTo>
                  <a:lnTo>
                    <a:pt x="1551" y="625"/>
                  </a:lnTo>
                  <a:lnTo>
                    <a:pt x="1551" y="623"/>
                  </a:lnTo>
                  <a:lnTo>
                    <a:pt x="1551" y="621"/>
                  </a:lnTo>
                  <a:lnTo>
                    <a:pt x="1553" y="621"/>
                  </a:lnTo>
                  <a:lnTo>
                    <a:pt x="1555" y="621"/>
                  </a:lnTo>
                  <a:lnTo>
                    <a:pt x="1557" y="621"/>
                  </a:lnTo>
                  <a:lnTo>
                    <a:pt x="1560" y="621"/>
                  </a:lnTo>
                  <a:lnTo>
                    <a:pt x="1564" y="620"/>
                  </a:lnTo>
                  <a:lnTo>
                    <a:pt x="1566" y="621"/>
                  </a:lnTo>
                  <a:lnTo>
                    <a:pt x="1566" y="620"/>
                  </a:lnTo>
                  <a:lnTo>
                    <a:pt x="1568" y="618"/>
                  </a:lnTo>
                  <a:lnTo>
                    <a:pt x="1569" y="616"/>
                  </a:lnTo>
                  <a:lnTo>
                    <a:pt x="1571" y="616"/>
                  </a:lnTo>
                  <a:lnTo>
                    <a:pt x="1571" y="614"/>
                  </a:lnTo>
                  <a:lnTo>
                    <a:pt x="1573" y="612"/>
                  </a:lnTo>
                  <a:lnTo>
                    <a:pt x="1575" y="610"/>
                  </a:lnTo>
                  <a:lnTo>
                    <a:pt x="1577" y="610"/>
                  </a:lnTo>
                  <a:lnTo>
                    <a:pt x="1579" y="610"/>
                  </a:lnTo>
                  <a:lnTo>
                    <a:pt x="1579" y="612"/>
                  </a:lnTo>
                  <a:lnTo>
                    <a:pt x="1582" y="612"/>
                  </a:lnTo>
                  <a:lnTo>
                    <a:pt x="1588" y="610"/>
                  </a:lnTo>
                  <a:lnTo>
                    <a:pt x="1593" y="609"/>
                  </a:lnTo>
                  <a:lnTo>
                    <a:pt x="1595" y="609"/>
                  </a:lnTo>
                  <a:lnTo>
                    <a:pt x="1588" y="618"/>
                  </a:lnTo>
                  <a:lnTo>
                    <a:pt x="1586" y="625"/>
                  </a:lnTo>
                  <a:lnTo>
                    <a:pt x="1586" y="634"/>
                  </a:lnTo>
                  <a:lnTo>
                    <a:pt x="1584" y="634"/>
                  </a:lnTo>
                  <a:lnTo>
                    <a:pt x="1582" y="636"/>
                  </a:lnTo>
                  <a:lnTo>
                    <a:pt x="1582" y="638"/>
                  </a:lnTo>
                  <a:lnTo>
                    <a:pt x="1582" y="640"/>
                  </a:lnTo>
                  <a:lnTo>
                    <a:pt x="1580" y="641"/>
                  </a:lnTo>
                  <a:lnTo>
                    <a:pt x="1582" y="643"/>
                  </a:lnTo>
                  <a:lnTo>
                    <a:pt x="1580" y="643"/>
                  </a:lnTo>
                  <a:lnTo>
                    <a:pt x="1582" y="645"/>
                  </a:lnTo>
                  <a:lnTo>
                    <a:pt x="1580" y="647"/>
                  </a:lnTo>
                  <a:lnTo>
                    <a:pt x="1582" y="649"/>
                  </a:lnTo>
                  <a:lnTo>
                    <a:pt x="1584" y="649"/>
                  </a:lnTo>
                  <a:lnTo>
                    <a:pt x="1586" y="649"/>
                  </a:lnTo>
                  <a:lnTo>
                    <a:pt x="1588" y="649"/>
                  </a:lnTo>
                  <a:lnTo>
                    <a:pt x="1589" y="651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89" y="656"/>
                  </a:lnTo>
                  <a:lnTo>
                    <a:pt x="1589" y="658"/>
                  </a:lnTo>
                  <a:lnTo>
                    <a:pt x="1591" y="658"/>
                  </a:lnTo>
                  <a:lnTo>
                    <a:pt x="1591" y="660"/>
                  </a:lnTo>
                  <a:lnTo>
                    <a:pt x="1591" y="661"/>
                  </a:lnTo>
                  <a:lnTo>
                    <a:pt x="1591" y="663"/>
                  </a:lnTo>
                  <a:lnTo>
                    <a:pt x="1591" y="665"/>
                  </a:lnTo>
                  <a:lnTo>
                    <a:pt x="1593" y="667"/>
                  </a:lnTo>
                  <a:lnTo>
                    <a:pt x="1595" y="669"/>
                  </a:lnTo>
                  <a:lnTo>
                    <a:pt x="1597" y="669"/>
                  </a:lnTo>
                  <a:lnTo>
                    <a:pt x="1599" y="671"/>
                  </a:lnTo>
                  <a:lnTo>
                    <a:pt x="1600" y="671"/>
                  </a:lnTo>
                  <a:lnTo>
                    <a:pt x="1602" y="671"/>
                  </a:lnTo>
                  <a:lnTo>
                    <a:pt x="1602" y="672"/>
                  </a:lnTo>
                  <a:lnTo>
                    <a:pt x="1604" y="672"/>
                  </a:lnTo>
                  <a:lnTo>
                    <a:pt x="1606" y="672"/>
                  </a:lnTo>
                  <a:lnTo>
                    <a:pt x="1608" y="674"/>
                  </a:lnTo>
                  <a:lnTo>
                    <a:pt x="1611" y="674"/>
                  </a:lnTo>
                  <a:lnTo>
                    <a:pt x="1613" y="676"/>
                  </a:lnTo>
                  <a:lnTo>
                    <a:pt x="1615" y="676"/>
                  </a:lnTo>
                  <a:lnTo>
                    <a:pt x="1617" y="678"/>
                  </a:lnTo>
                  <a:lnTo>
                    <a:pt x="1617" y="680"/>
                  </a:lnTo>
                  <a:lnTo>
                    <a:pt x="1619" y="682"/>
                  </a:lnTo>
                  <a:lnTo>
                    <a:pt x="1620" y="682"/>
                  </a:lnTo>
                  <a:lnTo>
                    <a:pt x="1622" y="683"/>
                  </a:lnTo>
                  <a:lnTo>
                    <a:pt x="1624" y="683"/>
                  </a:lnTo>
                  <a:lnTo>
                    <a:pt x="1626" y="685"/>
                  </a:lnTo>
                  <a:lnTo>
                    <a:pt x="1628" y="685"/>
                  </a:lnTo>
                  <a:lnTo>
                    <a:pt x="1630" y="685"/>
                  </a:lnTo>
                  <a:lnTo>
                    <a:pt x="1631" y="685"/>
                  </a:lnTo>
                  <a:lnTo>
                    <a:pt x="1633" y="687"/>
                  </a:lnTo>
                  <a:lnTo>
                    <a:pt x="1635" y="689"/>
                  </a:lnTo>
                  <a:lnTo>
                    <a:pt x="1635" y="691"/>
                  </a:lnTo>
                  <a:lnTo>
                    <a:pt x="1633" y="692"/>
                  </a:lnTo>
                  <a:lnTo>
                    <a:pt x="1631" y="692"/>
                  </a:lnTo>
                  <a:lnTo>
                    <a:pt x="1630" y="694"/>
                  </a:lnTo>
                  <a:lnTo>
                    <a:pt x="1630" y="696"/>
                  </a:lnTo>
                  <a:lnTo>
                    <a:pt x="1630" y="698"/>
                  </a:lnTo>
                  <a:lnTo>
                    <a:pt x="1630" y="700"/>
                  </a:lnTo>
                  <a:lnTo>
                    <a:pt x="1631" y="702"/>
                  </a:lnTo>
                  <a:lnTo>
                    <a:pt x="1633" y="703"/>
                  </a:lnTo>
                  <a:lnTo>
                    <a:pt x="1635" y="703"/>
                  </a:lnTo>
                  <a:lnTo>
                    <a:pt x="1635" y="705"/>
                  </a:lnTo>
                  <a:lnTo>
                    <a:pt x="1635" y="707"/>
                  </a:lnTo>
                  <a:lnTo>
                    <a:pt x="1637" y="707"/>
                  </a:lnTo>
                  <a:lnTo>
                    <a:pt x="1637" y="709"/>
                  </a:lnTo>
                  <a:lnTo>
                    <a:pt x="1639" y="709"/>
                  </a:lnTo>
                  <a:lnTo>
                    <a:pt x="1640" y="711"/>
                  </a:lnTo>
                  <a:lnTo>
                    <a:pt x="1642" y="712"/>
                  </a:lnTo>
                  <a:lnTo>
                    <a:pt x="1642" y="714"/>
                  </a:lnTo>
                  <a:lnTo>
                    <a:pt x="1640" y="716"/>
                  </a:lnTo>
                  <a:lnTo>
                    <a:pt x="1640" y="718"/>
                  </a:lnTo>
                  <a:lnTo>
                    <a:pt x="1642" y="718"/>
                  </a:lnTo>
                  <a:lnTo>
                    <a:pt x="1642" y="720"/>
                  </a:lnTo>
                  <a:lnTo>
                    <a:pt x="1628" y="716"/>
                  </a:lnTo>
                  <a:lnTo>
                    <a:pt x="1630" y="729"/>
                  </a:lnTo>
                  <a:lnTo>
                    <a:pt x="1628" y="734"/>
                  </a:lnTo>
                  <a:lnTo>
                    <a:pt x="1628" y="742"/>
                  </a:lnTo>
                  <a:lnTo>
                    <a:pt x="1631" y="747"/>
                  </a:lnTo>
                  <a:lnTo>
                    <a:pt x="1631" y="753"/>
                  </a:lnTo>
                  <a:lnTo>
                    <a:pt x="1628" y="756"/>
                  </a:lnTo>
                  <a:lnTo>
                    <a:pt x="1628" y="763"/>
                  </a:lnTo>
                  <a:lnTo>
                    <a:pt x="1628" y="767"/>
                  </a:lnTo>
                  <a:lnTo>
                    <a:pt x="1630" y="769"/>
                  </a:lnTo>
                  <a:lnTo>
                    <a:pt x="1631" y="776"/>
                  </a:lnTo>
                  <a:lnTo>
                    <a:pt x="1615" y="771"/>
                  </a:lnTo>
                  <a:lnTo>
                    <a:pt x="1611" y="769"/>
                  </a:lnTo>
                  <a:lnTo>
                    <a:pt x="1608" y="771"/>
                  </a:lnTo>
                  <a:lnTo>
                    <a:pt x="1608" y="774"/>
                  </a:lnTo>
                  <a:lnTo>
                    <a:pt x="1606" y="773"/>
                  </a:lnTo>
                  <a:lnTo>
                    <a:pt x="1604" y="773"/>
                  </a:lnTo>
                  <a:lnTo>
                    <a:pt x="1602" y="773"/>
                  </a:lnTo>
                  <a:lnTo>
                    <a:pt x="1600" y="774"/>
                  </a:lnTo>
                  <a:lnTo>
                    <a:pt x="1599" y="774"/>
                  </a:lnTo>
                  <a:lnTo>
                    <a:pt x="1597" y="774"/>
                  </a:lnTo>
                  <a:lnTo>
                    <a:pt x="1597" y="776"/>
                  </a:lnTo>
                  <a:lnTo>
                    <a:pt x="1597" y="778"/>
                  </a:lnTo>
                  <a:lnTo>
                    <a:pt x="1599" y="780"/>
                  </a:lnTo>
                  <a:lnTo>
                    <a:pt x="1599" y="782"/>
                  </a:lnTo>
                  <a:lnTo>
                    <a:pt x="1600" y="784"/>
                  </a:lnTo>
                  <a:lnTo>
                    <a:pt x="1602" y="785"/>
                  </a:lnTo>
                  <a:lnTo>
                    <a:pt x="1604" y="787"/>
                  </a:lnTo>
                  <a:lnTo>
                    <a:pt x="1606" y="789"/>
                  </a:lnTo>
                  <a:lnTo>
                    <a:pt x="1608" y="791"/>
                  </a:lnTo>
                  <a:lnTo>
                    <a:pt x="1610" y="793"/>
                  </a:lnTo>
                  <a:lnTo>
                    <a:pt x="1610" y="794"/>
                  </a:lnTo>
                  <a:lnTo>
                    <a:pt x="1613" y="794"/>
                  </a:lnTo>
                  <a:lnTo>
                    <a:pt x="1615" y="794"/>
                  </a:lnTo>
                  <a:lnTo>
                    <a:pt x="1619" y="796"/>
                  </a:lnTo>
                  <a:lnTo>
                    <a:pt x="1619" y="798"/>
                  </a:lnTo>
                  <a:lnTo>
                    <a:pt x="1620" y="798"/>
                  </a:lnTo>
                  <a:lnTo>
                    <a:pt x="1624" y="802"/>
                  </a:lnTo>
                  <a:lnTo>
                    <a:pt x="1626" y="804"/>
                  </a:lnTo>
                  <a:lnTo>
                    <a:pt x="1626" y="805"/>
                  </a:lnTo>
                  <a:lnTo>
                    <a:pt x="1626" y="807"/>
                  </a:lnTo>
                  <a:lnTo>
                    <a:pt x="1626" y="809"/>
                  </a:lnTo>
                  <a:lnTo>
                    <a:pt x="1628" y="811"/>
                  </a:lnTo>
                  <a:lnTo>
                    <a:pt x="1630" y="813"/>
                  </a:lnTo>
                  <a:lnTo>
                    <a:pt x="1626" y="816"/>
                  </a:lnTo>
                  <a:lnTo>
                    <a:pt x="1624" y="818"/>
                  </a:lnTo>
                  <a:lnTo>
                    <a:pt x="1624" y="820"/>
                  </a:lnTo>
                  <a:lnTo>
                    <a:pt x="1624" y="822"/>
                  </a:lnTo>
                  <a:lnTo>
                    <a:pt x="1624" y="825"/>
                  </a:lnTo>
                  <a:lnTo>
                    <a:pt x="1626" y="827"/>
                  </a:lnTo>
                  <a:lnTo>
                    <a:pt x="1628" y="829"/>
                  </a:lnTo>
                  <a:lnTo>
                    <a:pt x="1628" y="833"/>
                  </a:lnTo>
                  <a:lnTo>
                    <a:pt x="1630" y="835"/>
                  </a:lnTo>
                  <a:lnTo>
                    <a:pt x="1630" y="836"/>
                  </a:lnTo>
                  <a:lnTo>
                    <a:pt x="1631" y="838"/>
                  </a:lnTo>
                  <a:lnTo>
                    <a:pt x="1631" y="840"/>
                  </a:lnTo>
                  <a:lnTo>
                    <a:pt x="1630" y="842"/>
                  </a:lnTo>
                  <a:lnTo>
                    <a:pt x="1631" y="842"/>
                  </a:lnTo>
                  <a:lnTo>
                    <a:pt x="1633" y="845"/>
                  </a:lnTo>
                  <a:lnTo>
                    <a:pt x="1633" y="849"/>
                  </a:lnTo>
                  <a:lnTo>
                    <a:pt x="1630" y="849"/>
                  </a:lnTo>
                  <a:lnTo>
                    <a:pt x="1628" y="849"/>
                  </a:lnTo>
                  <a:lnTo>
                    <a:pt x="1630" y="851"/>
                  </a:lnTo>
                  <a:lnTo>
                    <a:pt x="1631" y="851"/>
                  </a:lnTo>
                  <a:lnTo>
                    <a:pt x="1633" y="853"/>
                  </a:lnTo>
                  <a:lnTo>
                    <a:pt x="1635" y="855"/>
                  </a:lnTo>
                  <a:lnTo>
                    <a:pt x="1637" y="856"/>
                  </a:lnTo>
                  <a:lnTo>
                    <a:pt x="1639" y="856"/>
                  </a:lnTo>
                  <a:lnTo>
                    <a:pt x="1639" y="858"/>
                  </a:lnTo>
                  <a:lnTo>
                    <a:pt x="1640" y="858"/>
                  </a:lnTo>
                  <a:lnTo>
                    <a:pt x="1640" y="860"/>
                  </a:lnTo>
                  <a:lnTo>
                    <a:pt x="1639" y="860"/>
                  </a:lnTo>
                  <a:lnTo>
                    <a:pt x="1639" y="862"/>
                  </a:lnTo>
                  <a:lnTo>
                    <a:pt x="1639" y="864"/>
                  </a:lnTo>
                  <a:lnTo>
                    <a:pt x="1639" y="865"/>
                  </a:lnTo>
                  <a:lnTo>
                    <a:pt x="1639" y="867"/>
                  </a:lnTo>
                  <a:lnTo>
                    <a:pt x="1639" y="869"/>
                  </a:lnTo>
                  <a:lnTo>
                    <a:pt x="1639" y="871"/>
                  </a:lnTo>
                  <a:lnTo>
                    <a:pt x="1637" y="876"/>
                  </a:lnTo>
                  <a:lnTo>
                    <a:pt x="1639" y="878"/>
                  </a:lnTo>
                  <a:lnTo>
                    <a:pt x="1640" y="882"/>
                  </a:lnTo>
                  <a:lnTo>
                    <a:pt x="1642" y="884"/>
                  </a:lnTo>
                  <a:lnTo>
                    <a:pt x="1648" y="886"/>
                  </a:lnTo>
                  <a:lnTo>
                    <a:pt x="1650" y="887"/>
                  </a:lnTo>
                  <a:lnTo>
                    <a:pt x="1651" y="887"/>
                  </a:lnTo>
                  <a:lnTo>
                    <a:pt x="1657" y="889"/>
                  </a:lnTo>
                  <a:lnTo>
                    <a:pt x="1657" y="891"/>
                  </a:lnTo>
                  <a:lnTo>
                    <a:pt x="1664" y="893"/>
                  </a:lnTo>
                  <a:lnTo>
                    <a:pt x="1666" y="893"/>
                  </a:lnTo>
                  <a:lnTo>
                    <a:pt x="1668" y="893"/>
                  </a:lnTo>
                  <a:lnTo>
                    <a:pt x="1670" y="895"/>
                  </a:lnTo>
                  <a:lnTo>
                    <a:pt x="1671" y="895"/>
                  </a:lnTo>
                  <a:lnTo>
                    <a:pt x="1671" y="896"/>
                  </a:lnTo>
                  <a:lnTo>
                    <a:pt x="1673" y="900"/>
                  </a:lnTo>
                  <a:lnTo>
                    <a:pt x="1675" y="900"/>
                  </a:lnTo>
                  <a:lnTo>
                    <a:pt x="1675" y="902"/>
                  </a:lnTo>
                  <a:lnTo>
                    <a:pt x="1677" y="902"/>
                  </a:lnTo>
                  <a:lnTo>
                    <a:pt x="1679" y="902"/>
                  </a:lnTo>
                  <a:lnTo>
                    <a:pt x="1679" y="904"/>
                  </a:lnTo>
                  <a:lnTo>
                    <a:pt x="1681" y="906"/>
                  </a:lnTo>
                  <a:lnTo>
                    <a:pt x="1682" y="907"/>
                  </a:lnTo>
                  <a:lnTo>
                    <a:pt x="1682" y="909"/>
                  </a:lnTo>
                  <a:lnTo>
                    <a:pt x="1681" y="913"/>
                  </a:lnTo>
                  <a:lnTo>
                    <a:pt x="1681" y="916"/>
                  </a:lnTo>
                  <a:lnTo>
                    <a:pt x="1679" y="920"/>
                  </a:lnTo>
                  <a:lnTo>
                    <a:pt x="1679" y="926"/>
                  </a:lnTo>
                  <a:lnTo>
                    <a:pt x="1677" y="927"/>
                  </a:lnTo>
                  <a:lnTo>
                    <a:pt x="1677" y="931"/>
                  </a:lnTo>
                  <a:lnTo>
                    <a:pt x="1671" y="935"/>
                  </a:lnTo>
                  <a:lnTo>
                    <a:pt x="1666" y="940"/>
                  </a:lnTo>
                  <a:lnTo>
                    <a:pt x="1662" y="944"/>
                  </a:lnTo>
                  <a:lnTo>
                    <a:pt x="1659" y="946"/>
                  </a:lnTo>
                  <a:lnTo>
                    <a:pt x="1657" y="947"/>
                  </a:lnTo>
                  <a:lnTo>
                    <a:pt x="1651" y="951"/>
                  </a:lnTo>
                  <a:lnTo>
                    <a:pt x="1650" y="957"/>
                  </a:lnTo>
                  <a:lnTo>
                    <a:pt x="1646" y="962"/>
                  </a:lnTo>
                  <a:lnTo>
                    <a:pt x="1642" y="966"/>
                  </a:lnTo>
                  <a:lnTo>
                    <a:pt x="1639" y="969"/>
                  </a:lnTo>
                  <a:lnTo>
                    <a:pt x="1635" y="973"/>
                  </a:lnTo>
                  <a:lnTo>
                    <a:pt x="1628" y="973"/>
                  </a:lnTo>
                  <a:lnTo>
                    <a:pt x="1624" y="975"/>
                  </a:lnTo>
                  <a:lnTo>
                    <a:pt x="1620" y="977"/>
                  </a:lnTo>
                  <a:lnTo>
                    <a:pt x="1617" y="978"/>
                  </a:lnTo>
                  <a:lnTo>
                    <a:pt x="1615" y="982"/>
                  </a:lnTo>
                  <a:lnTo>
                    <a:pt x="1613" y="984"/>
                  </a:lnTo>
                  <a:lnTo>
                    <a:pt x="1610" y="989"/>
                  </a:lnTo>
                  <a:lnTo>
                    <a:pt x="1608" y="991"/>
                  </a:lnTo>
                  <a:lnTo>
                    <a:pt x="1608" y="997"/>
                  </a:lnTo>
                  <a:lnTo>
                    <a:pt x="1608" y="1000"/>
                  </a:lnTo>
                  <a:lnTo>
                    <a:pt x="1610" y="1004"/>
                  </a:lnTo>
                  <a:lnTo>
                    <a:pt x="1611" y="1006"/>
                  </a:lnTo>
                  <a:lnTo>
                    <a:pt x="1611" y="1009"/>
                  </a:lnTo>
                  <a:lnTo>
                    <a:pt x="1613" y="1015"/>
                  </a:lnTo>
                  <a:lnTo>
                    <a:pt x="1611" y="1024"/>
                  </a:lnTo>
                  <a:lnTo>
                    <a:pt x="1610" y="1029"/>
                  </a:lnTo>
                  <a:lnTo>
                    <a:pt x="1610" y="1035"/>
                  </a:lnTo>
                  <a:lnTo>
                    <a:pt x="1610" y="1037"/>
                  </a:lnTo>
                  <a:lnTo>
                    <a:pt x="1608" y="1040"/>
                  </a:lnTo>
                  <a:lnTo>
                    <a:pt x="1610" y="1044"/>
                  </a:lnTo>
                  <a:lnTo>
                    <a:pt x="1610" y="1046"/>
                  </a:lnTo>
                  <a:lnTo>
                    <a:pt x="1610" y="1048"/>
                  </a:lnTo>
                  <a:lnTo>
                    <a:pt x="1608" y="1049"/>
                  </a:lnTo>
                  <a:lnTo>
                    <a:pt x="1604" y="1049"/>
                  </a:lnTo>
                  <a:lnTo>
                    <a:pt x="1600" y="1049"/>
                  </a:lnTo>
                  <a:lnTo>
                    <a:pt x="1595" y="1051"/>
                  </a:lnTo>
                  <a:lnTo>
                    <a:pt x="1593" y="1053"/>
                  </a:lnTo>
                  <a:lnTo>
                    <a:pt x="1591" y="1055"/>
                  </a:lnTo>
                  <a:lnTo>
                    <a:pt x="1586" y="1057"/>
                  </a:lnTo>
                  <a:lnTo>
                    <a:pt x="1582" y="1059"/>
                  </a:lnTo>
                  <a:lnTo>
                    <a:pt x="1580" y="1062"/>
                  </a:lnTo>
                  <a:lnTo>
                    <a:pt x="1579" y="1064"/>
                  </a:lnTo>
                  <a:lnTo>
                    <a:pt x="1575" y="1068"/>
                  </a:lnTo>
                  <a:lnTo>
                    <a:pt x="1573" y="1069"/>
                  </a:lnTo>
                  <a:lnTo>
                    <a:pt x="1573" y="1071"/>
                  </a:lnTo>
                  <a:lnTo>
                    <a:pt x="1573" y="1073"/>
                  </a:lnTo>
                  <a:lnTo>
                    <a:pt x="1571" y="1075"/>
                  </a:lnTo>
                  <a:lnTo>
                    <a:pt x="1568" y="1077"/>
                  </a:lnTo>
                  <a:lnTo>
                    <a:pt x="1566" y="1079"/>
                  </a:lnTo>
                  <a:lnTo>
                    <a:pt x="1566" y="1080"/>
                  </a:lnTo>
                  <a:lnTo>
                    <a:pt x="1568" y="1082"/>
                  </a:lnTo>
                  <a:lnTo>
                    <a:pt x="1571" y="1086"/>
                  </a:lnTo>
                  <a:lnTo>
                    <a:pt x="1573" y="1086"/>
                  </a:lnTo>
                  <a:lnTo>
                    <a:pt x="1575" y="1088"/>
                  </a:lnTo>
                  <a:lnTo>
                    <a:pt x="1575" y="1090"/>
                  </a:lnTo>
                  <a:lnTo>
                    <a:pt x="1579" y="1090"/>
                  </a:lnTo>
                  <a:lnTo>
                    <a:pt x="1579" y="1093"/>
                  </a:lnTo>
                  <a:lnTo>
                    <a:pt x="1580" y="1095"/>
                  </a:lnTo>
                  <a:lnTo>
                    <a:pt x="1580" y="1100"/>
                  </a:lnTo>
                  <a:lnTo>
                    <a:pt x="1579" y="1102"/>
                  </a:lnTo>
                  <a:lnTo>
                    <a:pt x="1577" y="1108"/>
                  </a:lnTo>
                  <a:lnTo>
                    <a:pt x="1575" y="1110"/>
                  </a:lnTo>
                  <a:lnTo>
                    <a:pt x="1575" y="1111"/>
                  </a:lnTo>
                  <a:lnTo>
                    <a:pt x="1573" y="1113"/>
                  </a:lnTo>
                  <a:lnTo>
                    <a:pt x="1569" y="1115"/>
                  </a:lnTo>
                  <a:lnTo>
                    <a:pt x="1568" y="1120"/>
                  </a:lnTo>
                  <a:lnTo>
                    <a:pt x="1568" y="1122"/>
                  </a:lnTo>
                  <a:lnTo>
                    <a:pt x="1571" y="1126"/>
                  </a:lnTo>
                  <a:lnTo>
                    <a:pt x="1575" y="1130"/>
                  </a:lnTo>
                  <a:lnTo>
                    <a:pt x="1575" y="1133"/>
                  </a:lnTo>
                  <a:lnTo>
                    <a:pt x="1575" y="1137"/>
                  </a:lnTo>
                  <a:lnTo>
                    <a:pt x="1575" y="1142"/>
                  </a:lnTo>
                  <a:lnTo>
                    <a:pt x="1575" y="1146"/>
                  </a:lnTo>
                  <a:lnTo>
                    <a:pt x="1575" y="1150"/>
                  </a:lnTo>
                  <a:lnTo>
                    <a:pt x="1579" y="1157"/>
                  </a:lnTo>
                  <a:lnTo>
                    <a:pt x="1580" y="1161"/>
                  </a:lnTo>
                  <a:lnTo>
                    <a:pt x="1584" y="1162"/>
                  </a:lnTo>
                  <a:lnTo>
                    <a:pt x="1586" y="1166"/>
                  </a:lnTo>
                  <a:lnTo>
                    <a:pt x="1584" y="1171"/>
                  </a:lnTo>
                  <a:lnTo>
                    <a:pt x="1584" y="1175"/>
                  </a:lnTo>
                  <a:lnTo>
                    <a:pt x="1584" y="1177"/>
                  </a:lnTo>
                  <a:lnTo>
                    <a:pt x="1589" y="1179"/>
                  </a:lnTo>
                  <a:lnTo>
                    <a:pt x="1595" y="1181"/>
                  </a:lnTo>
                  <a:lnTo>
                    <a:pt x="1599" y="1182"/>
                  </a:lnTo>
                  <a:lnTo>
                    <a:pt x="1604" y="1186"/>
                  </a:lnTo>
                  <a:lnTo>
                    <a:pt x="1608" y="1186"/>
                  </a:lnTo>
                  <a:lnTo>
                    <a:pt x="1610" y="1188"/>
                  </a:lnTo>
                  <a:lnTo>
                    <a:pt x="1610" y="1190"/>
                  </a:lnTo>
                  <a:lnTo>
                    <a:pt x="1613" y="1192"/>
                  </a:lnTo>
                  <a:lnTo>
                    <a:pt x="1615" y="1195"/>
                  </a:lnTo>
                  <a:lnTo>
                    <a:pt x="1617" y="1197"/>
                  </a:lnTo>
                  <a:lnTo>
                    <a:pt x="1620" y="1202"/>
                  </a:lnTo>
                  <a:lnTo>
                    <a:pt x="1624" y="1206"/>
                  </a:lnTo>
                  <a:lnTo>
                    <a:pt x="1624" y="1208"/>
                  </a:lnTo>
                  <a:lnTo>
                    <a:pt x="1626" y="1210"/>
                  </a:lnTo>
                  <a:lnTo>
                    <a:pt x="1628" y="1212"/>
                  </a:lnTo>
                  <a:lnTo>
                    <a:pt x="1631" y="1215"/>
                  </a:lnTo>
                  <a:lnTo>
                    <a:pt x="1635" y="1217"/>
                  </a:lnTo>
                  <a:lnTo>
                    <a:pt x="1635" y="1219"/>
                  </a:lnTo>
                  <a:lnTo>
                    <a:pt x="1639" y="1221"/>
                  </a:lnTo>
                  <a:lnTo>
                    <a:pt x="1640" y="1222"/>
                  </a:lnTo>
                  <a:lnTo>
                    <a:pt x="1642" y="1226"/>
                  </a:lnTo>
                  <a:lnTo>
                    <a:pt x="1644" y="1228"/>
                  </a:lnTo>
                  <a:lnTo>
                    <a:pt x="1648" y="1232"/>
                  </a:lnTo>
                  <a:lnTo>
                    <a:pt x="1648" y="1233"/>
                  </a:lnTo>
                  <a:lnTo>
                    <a:pt x="1646" y="1239"/>
                  </a:lnTo>
                  <a:lnTo>
                    <a:pt x="1642" y="1239"/>
                  </a:lnTo>
                  <a:lnTo>
                    <a:pt x="1640" y="1241"/>
                  </a:lnTo>
                  <a:lnTo>
                    <a:pt x="1637" y="1242"/>
                  </a:lnTo>
                  <a:lnTo>
                    <a:pt x="1633" y="1246"/>
                  </a:lnTo>
                  <a:lnTo>
                    <a:pt x="1630" y="1246"/>
                  </a:lnTo>
                  <a:lnTo>
                    <a:pt x="1626" y="1248"/>
                  </a:lnTo>
                  <a:lnTo>
                    <a:pt x="1624" y="1250"/>
                  </a:lnTo>
                  <a:lnTo>
                    <a:pt x="1619" y="1252"/>
                  </a:lnTo>
                  <a:lnTo>
                    <a:pt x="1615" y="1253"/>
                  </a:lnTo>
                  <a:lnTo>
                    <a:pt x="1613" y="1255"/>
                  </a:lnTo>
                  <a:lnTo>
                    <a:pt x="1611" y="1257"/>
                  </a:lnTo>
                  <a:lnTo>
                    <a:pt x="1611" y="1259"/>
                  </a:lnTo>
                  <a:lnTo>
                    <a:pt x="1611" y="1263"/>
                  </a:lnTo>
                  <a:lnTo>
                    <a:pt x="1611" y="1266"/>
                  </a:lnTo>
                  <a:lnTo>
                    <a:pt x="1613" y="1270"/>
                  </a:lnTo>
                  <a:lnTo>
                    <a:pt x="1613" y="1273"/>
                  </a:lnTo>
                  <a:lnTo>
                    <a:pt x="1613" y="1275"/>
                  </a:lnTo>
                  <a:lnTo>
                    <a:pt x="1611" y="1279"/>
                  </a:lnTo>
                  <a:lnTo>
                    <a:pt x="1613" y="1283"/>
                  </a:lnTo>
                  <a:lnTo>
                    <a:pt x="1613" y="1284"/>
                  </a:lnTo>
                  <a:lnTo>
                    <a:pt x="1615" y="1288"/>
                  </a:lnTo>
                  <a:lnTo>
                    <a:pt x="1617" y="1290"/>
                  </a:lnTo>
                  <a:lnTo>
                    <a:pt x="1620" y="1293"/>
                  </a:lnTo>
                  <a:lnTo>
                    <a:pt x="1622" y="1295"/>
                  </a:lnTo>
                  <a:lnTo>
                    <a:pt x="1628" y="1299"/>
                  </a:lnTo>
                  <a:lnTo>
                    <a:pt x="1631" y="1303"/>
                  </a:lnTo>
                  <a:lnTo>
                    <a:pt x="1635" y="1308"/>
                  </a:lnTo>
                  <a:lnTo>
                    <a:pt x="1639" y="1312"/>
                  </a:lnTo>
                  <a:lnTo>
                    <a:pt x="1642" y="1315"/>
                  </a:lnTo>
                  <a:lnTo>
                    <a:pt x="1644" y="1317"/>
                  </a:lnTo>
                  <a:lnTo>
                    <a:pt x="1644" y="1323"/>
                  </a:lnTo>
                  <a:lnTo>
                    <a:pt x="1642" y="1326"/>
                  </a:lnTo>
                  <a:lnTo>
                    <a:pt x="1640" y="1330"/>
                  </a:lnTo>
                  <a:lnTo>
                    <a:pt x="1635" y="1337"/>
                  </a:lnTo>
                  <a:lnTo>
                    <a:pt x="1635" y="1341"/>
                  </a:lnTo>
                  <a:lnTo>
                    <a:pt x="1633" y="1348"/>
                  </a:lnTo>
                  <a:lnTo>
                    <a:pt x="1631" y="1354"/>
                  </a:lnTo>
                  <a:lnTo>
                    <a:pt x="1630" y="1357"/>
                  </a:lnTo>
                  <a:lnTo>
                    <a:pt x="1626" y="1365"/>
                  </a:lnTo>
                  <a:lnTo>
                    <a:pt x="1626" y="1366"/>
                  </a:lnTo>
                  <a:lnTo>
                    <a:pt x="1620" y="1370"/>
                  </a:lnTo>
                  <a:lnTo>
                    <a:pt x="1615" y="1374"/>
                  </a:lnTo>
                  <a:lnTo>
                    <a:pt x="1611" y="1377"/>
                  </a:lnTo>
                  <a:lnTo>
                    <a:pt x="1610" y="1385"/>
                  </a:lnTo>
                  <a:lnTo>
                    <a:pt x="1610" y="1388"/>
                  </a:lnTo>
                  <a:lnTo>
                    <a:pt x="1610" y="1394"/>
                  </a:lnTo>
                  <a:lnTo>
                    <a:pt x="1613" y="1397"/>
                  </a:lnTo>
                  <a:lnTo>
                    <a:pt x="1615" y="1401"/>
                  </a:lnTo>
                  <a:lnTo>
                    <a:pt x="1611" y="1403"/>
                  </a:lnTo>
                  <a:lnTo>
                    <a:pt x="1606" y="1406"/>
                  </a:lnTo>
                  <a:lnTo>
                    <a:pt x="1602" y="1408"/>
                  </a:lnTo>
                  <a:lnTo>
                    <a:pt x="1599" y="1412"/>
                  </a:lnTo>
                  <a:lnTo>
                    <a:pt x="1597" y="1416"/>
                  </a:lnTo>
                  <a:lnTo>
                    <a:pt x="1597" y="1419"/>
                  </a:lnTo>
                  <a:lnTo>
                    <a:pt x="1597" y="1423"/>
                  </a:lnTo>
                  <a:lnTo>
                    <a:pt x="1597" y="1426"/>
                  </a:lnTo>
                  <a:lnTo>
                    <a:pt x="1600" y="1430"/>
                  </a:lnTo>
                  <a:lnTo>
                    <a:pt x="1604" y="1436"/>
                  </a:lnTo>
                  <a:lnTo>
                    <a:pt x="1604" y="1441"/>
                  </a:lnTo>
                  <a:lnTo>
                    <a:pt x="1604" y="1445"/>
                  </a:lnTo>
                  <a:lnTo>
                    <a:pt x="1604" y="1448"/>
                  </a:lnTo>
                  <a:lnTo>
                    <a:pt x="1608" y="1452"/>
                  </a:lnTo>
                  <a:lnTo>
                    <a:pt x="1611" y="1457"/>
                  </a:lnTo>
                  <a:lnTo>
                    <a:pt x="1615" y="1463"/>
                  </a:lnTo>
                  <a:lnTo>
                    <a:pt x="1615" y="1467"/>
                  </a:lnTo>
                  <a:lnTo>
                    <a:pt x="1617" y="1470"/>
                  </a:lnTo>
                  <a:lnTo>
                    <a:pt x="1617" y="1474"/>
                  </a:lnTo>
                  <a:lnTo>
                    <a:pt x="1617" y="1479"/>
                  </a:lnTo>
                  <a:lnTo>
                    <a:pt x="1611" y="1488"/>
                  </a:lnTo>
                  <a:lnTo>
                    <a:pt x="1610" y="1494"/>
                  </a:lnTo>
                  <a:lnTo>
                    <a:pt x="1613" y="1501"/>
                  </a:lnTo>
                  <a:lnTo>
                    <a:pt x="1613" y="1510"/>
                  </a:lnTo>
                  <a:lnTo>
                    <a:pt x="1615" y="1516"/>
                  </a:lnTo>
                  <a:lnTo>
                    <a:pt x="1615" y="1521"/>
                  </a:lnTo>
                  <a:lnTo>
                    <a:pt x="1617" y="1527"/>
                  </a:lnTo>
                  <a:lnTo>
                    <a:pt x="1622" y="1532"/>
                  </a:lnTo>
                  <a:lnTo>
                    <a:pt x="1628" y="1534"/>
                  </a:lnTo>
                  <a:lnTo>
                    <a:pt x="1628" y="1536"/>
                  </a:lnTo>
                  <a:lnTo>
                    <a:pt x="1635" y="1539"/>
                  </a:lnTo>
                  <a:lnTo>
                    <a:pt x="1637" y="1543"/>
                  </a:lnTo>
                  <a:lnTo>
                    <a:pt x="1639" y="1545"/>
                  </a:lnTo>
                  <a:lnTo>
                    <a:pt x="1637" y="1550"/>
                  </a:lnTo>
                  <a:lnTo>
                    <a:pt x="1635" y="1559"/>
                  </a:lnTo>
                  <a:lnTo>
                    <a:pt x="1630" y="1567"/>
                  </a:lnTo>
                  <a:lnTo>
                    <a:pt x="1624" y="1570"/>
                  </a:lnTo>
                  <a:lnTo>
                    <a:pt x="1617" y="1576"/>
                  </a:lnTo>
                  <a:lnTo>
                    <a:pt x="1615" y="1579"/>
                  </a:lnTo>
                  <a:lnTo>
                    <a:pt x="1617" y="1583"/>
                  </a:lnTo>
                  <a:lnTo>
                    <a:pt x="1617" y="1589"/>
                  </a:lnTo>
                  <a:lnTo>
                    <a:pt x="1615" y="1594"/>
                  </a:lnTo>
                  <a:lnTo>
                    <a:pt x="1611" y="1598"/>
                  </a:lnTo>
                  <a:lnTo>
                    <a:pt x="1606" y="1603"/>
                  </a:lnTo>
                  <a:lnTo>
                    <a:pt x="1604" y="1614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8"/>
                  </a:lnTo>
                  <a:lnTo>
                    <a:pt x="1610" y="1620"/>
                  </a:lnTo>
                  <a:lnTo>
                    <a:pt x="1606" y="1623"/>
                  </a:lnTo>
                  <a:lnTo>
                    <a:pt x="1602" y="1627"/>
                  </a:lnTo>
                  <a:lnTo>
                    <a:pt x="1597" y="1629"/>
                  </a:lnTo>
                  <a:lnTo>
                    <a:pt x="1595" y="1630"/>
                  </a:lnTo>
                  <a:lnTo>
                    <a:pt x="1593" y="1634"/>
                  </a:lnTo>
                  <a:lnTo>
                    <a:pt x="1597" y="1636"/>
                  </a:lnTo>
                  <a:lnTo>
                    <a:pt x="1599" y="1638"/>
                  </a:lnTo>
                  <a:lnTo>
                    <a:pt x="1602" y="1641"/>
                  </a:lnTo>
                  <a:lnTo>
                    <a:pt x="1606" y="1647"/>
                  </a:lnTo>
                  <a:lnTo>
                    <a:pt x="1604" y="1654"/>
                  </a:lnTo>
                  <a:lnTo>
                    <a:pt x="1602" y="1660"/>
                  </a:lnTo>
                  <a:lnTo>
                    <a:pt x="1600" y="1667"/>
                  </a:lnTo>
                  <a:lnTo>
                    <a:pt x="1599" y="1674"/>
                  </a:lnTo>
                  <a:lnTo>
                    <a:pt x="1597" y="1681"/>
                  </a:lnTo>
                  <a:lnTo>
                    <a:pt x="1599" y="1689"/>
                  </a:lnTo>
                  <a:lnTo>
                    <a:pt x="1600" y="1692"/>
                  </a:lnTo>
                  <a:lnTo>
                    <a:pt x="1599" y="1698"/>
                  </a:lnTo>
                  <a:lnTo>
                    <a:pt x="1595" y="1705"/>
                  </a:lnTo>
                  <a:lnTo>
                    <a:pt x="1595" y="1709"/>
                  </a:lnTo>
                  <a:lnTo>
                    <a:pt x="1593" y="1714"/>
                  </a:lnTo>
                  <a:lnTo>
                    <a:pt x="1591" y="1718"/>
                  </a:lnTo>
                  <a:lnTo>
                    <a:pt x="1588" y="1723"/>
                  </a:lnTo>
                  <a:lnTo>
                    <a:pt x="1582" y="1723"/>
                  </a:lnTo>
                  <a:lnTo>
                    <a:pt x="1575" y="1720"/>
                  </a:lnTo>
                  <a:lnTo>
                    <a:pt x="1571" y="1716"/>
                  </a:lnTo>
                  <a:lnTo>
                    <a:pt x="1568" y="1716"/>
                  </a:lnTo>
                  <a:lnTo>
                    <a:pt x="1564" y="1716"/>
                  </a:lnTo>
                  <a:lnTo>
                    <a:pt x="1557" y="1716"/>
                  </a:lnTo>
                  <a:lnTo>
                    <a:pt x="1549" y="1716"/>
                  </a:lnTo>
                  <a:lnTo>
                    <a:pt x="1542" y="1720"/>
                  </a:lnTo>
                  <a:lnTo>
                    <a:pt x="1535" y="1718"/>
                  </a:lnTo>
                  <a:lnTo>
                    <a:pt x="1529" y="1714"/>
                  </a:lnTo>
                  <a:lnTo>
                    <a:pt x="1524" y="1712"/>
                  </a:lnTo>
                  <a:lnTo>
                    <a:pt x="1517" y="1712"/>
                  </a:lnTo>
                  <a:lnTo>
                    <a:pt x="1511" y="1712"/>
                  </a:lnTo>
                  <a:lnTo>
                    <a:pt x="1502" y="1712"/>
                  </a:lnTo>
                  <a:lnTo>
                    <a:pt x="1495" y="1712"/>
                  </a:lnTo>
                  <a:lnTo>
                    <a:pt x="1489" y="1716"/>
                  </a:lnTo>
                  <a:lnTo>
                    <a:pt x="1484" y="1720"/>
                  </a:lnTo>
                  <a:lnTo>
                    <a:pt x="1477" y="1723"/>
                  </a:lnTo>
                  <a:lnTo>
                    <a:pt x="1473" y="1722"/>
                  </a:lnTo>
                  <a:lnTo>
                    <a:pt x="1466" y="1718"/>
                  </a:lnTo>
                  <a:lnTo>
                    <a:pt x="1458" y="1714"/>
                  </a:lnTo>
                  <a:lnTo>
                    <a:pt x="1451" y="1714"/>
                  </a:lnTo>
                  <a:lnTo>
                    <a:pt x="1446" y="1714"/>
                  </a:lnTo>
                  <a:lnTo>
                    <a:pt x="1442" y="1711"/>
                  </a:lnTo>
                  <a:lnTo>
                    <a:pt x="1435" y="1707"/>
                  </a:lnTo>
                  <a:lnTo>
                    <a:pt x="1429" y="1705"/>
                  </a:lnTo>
                  <a:lnTo>
                    <a:pt x="1424" y="1709"/>
                  </a:lnTo>
                  <a:lnTo>
                    <a:pt x="1417" y="1705"/>
                  </a:lnTo>
                  <a:lnTo>
                    <a:pt x="1409" y="1701"/>
                  </a:lnTo>
                  <a:lnTo>
                    <a:pt x="1402" y="1701"/>
                  </a:lnTo>
                  <a:lnTo>
                    <a:pt x="1396" y="1701"/>
                  </a:lnTo>
                  <a:lnTo>
                    <a:pt x="1391" y="1707"/>
                  </a:lnTo>
                  <a:lnTo>
                    <a:pt x="1387" y="1709"/>
                  </a:lnTo>
                  <a:lnTo>
                    <a:pt x="1378" y="1703"/>
                  </a:lnTo>
                  <a:lnTo>
                    <a:pt x="1369" y="1692"/>
                  </a:lnTo>
                  <a:lnTo>
                    <a:pt x="1364" y="1689"/>
                  </a:lnTo>
                  <a:lnTo>
                    <a:pt x="1356" y="1685"/>
                  </a:lnTo>
                  <a:lnTo>
                    <a:pt x="1347" y="1674"/>
                  </a:lnTo>
                  <a:lnTo>
                    <a:pt x="1338" y="1660"/>
                  </a:lnTo>
                  <a:lnTo>
                    <a:pt x="1329" y="1658"/>
                  </a:lnTo>
                  <a:lnTo>
                    <a:pt x="1316" y="1643"/>
                  </a:lnTo>
                  <a:lnTo>
                    <a:pt x="1313" y="1645"/>
                  </a:lnTo>
                  <a:lnTo>
                    <a:pt x="1305" y="1643"/>
                  </a:lnTo>
                  <a:lnTo>
                    <a:pt x="1296" y="1641"/>
                  </a:lnTo>
                  <a:lnTo>
                    <a:pt x="1293" y="1634"/>
                  </a:lnTo>
                  <a:lnTo>
                    <a:pt x="1287" y="1625"/>
                  </a:lnTo>
                  <a:lnTo>
                    <a:pt x="1282" y="1627"/>
                  </a:lnTo>
                  <a:lnTo>
                    <a:pt x="1276" y="1623"/>
                  </a:lnTo>
                  <a:lnTo>
                    <a:pt x="1273" y="1621"/>
                  </a:lnTo>
                  <a:lnTo>
                    <a:pt x="1273" y="1616"/>
                  </a:lnTo>
                  <a:lnTo>
                    <a:pt x="1260" y="1612"/>
                  </a:lnTo>
                  <a:lnTo>
                    <a:pt x="1256" y="1610"/>
                  </a:lnTo>
                  <a:lnTo>
                    <a:pt x="1260" y="1605"/>
                  </a:lnTo>
                  <a:lnTo>
                    <a:pt x="1253" y="1605"/>
                  </a:lnTo>
                  <a:lnTo>
                    <a:pt x="1251" y="1605"/>
                  </a:lnTo>
                  <a:lnTo>
                    <a:pt x="1249" y="1605"/>
                  </a:lnTo>
                  <a:lnTo>
                    <a:pt x="1247" y="1603"/>
                  </a:lnTo>
                  <a:lnTo>
                    <a:pt x="1245" y="1605"/>
                  </a:lnTo>
                  <a:lnTo>
                    <a:pt x="1244" y="1605"/>
                  </a:lnTo>
                  <a:lnTo>
                    <a:pt x="1240" y="1607"/>
                  </a:lnTo>
                  <a:lnTo>
                    <a:pt x="1238" y="1609"/>
                  </a:lnTo>
                  <a:lnTo>
                    <a:pt x="1236" y="1609"/>
                  </a:lnTo>
                  <a:lnTo>
                    <a:pt x="1233" y="1610"/>
                  </a:lnTo>
                  <a:lnTo>
                    <a:pt x="1229" y="1610"/>
                  </a:lnTo>
                  <a:lnTo>
                    <a:pt x="1227" y="1612"/>
                  </a:lnTo>
                  <a:lnTo>
                    <a:pt x="1225" y="1612"/>
                  </a:lnTo>
                  <a:lnTo>
                    <a:pt x="1224" y="1610"/>
                  </a:lnTo>
                  <a:lnTo>
                    <a:pt x="1222" y="1609"/>
                  </a:lnTo>
                  <a:lnTo>
                    <a:pt x="1220" y="1607"/>
                  </a:lnTo>
                  <a:lnTo>
                    <a:pt x="1220" y="1603"/>
                  </a:lnTo>
                  <a:lnTo>
                    <a:pt x="1218" y="1601"/>
                  </a:lnTo>
                  <a:lnTo>
                    <a:pt x="1218" y="1599"/>
                  </a:lnTo>
                  <a:lnTo>
                    <a:pt x="1216" y="1598"/>
                  </a:lnTo>
                  <a:lnTo>
                    <a:pt x="1213" y="1598"/>
                  </a:lnTo>
                  <a:lnTo>
                    <a:pt x="1209" y="1599"/>
                  </a:lnTo>
                  <a:lnTo>
                    <a:pt x="1207" y="1601"/>
                  </a:lnTo>
                  <a:lnTo>
                    <a:pt x="1203" y="1601"/>
                  </a:lnTo>
                  <a:lnTo>
                    <a:pt x="1202" y="1599"/>
                  </a:lnTo>
                  <a:lnTo>
                    <a:pt x="1200" y="1596"/>
                  </a:lnTo>
                  <a:lnTo>
                    <a:pt x="1193" y="1590"/>
                  </a:lnTo>
                  <a:lnTo>
                    <a:pt x="1176" y="1569"/>
                  </a:lnTo>
                  <a:lnTo>
                    <a:pt x="1174" y="1565"/>
                  </a:lnTo>
                  <a:lnTo>
                    <a:pt x="1171" y="1563"/>
                  </a:lnTo>
                  <a:lnTo>
                    <a:pt x="1154" y="1545"/>
                  </a:lnTo>
                  <a:lnTo>
                    <a:pt x="1153" y="1541"/>
                  </a:lnTo>
                  <a:lnTo>
                    <a:pt x="1147" y="1541"/>
                  </a:lnTo>
                  <a:lnTo>
                    <a:pt x="1145" y="1543"/>
                  </a:lnTo>
                  <a:lnTo>
                    <a:pt x="1142" y="1543"/>
                  </a:lnTo>
                  <a:lnTo>
                    <a:pt x="1138" y="1543"/>
                  </a:lnTo>
                  <a:lnTo>
                    <a:pt x="1127" y="1539"/>
                  </a:lnTo>
                  <a:lnTo>
                    <a:pt x="1122" y="1543"/>
                  </a:lnTo>
                  <a:lnTo>
                    <a:pt x="1118" y="1547"/>
                  </a:lnTo>
                  <a:lnTo>
                    <a:pt x="1111" y="1547"/>
                  </a:lnTo>
                  <a:lnTo>
                    <a:pt x="1107" y="1541"/>
                  </a:lnTo>
                  <a:lnTo>
                    <a:pt x="1098" y="1543"/>
                  </a:lnTo>
                  <a:lnTo>
                    <a:pt x="1089" y="1539"/>
                  </a:lnTo>
                  <a:lnTo>
                    <a:pt x="1078" y="1545"/>
                  </a:lnTo>
                  <a:lnTo>
                    <a:pt x="1069" y="1536"/>
                  </a:lnTo>
                  <a:lnTo>
                    <a:pt x="1061" y="1538"/>
                  </a:lnTo>
                  <a:lnTo>
                    <a:pt x="1054" y="1536"/>
                  </a:lnTo>
                  <a:lnTo>
                    <a:pt x="1045" y="1536"/>
                  </a:lnTo>
                  <a:lnTo>
                    <a:pt x="1040" y="1530"/>
                  </a:lnTo>
                  <a:lnTo>
                    <a:pt x="1032" y="1530"/>
                  </a:lnTo>
                  <a:lnTo>
                    <a:pt x="1025" y="1530"/>
                  </a:lnTo>
                  <a:lnTo>
                    <a:pt x="1018" y="1525"/>
                  </a:lnTo>
                  <a:lnTo>
                    <a:pt x="1014" y="1523"/>
                  </a:lnTo>
                  <a:lnTo>
                    <a:pt x="1003" y="1521"/>
                  </a:lnTo>
                  <a:lnTo>
                    <a:pt x="1000" y="1523"/>
                  </a:lnTo>
                  <a:lnTo>
                    <a:pt x="989" y="1521"/>
                  </a:lnTo>
                  <a:lnTo>
                    <a:pt x="983" y="1518"/>
                  </a:lnTo>
                  <a:lnTo>
                    <a:pt x="980" y="1516"/>
                  </a:lnTo>
                  <a:lnTo>
                    <a:pt x="974" y="1514"/>
                  </a:lnTo>
                  <a:lnTo>
                    <a:pt x="972" y="1516"/>
                  </a:lnTo>
                  <a:lnTo>
                    <a:pt x="969" y="1516"/>
                  </a:lnTo>
                  <a:lnTo>
                    <a:pt x="969" y="1518"/>
                  </a:lnTo>
                  <a:lnTo>
                    <a:pt x="967" y="1518"/>
                  </a:lnTo>
                  <a:lnTo>
                    <a:pt x="961" y="1518"/>
                  </a:lnTo>
                  <a:lnTo>
                    <a:pt x="963" y="1516"/>
                  </a:lnTo>
                  <a:lnTo>
                    <a:pt x="961" y="1516"/>
                  </a:lnTo>
                  <a:lnTo>
                    <a:pt x="960" y="1516"/>
                  </a:lnTo>
                  <a:lnTo>
                    <a:pt x="960" y="1514"/>
                  </a:lnTo>
                  <a:lnTo>
                    <a:pt x="958" y="1512"/>
                  </a:lnTo>
                  <a:lnTo>
                    <a:pt x="956" y="1512"/>
                  </a:lnTo>
                  <a:lnTo>
                    <a:pt x="954" y="1512"/>
                  </a:lnTo>
                  <a:lnTo>
                    <a:pt x="952" y="1512"/>
                  </a:lnTo>
                  <a:lnTo>
                    <a:pt x="950" y="1512"/>
                  </a:lnTo>
                  <a:lnTo>
                    <a:pt x="950" y="1514"/>
                  </a:lnTo>
                  <a:lnTo>
                    <a:pt x="949" y="1512"/>
                  </a:lnTo>
                  <a:lnTo>
                    <a:pt x="947" y="1512"/>
                  </a:lnTo>
                  <a:lnTo>
                    <a:pt x="945" y="1512"/>
                  </a:lnTo>
                  <a:lnTo>
                    <a:pt x="943" y="1512"/>
                  </a:lnTo>
                  <a:lnTo>
                    <a:pt x="941" y="1512"/>
                  </a:lnTo>
                  <a:lnTo>
                    <a:pt x="939" y="1512"/>
                  </a:lnTo>
                  <a:lnTo>
                    <a:pt x="939" y="1510"/>
                  </a:lnTo>
                  <a:lnTo>
                    <a:pt x="938" y="1510"/>
                  </a:lnTo>
                  <a:lnTo>
                    <a:pt x="934" y="1510"/>
                  </a:lnTo>
                  <a:lnTo>
                    <a:pt x="932" y="1510"/>
                  </a:lnTo>
                  <a:lnTo>
                    <a:pt x="932" y="1512"/>
                  </a:lnTo>
                  <a:lnTo>
                    <a:pt x="930" y="1512"/>
                  </a:lnTo>
                  <a:lnTo>
                    <a:pt x="930" y="1514"/>
                  </a:lnTo>
                  <a:lnTo>
                    <a:pt x="930" y="1516"/>
                  </a:lnTo>
                  <a:lnTo>
                    <a:pt x="929" y="1518"/>
                  </a:lnTo>
                  <a:lnTo>
                    <a:pt x="929" y="1519"/>
                  </a:lnTo>
                  <a:lnTo>
                    <a:pt x="927" y="1519"/>
                  </a:lnTo>
                  <a:lnTo>
                    <a:pt x="925" y="1519"/>
                  </a:lnTo>
                  <a:lnTo>
                    <a:pt x="923" y="1519"/>
                  </a:lnTo>
                  <a:lnTo>
                    <a:pt x="921" y="1519"/>
                  </a:lnTo>
                  <a:lnTo>
                    <a:pt x="923" y="1519"/>
                  </a:lnTo>
                  <a:lnTo>
                    <a:pt x="923" y="1518"/>
                  </a:lnTo>
                  <a:lnTo>
                    <a:pt x="923" y="1516"/>
                  </a:lnTo>
                  <a:lnTo>
                    <a:pt x="921" y="1516"/>
                  </a:lnTo>
                  <a:lnTo>
                    <a:pt x="919" y="1516"/>
                  </a:lnTo>
                  <a:lnTo>
                    <a:pt x="919" y="1518"/>
                  </a:lnTo>
                  <a:lnTo>
                    <a:pt x="918" y="1518"/>
                  </a:lnTo>
                  <a:lnTo>
                    <a:pt x="916" y="1518"/>
                  </a:lnTo>
                  <a:lnTo>
                    <a:pt x="916" y="1516"/>
                  </a:lnTo>
                  <a:lnTo>
                    <a:pt x="916" y="1514"/>
                  </a:lnTo>
                  <a:lnTo>
                    <a:pt x="914" y="1512"/>
                  </a:lnTo>
                  <a:lnTo>
                    <a:pt x="914" y="1510"/>
                  </a:lnTo>
                  <a:lnTo>
                    <a:pt x="914" y="1508"/>
                  </a:lnTo>
                  <a:lnTo>
                    <a:pt x="912" y="1508"/>
                  </a:lnTo>
                  <a:lnTo>
                    <a:pt x="912" y="1510"/>
                  </a:lnTo>
                  <a:lnTo>
                    <a:pt x="912" y="1512"/>
                  </a:lnTo>
                  <a:lnTo>
                    <a:pt x="910" y="1512"/>
                  </a:lnTo>
                  <a:lnTo>
                    <a:pt x="909" y="1512"/>
                  </a:lnTo>
                  <a:lnTo>
                    <a:pt x="909" y="1514"/>
                  </a:lnTo>
                  <a:lnTo>
                    <a:pt x="909" y="1516"/>
                  </a:lnTo>
                  <a:lnTo>
                    <a:pt x="907" y="1516"/>
                  </a:lnTo>
                  <a:lnTo>
                    <a:pt x="907" y="1514"/>
                  </a:lnTo>
                  <a:lnTo>
                    <a:pt x="907" y="1512"/>
                  </a:lnTo>
                  <a:lnTo>
                    <a:pt x="905" y="1512"/>
                  </a:lnTo>
                  <a:lnTo>
                    <a:pt x="905" y="1510"/>
                  </a:lnTo>
                  <a:lnTo>
                    <a:pt x="903" y="1510"/>
                  </a:lnTo>
                  <a:lnTo>
                    <a:pt x="901" y="1510"/>
                  </a:lnTo>
                  <a:lnTo>
                    <a:pt x="901" y="1512"/>
                  </a:lnTo>
                  <a:lnTo>
                    <a:pt x="901" y="1514"/>
                  </a:lnTo>
                  <a:lnTo>
                    <a:pt x="901" y="1516"/>
                  </a:lnTo>
                  <a:lnTo>
                    <a:pt x="899" y="1516"/>
                  </a:lnTo>
                  <a:lnTo>
                    <a:pt x="899" y="1518"/>
                  </a:lnTo>
                  <a:lnTo>
                    <a:pt x="898" y="1519"/>
                  </a:lnTo>
                  <a:lnTo>
                    <a:pt x="896" y="1519"/>
                  </a:lnTo>
                  <a:lnTo>
                    <a:pt x="894" y="1519"/>
                  </a:lnTo>
                  <a:lnTo>
                    <a:pt x="890" y="1518"/>
                  </a:lnTo>
                  <a:lnTo>
                    <a:pt x="887" y="1518"/>
                  </a:lnTo>
                  <a:lnTo>
                    <a:pt x="885" y="1518"/>
                  </a:lnTo>
                  <a:lnTo>
                    <a:pt x="883" y="1518"/>
                  </a:lnTo>
                  <a:lnTo>
                    <a:pt x="881" y="1516"/>
                  </a:lnTo>
                  <a:lnTo>
                    <a:pt x="879" y="1516"/>
                  </a:lnTo>
                  <a:lnTo>
                    <a:pt x="878" y="1518"/>
                  </a:lnTo>
                  <a:lnTo>
                    <a:pt x="876" y="1518"/>
                  </a:lnTo>
                  <a:lnTo>
                    <a:pt x="874" y="1518"/>
                  </a:lnTo>
                  <a:lnTo>
                    <a:pt x="872" y="1518"/>
                  </a:lnTo>
                  <a:lnTo>
                    <a:pt x="870" y="1519"/>
                  </a:lnTo>
                  <a:lnTo>
                    <a:pt x="868" y="1518"/>
                  </a:lnTo>
                  <a:lnTo>
                    <a:pt x="867" y="1519"/>
                  </a:lnTo>
                  <a:lnTo>
                    <a:pt x="867" y="1521"/>
                  </a:lnTo>
                  <a:lnTo>
                    <a:pt x="865" y="1521"/>
                  </a:lnTo>
                  <a:lnTo>
                    <a:pt x="863" y="1523"/>
                  </a:lnTo>
                  <a:lnTo>
                    <a:pt x="863" y="1525"/>
                  </a:lnTo>
                  <a:lnTo>
                    <a:pt x="861" y="1525"/>
                  </a:lnTo>
                  <a:lnTo>
                    <a:pt x="861" y="1527"/>
                  </a:lnTo>
                  <a:lnTo>
                    <a:pt x="859" y="1527"/>
                  </a:lnTo>
                  <a:lnTo>
                    <a:pt x="858" y="1525"/>
                  </a:lnTo>
                  <a:lnTo>
                    <a:pt x="856" y="1525"/>
                  </a:lnTo>
                  <a:lnTo>
                    <a:pt x="854" y="1525"/>
                  </a:lnTo>
                  <a:lnTo>
                    <a:pt x="854" y="1523"/>
                  </a:lnTo>
                  <a:lnTo>
                    <a:pt x="852" y="1523"/>
                  </a:lnTo>
                  <a:lnTo>
                    <a:pt x="850" y="1521"/>
                  </a:lnTo>
                  <a:lnTo>
                    <a:pt x="850" y="1519"/>
                  </a:lnTo>
                  <a:lnTo>
                    <a:pt x="848" y="1518"/>
                  </a:lnTo>
                  <a:lnTo>
                    <a:pt x="847" y="1518"/>
                  </a:lnTo>
                  <a:lnTo>
                    <a:pt x="845" y="1519"/>
                  </a:lnTo>
                  <a:lnTo>
                    <a:pt x="843" y="1519"/>
                  </a:lnTo>
                  <a:lnTo>
                    <a:pt x="841" y="1521"/>
                  </a:lnTo>
                  <a:lnTo>
                    <a:pt x="839" y="1521"/>
                  </a:lnTo>
                  <a:lnTo>
                    <a:pt x="839" y="1523"/>
                  </a:lnTo>
                  <a:lnTo>
                    <a:pt x="838" y="1523"/>
                  </a:lnTo>
                  <a:lnTo>
                    <a:pt x="834" y="1525"/>
                  </a:lnTo>
                  <a:lnTo>
                    <a:pt x="834" y="1523"/>
                  </a:lnTo>
                  <a:lnTo>
                    <a:pt x="832" y="1523"/>
                  </a:lnTo>
                  <a:lnTo>
                    <a:pt x="830" y="1523"/>
                  </a:lnTo>
                  <a:lnTo>
                    <a:pt x="828" y="1523"/>
                  </a:lnTo>
                  <a:lnTo>
                    <a:pt x="827" y="1523"/>
                  </a:lnTo>
                  <a:lnTo>
                    <a:pt x="825" y="1523"/>
                  </a:lnTo>
                  <a:lnTo>
                    <a:pt x="823" y="1523"/>
                  </a:lnTo>
                  <a:lnTo>
                    <a:pt x="823" y="1521"/>
                  </a:lnTo>
                  <a:lnTo>
                    <a:pt x="825" y="1521"/>
                  </a:lnTo>
                  <a:lnTo>
                    <a:pt x="825" y="1519"/>
                  </a:lnTo>
                  <a:lnTo>
                    <a:pt x="827" y="1519"/>
                  </a:lnTo>
                  <a:lnTo>
                    <a:pt x="825" y="1518"/>
                  </a:lnTo>
                  <a:lnTo>
                    <a:pt x="825" y="1516"/>
                  </a:lnTo>
                  <a:lnTo>
                    <a:pt x="823" y="1514"/>
                  </a:lnTo>
                  <a:lnTo>
                    <a:pt x="821" y="1516"/>
                  </a:lnTo>
                  <a:lnTo>
                    <a:pt x="819" y="1516"/>
                  </a:lnTo>
                  <a:lnTo>
                    <a:pt x="818" y="1516"/>
                  </a:lnTo>
                  <a:lnTo>
                    <a:pt x="818" y="1518"/>
                  </a:lnTo>
                  <a:lnTo>
                    <a:pt x="816" y="1518"/>
                  </a:lnTo>
                  <a:lnTo>
                    <a:pt x="816" y="1519"/>
                  </a:lnTo>
                  <a:lnTo>
                    <a:pt x="814" y="1521"/>
                  </a:lnTo>
                  <a:lnTo>
                    <a:pt x="814" y="1523"/>
                  </a:lnTo>
                  <a:lnTo>
                    <a:pt x="816" y="1523"/>
                  </a:lnTo>
                  <a:lnTo>
                    <a:pt x="812" y="1527"/>
                  </a:lnTo>
                  <a:lnTo>
                    <a:pt x="810" y="1527"/>
                  </a:lnTo>
                  <a:lnTo>
                    <a:pt x="808" y="1527"/>
                  </a:lnTo>
                  <a:lnTo>
                    <a:pt x="807" y="1527"/>
                  </a:lnTo>
                  <a:lnTo>
                    <a:pt x="805" y="1527"/>
                  </a:lnTo>
                  <a:lnTo>
                    <a:pt x="803" y="1528"/>
                  </a:lnTo>
                  <a:lnTo>
                    <a:pt x="801" y="1528"/>
                  </a:lnTo>
                  <a:lnTo>
                    <a:pt x="801" y="1530"/>
                  </a:lnTo>
                  <a:lnTo>
                    <a:pt x="801" y="1532"/>
                  </a:lnTo>
                  <a:lnTo>
                    <a:pt x="799" y="1534"/>
                  </a:lnTo>
                  <a:lnTo>
                    <a:pt x="797" y="1534"/>
                  </a:lnTo>
                  <a:lnTo>
                    <a:pt x="797" y="1536"/>
                  </a:lnTo>
                  <a:lnTo>
                    <a:pt x="796" y="1536"/>
                  </a:lnTo>
                  <a:lnTo>
                    <a:pt x="794" y="1538"/>
                  </a:lnTo>
                  <a:lnTo>
                    <a:pt x="792" y="1538"/>
                  </a:lnTo>
                  <a:lnTo>
                    <a:pt x="792" y="1539"/>
                  </a:lnTo>
                  <a:lnTo>
                    <a:pt x="790" y="1539"/>
                  </a:lnTo>
                  <a:lnTo>
                    <a:pt x="788" y="1541"/>
                  </a:lnTo>
                  <a:lnTo>
                    <a:pt x="787" y="1541"/>
                  </a:lnTo>
                  <a:lnTo>
                    <a:pt x="785" y="1541"/>
                  </a:lnTo>
                  <a:lnTo>
                    <a:pt x="787" y="1543"/>
                  </a:lnTo>
                  <a:lnTo>
                    <a:pt x="785" y="1545"/>
                  </a:lnTo>
                  <a:lnTo>
                    <a:pt x="785" y="1547"/>
                  </a:lnTo>
                  <a:lnTo>
                    <a:pt x="783" y="1545"/>
                  </a:lnTo>
                  <a:lnTo>
                    <a:pt x="783" y="1547"/>
                  </a:lnTo>
                  <a:lnTo>
                    <a:pt x="781" y="1547"/>
                  </a:lnTo>
                  <a:lnTo>
                    <a:pt x="779" y="1548"/>
                  </a:lnTo>
                  <a:lnTo>
                    <a:pt x="781" y="1550"/>
                  </a:lnTo>
                  <a:lnTo>
                    <a:pt x="779" y="1550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6" y="1554"/>
                  </a:lnTo>
                  <a:lnTo>
                    <a:pt x="776" y="1556"/>
                  </a:lnTo>
                  <a:lnTo>
                    <a:pt x="774" y="1556"/>
                  </a:lnTo>
                  <a:lnTo>
                    <a:pt x="774" y="1559"/>
                  </a:lnTo>
                  <a:lnTo>
                    <a:pt x="770" y="1559"/>
                  </a:lnTo>
                  <a:lnTo>
                    <a:pt x="770" y="1561"/>
                  </a:lnTo>
                  <a:lnTo>
                    <a:pt x="770" y="1563"/>
                  </a:lnTo>
                  <a:lnTo>
                    <a:pt x="770" y="1565"/>
                  </a:lnTo>
                  <a:lnTo>
                    <a:pt x="768" y="1565"/>
                  </a:lnTo>
                  <a:lnTo>
                    <a:pt x="768" y="1567"/>
                  </a:lnTo>
                  <a:lnTo>
                    <a:pt x="767" y="1569"/>
                  </a:lnTo>
                  <a:lnTo>
                    <a:pt x="767" y="1570"/>
                  </a:lnTo>
                  <a:lnTo>
                    <a:pt x="765" y="1576"/>
                  </a:lnTo>
                  <a:lnTo>
                    <a:pt x="759" y="1572"/>
                  </a:lnTo>
                  <a:lnTo>
                    <a:pt x="757" y="1569"/>
                  </a:lnTo>
                  <a:lnTo>
                    <a:pt x="754" y="1565"/>
                  </a:lnTo>
                  <a:lnTo>
                    <a:pt x="752" y="1563"/>
                  </a:lnTo>
                  <a:lnTo>
                    <a:pt x="748" y="1563"/>
                  </a:lnTo>
                  <a:lnTo>
                    <a:pt x="746" y="1561"/>
                  </a:lnTo>
                  <a:lnTo>
                    <a:pt x="743" y="1561"/>
                  </a:lnTo>
                  <a:lnTo>
                    <a:pt x="743" y="1559"/>
                  </a:lnTo>
                  <a:lnTo>
                    <a:pt x="736" y="1558"/>
                  </a:lnTo>
                  <a:lnTo>
                    <a:pt x="732" y="1554"/>
                  </a:lnTo>
                  <a:lnTo>
                    <a:pt x="732" y="1545"/>
                  </a:lnTo>
                  <a:lnTo>
                    <a:pt x="730" y="1545"/>
                  </a:lnTo>
                  <a:lnTo>
                    <a:pt x="728" y="1525"/>
                  </a:lnTo>
                  <a:lnTo>
                    <a:pt x="725" y="1519"/>
                  </a:lnTo>
                  <a:lnTo>
                    <a:pt x="721" y="1512"/>
                  </a:lnTo>
                  <a:lnTo>
                    <a:pt x="721" y="1510"/>
                  </a:lnTo>
                  <a:lnTo>
                    <a:pt x="714" y="1501"/>
                  </a:lnTo>
                  <a:lnTo>
                    <a:pt x="714" y="1497"/>
                  </a:lnTo>
                  <a:lnTo>
                    <a:pt x="712" y="1496"/>
                  </a:lnTo>
                  <a:lnTo>
                    <a:pt x="712" y="1494"/>
                  </a:lnTo>
                  <a:lnTo>
                    <a:pt x="706" y="1485"/>
                  </a:lnTo>
                  <a:lnTo>
                    <a:pt x="699" y="1477"/>
                  </a:lnTo>
                  <a:lnTo>
                    <a:pt x="694" y="1474"/>
                  </a:lnTo>
                  <a:lnTo>
                    <a:pt x="688" y="1470"/>
                  </a:lnTo>
                  <a:lnTo>
                    <a:pt x="688" y="1468"/>
                  </a:lnTo>
                  <a:lnTo>
                    <a:pt x="685" y="1467"/>
                  </a:lnTo>
                  <a:lnTo>
                    <a:pt x="672" y="1457"/>
                  </a:lnTo>
                  <a:lnTo>
                    <a:pt x="668" y="1452"/>
                  </a:lnTo>
                  <a:lnTo>
                    <a:pt x="652" y="1443"/>
                  </a:lnTo>
                  <a:lnTo>
                    <a:pt x="628" y="1432"/>
                  </a:lnTo>
                  <a:lnTo>
                    <a:pt x="623" y="1430"/>
                  </a:lnTo>
                  <a:lnTo>
                    <a:pt x="614" y="1426"/>
                  </a:lnTo>
                  <a:lnTo>
                    <a:pt x="604" y="1423"/>
                  </a:lnTo>
                  <a:lnTo>
                    <a:pt x="599" y="1421"/>
                  </a:lnTo>
                  <a:lnTo>
                    <a:pt x="586" y="1421"/>
                  </a:lnTo>
                  <a:lnTo>
                    <a:pt x="579" y="1417"/>
                  </a:lnTo>
                  <a:lnTo>
                    <a:pt x="566" y="1403"/>
                  </a:lnTo>
                  <a:lnTo>
                    <a:pt x="563" y="1392"/>
                  </a:lnTo>
                  <a:lnTo>
                    <a:pt x="561" y="1381"/>
                  </a:lnTo>
                  <a:lnTo>
                    <a:pt x="559" y="1379"/>
                  </a:lnTo>
                  <a:lnTo>
                    <a:pt x="561" y="1357"/>
                  </a:lnTo>
                  <a:lnTo>
                    <a:pt x="566" y="1344"/>
                  </a:lnTo>
                  <a:lnTo>
                    <a:pt x="575" y="1335"/>
                  </a:lnTo>
                  <a:lnTo>
                    <a:pt x="584" y="1330"/>
                  </a:lnTo>
                  <a:lnTo>
                    <a:pt x="592" y="1326"/>
                  </a:lnTo>
                  <a:lnTo>
                    <a:pt x="595" y="1324"/>
                  </a:lnTo>
                  <a:lnTo>
                    <a:pt x="599" y="1323"/>
                  </a:lnTo>
                  <a:lnTo>
                    <a:pt x="603" y="1321"/>
                  </a:lnTo>
                  <a:lnTo>
                    <a:pt x="606" y="1319"/>
                  </a:lnTo>
                  <a:lnTo>
                    <a:pt x="610" y="1319"/>
                  </a:lnTo>
                  <a:lnTo>
                    <a:pt x="623" y="1314"/>
                  </a:lnTo>
                  <a:lnTo>
                    <a:pt x="630" y="1310"/>
                  </a:lnTo>
                  <a:lnTo>
                    <a:pt x="646" y="1304"/>
                  </a:lnTo>
                  <a:lnTo>
                    <a:pt x="650" y="1303"/>
                  </a:lnTo>
                  <a:lnTo>
                    <a:pt x="665" y="1303"/>
                  </a:lnTo>
                  <a:lnTo>
                    <a:pt x="670" y="1304"/>
                  </a:lnTo>
                  <a:lnTo>
                    <a:pt x="677" y="1304"/>
                  </a:lnTo>
                  <a:lnTo>
                    <a:pt x="685" y="1308"/>
                  </a:lnTo>
                  <a:lnTo>
                    <a:pt x="692" y="1310"/>
                  </a:lnTo>
                  <a:lnTo>
                    <a:pt x="694" y="1308"/>
                  </a:lnTo>
                  <a:lnTo>
                    <a:pt x="708" y="1308"/>
                  </a:lnTo>
                  <a:lnTo>
                    <a:pt x="717" y="1310"/>
                  </a:lnTo>
                  <a:lnTo>
                    <a:pt x="719" y="1312"/>
                  </a:lnTo>
                  <a:lnTo>
                    <a:pt x="725" y="1310"/>
                  </a:lnTo>
                  <a:lnTo>
                    <a:pt x="741" y="1301"/>
                  </a:lnTo>
                  <a:lnTo>
                    <a:pt x="754" y="1295"/>
                  </a:lnTo>
                  <a:lnTo>
                    <a:pt x="763" y="1288"/>
                  </a:lnTo>
                  <a:lnTo>
                    <a:pt x="768" y="1283"/>
                  </a:lnTo>
                  <a:lnTo>
                    <a:pt x="772" y="1272"/>
                  </a:lnTo>
                  <a:lnTo>
                    <a:pt x="776" y="1266"/>
                  </a:lnTo>
                  <a:lnTo>
                    <a:pt x="777" y="1259"/>
                  </a:lnTo>
                  <a:lnTo>
                    <a:pt x="777" y="1244"/>
                  </a:lnTo>
                  <a:lnTo>
                    <a:pt x="776" y="1239"/>
                  </a:lnTo>
                  <a:lnTo>
                    <a:pt x="770" y="1233"/>
                  </a:lnTo>
                  <a:lnTo>
                    <a:pt x="757" y="1230"/>
                  </a:lnTo>
                  <a:lnTo>
                    <a:pt x="748" y="1226"/>
                  </a:lnTo>
                  <a:lnTo>
                    <a:pt x="741" y="1222"/>
                  </a:lnTo>
                  <a:lnTo>
                    <a:pt x="736" y="1222"/>
                  </a:lnTo>
                  <a:lnTo>
                    <a:pt x="714" y="1213"/>
                  </a:lnTo>
                  <a:lnTo>
                    <a:pt x="690" y="1197"/>
                  </a:lnTo>
                  <a:lnTo>
                    <a:pt x="686" y="1195"/>
                  </a:lnTo>
                  <a:lnTo>
                    <a:pt x="686" y="1193"/>
                  </a:lnTo>
                  <a:lnTo>
                    <a:pt x="666" y="1177"/>
                  </a:lnTo>
                  <a:lnTo>
                    <a:pt x="666" y="1171"/>
                  </a:lnTo>
                  <a:lnTo>
                    <a:pt x="657" y="1153"/>
                  </a:lnTo>
                  <a:lnTo>
                    <a:pt x="646" y="1135"/>
                  </a:lnTo>
                  <a:lnTo>
                    <a:pt x="635" y="1115"/>
                  </a:lnTo>
                  <a:lnTo>
                    <a:pt x="632" y="1113"/>
                  </a:lnTo>
                  <a:lnTo>
                    <a:pt x="630" y="1111"/>
                  </a:lnTo>
                  <a:lnTo>
                    <a:pt x="628" y="1106"/>
                  </a:lnTo>
                  <a:lnTo>
                    <a:pt x="621" y="1102"/>
                  </a:lnTo>
                  <a:lnTo>
                    <a:pt x="615" y="1100"/>
                  </a:lnTo>
                  <a:lnTo>
                    <a:pt x="615" y="1095"/>
                  </a:lnTo>
                  <a:lnTo>
                    <a:pt x="610" y="1093"/>
                  </a:lnTo>
                  <a:lnTo>
                    <a:pt x="610" y="1091"/>
                  </a:lnTo>
                  <a:lnTo>
                    <a:pt x="608" y="1084"/>
                  </a:lnTo>
                  <a:lnTo>
                    <a:pt x="599" y="1073"/>
                  </a:lnTo>
                  <a:lnTo>
                    <a:pt x="603" y="1069"/>
                  </a:lnTo>
                  <a:lnTo>
                    <a:pt x="610" y="1069"/>
                  </a:lnTo>
                  <a:lnTo>
                    <a:pt x="612" y="1071"/>
                  </a:lnTo>
                  <a:lnTo>
                    <a:pt x="615" y="1073"/>
                  </a:lnTo>
                  <a:lnTo>
                    <a:pt x="626" y="1073"/>
                  </a:lnTo>
                  <a:lnTo>
                    <a:pt x="630" y="1069"/>
                  </a:lnTo>
                  <a:lnTo>
                    <a:pt x="634" y="1062"/>
                  </a:lnTo>
                  <a:lnTo>
                    <a:pt x="635" y="1060"/>
                  </a:lnTo>
                  <a:lnTo>
                    <a:pt x="639" y="1071"/>
                  </a:lnTo>
                  <a:lnTo>
                    <a:pt x="643" y="1069"/>
                  </a:lnTo>
                  <a:lnTo>
                    <a:pt x="646" y="1068"/>
                  </a:lnTo>
                  <a:lnTo>
                    <a:pt x="650" y="1060"/>
                  </a:lnTo>
                  <a:lnTo>
                    <a:pt x="659" y="1053"/>
                  </a:lnTo>
                  <a:lnTo>
                    <a:pt x="666" y="1051"/>
                  </a:lnTo>
                  <a:lnTo>
                    <a:pt x="675" y="1055"/>
                  </a:lnTo>
                  <a:lnTo>
                    <a:pt x="679" y="1053"/>
                  </a:lnTo>
                  <a:lnTo>
                    <a:pt x="683" y="1051"/>
                  </a:lnTo>
                  <a:lnTo>
                    <a:pt x="677" y="1044"/>
                  </a:lnTo>
                  <a:lnTo>
                    <a:pt x="672" y="1040"/>
                  </a:lnTo>
                  <a:lnTo>
                    <a:pt x="668" y="1040"/>
                  </a:lnTo>
                  <a:lnTo>
                    <a:pt x="665" y="1039"/>
                  </a:lnTo>
                  <a:lnTo>
                    <a:pt x="655" y="1040"/>
                  </a:lnTo>
                  <a:lnTo>
                    <a:pt x="652" y="1049"/>
                  </a:lnTo>
                  <a:lnTo>
                    <a:pt x="648" y="1055"/>
                  </a:lnTo>
                  <a:lnTo>
                    <a:pt x="646" y="1059"/>
                  </a:lnTo>
                  <a:lnTo>
                    <a:pt x="641" y="1057"/>
                  </a:lnTo>
                  <a:lnTo>
                    <a:pt x="639" y="1059"/>
                  </a:lnTo>
                  <a:lnTo>
                    <a:pt x="632" y="1057"/>
                  </a:lnTo>
                  <a:lnTo>
                    <a:pt x="628" y="1057"/>
                  </a:lnTo>
                  <a:lnTo>
                    <a:pt x="625" y="1053"/>
                  </a:lnTo>
                  <a:lnTo>
                    <a:pt x="625" y="1044"/>
                  </a:lnTo>
                  <a:lnTo>
                    <a:pt x="639" y="1039"/>
                  </a:lnTo>
                  <a:lnTo>
                    <a:pt x="643" y="1031"/>
                  </a:lnTo>
                  <a:lnTo>
                    <a:pt x="643" y="1026"/>
                  </a:lnTo>
                  <a:lnTo>
                    <a:pt x="641" y="1024"/>
                  </a:lnTo>
                  <a:lnTo>
                    <a:pt x="643" y="1018"/>
                  </a:lnTo>
                  <a:lnTo>
                    <a:pt x="641" y="1013"/>
                  </a:lnTo>
                  <a:lnTo>
                    <a:pt x="641" y="1004"/>
                  </a:lnTo>
                  <a:lnTo>
                    <a:pt x="643" y="1002"/>
                  </a:lnTo>
                  <a:lnTo>
                    <a:pt x="643" y="989"/>
                  </a:lnTo>
                  <a:lnTo>
                    <a:pt x="645" y="988"/>
                  </a:lnTo>
                  <a:lnTo>
                    <a:pt x="645" y="977"/>
                  </a:lnTo>
                  <a:lnTo>
                    <a:pt x="646" y="975"/>
                  </a:lnTo>
                  <a:lnTo>
                    <a:pt x="645" y="971"/>
                  </a:lnTo>
                  <a:lnTo>
                    <a:pt x="645" y="960"/>
                  </a:lnTo>
                  <a:lnTo>
                    <a:pt x="648" y="958"/>
                  </a:lnTo>
                  <a:lnTo>
                    <a:pt x="661" y="958"/>
                  </a:lnTo>
                  <a:lnTo>
                    <a:pt x="675" y="964"/>
                  </a:lnTo>
                  <a:lnTo>
                    <a:pt x="681" y="964"/>
                  </a:lnTo>
                  <a:lnTo>
                    <a:pt x="685" y="964"/>
                  </a:lnTo>
                  <a:lnTo>
                    <a:pt x="694" y="969"/>
                  </a:lnTo>
                  <a:lnTo>
                    <a:pt x="703" y="967"/>
                  </a:lnTo>
                  <a:lnTo>
                    <a:pt x="705" y="964"/>
                  </a:lnTo>
                  <a:lnTo>
                    <a:pt x="706" y="962"/>
                  </a:lnTo>
                  <a:lnTo>
                    <a:pt x="708" y="946"/>
                  </a:lnTo>
                  <a:lnTo>
                    <a:pt x="712" y="942"/>
                  </a:lnTo>
                  <a:lnTo>
                    <a:pt x="716" y="942"/>
                  </a:lnTo>
                  <a:lnTo>
                    <a:pt x="726" y="944"/>
                  </a:lnTo>
                  <a:lnTo>
                    <a:pt x="726" y="947"/>
                  </a:lnTo>
                  <a:lnTo>
                    <a:pt x="725" y="951"/>
                  </a:lnTo>
                  <a:lnTo>
                    <a:pt x="732" y="958"/>
                  </a:lnTo>
                  <a:lnTo>
                    <a:pt x="737" y="958"/>
                  </a:lnTo>
                  <a:lnTo>
                    <a:pt x="741" y="957"/>
                  </a:lnTo>
                  <a:lnTo>
                    <a:pt x="746" y="951"/>
                  </a:lnTo>
                  <a:lnTo>
                    <a:pt x="748" y="946"/>
                  </a:lnTo>
                  <a:lnTo>
                    <a:pt x="750" y="937"/>
                  </a:lnTo>
                  <a:lnTo>
                    <a:pt x="752" y="931"/>
                  </a:lnTo>
                  <a:lnTo>
                    <a:pt x="748" y="926"/>
                  </a:lnTo>
                  <a:lnTo>
                    <a:pt x="743" y="924"/>
                  </a:lnTo>
                  <a:lnTo>
                    <a:pt x="726" y="916"/>
                  </a:lnTo>
                  <a:lnTo>
                    <a:pt x="723" y="916"/>
                  </a:lnTo>
                  <a:lnTo>
                    <a:pt x="719" y="913"/>
                  </a:lnTo>
                  <a:lnTo>
                    <a:pt x="719" y="911"/>
                  </a:lnTo>
                  <a:lnTo>
                    <a:pt x="728" y="900"/>
                  </a:lnTo>
                  <a:lnTo>
                    <a:pt x="732" y="898"/>
                  </a:lnTo>
                  <a:lnTo>
                    <a:pt x="728" y="887"/>
                  </a:lnTo>
                  <a:lnTo>
                    <a:pt x="717" y="887"/>
                  </a:lnTo>
                  <a:lnTo>
                    <a:pt x="716" y="889"/>
                  </a:lnTo>
                  <a:lnTo>
                    <a:pt x="701" y="891"/>
                  </a:lnTo>
                  <a:lnTo>
                    <a:pt x="696" y="895"/>
                  </a:lnTo>
                  <a:lnTo>
                    <a:pt x="692" y="895"/>
                  </a:lnTo>
                  <a:lnTo>
                    <a:pt x="690" y="891"/>
                  </a:lnTo>
                  <a:lnTo>
                    <a:pt x="686" y="889"/>
                  </a:lnTo>
                  <a:lnTo>
                    <a:pt x="679" y="886"/>
                  </a:lnTo>
                  <a:lnTo>
                    <a:pt x="675" y="887"/>
                  </a:lnTo>
                  <a:lnTo>
                    <a:pt x="670" y="886"/>
                  </a:lnTo>
                  <a:lnTo>
                    <a:pt x="668" y="884"/>
                  </a:lnTo>
                  <a:lnTo>
                    <a:pt x="670" y="882"/>
                  </a:lnTo>
                  <a:lnTo>
                    <a:pt x="674" y="882"/>
                  </a:lnTo>
                  <a:lnTo>
                    <a:pt x="672" y="880"/>
                  </a:lnTo>
                  <a:lnTo>
                    <a:pt x="670" y="880"/>
                  </a:lnTo>
                  <a:lnTo>
                    <a:pt x="668" y="878"/>
                  </a:lnTo>
                  <a:lnTo>
                    <a:pt x="670" y="873"/>
                  </a:lnTo>
                  <a:lnTo>
                    <a:pt x="670" y="858"/>
                  </a:lnTo>
                  <a:lnTo>
                    <a:pt x="670" y="856"/>
                  </a:lnTo>
                  <a:lnTo>
                    <a:pt x="666" y="858"/>
                  </a:lnTo>
                  <a:lnTo>
                    <a:pt x="661" y="858"/>
                  </a:lnTo>
                  <a:lnTo>
                    <a:pt x="657" y="858"/>
                  </a:lnTo>
                  <a:lnTo>
                    <a:pt x="654" y="860"/>
                  </a:lnTo>
                  <a:lnTo>
                    <a:pt x="648" y="851"/>
                  </a:lnTo>
                  <a:lnTo>
                    <a:pt x="648" y="849"/>
                  </a:lnTo>
                  <a:lnTo>
                    <a:pt x="646" y="847"/>
                  </a:lnTo>
                  <a:lnTo>
                    <a:pt x="648" y="844"/>
                  </a:lnTo>
                  <a:lnTo>
                    <a:pt x="648" y="833"/>
                  </a:lnTo>
                  <a:lnTo>
                    <a:pt x="652" y="822"/>
                  </a:lnTo>
                  <a:lnTo>
                    <a:pt x="654" y="813"/>
                  </a:lnTo>
                  <a:lnTo>
                    <a:pt x="659" y="802"/>
                  </a:lnTo>
                  <a:lnTo>
                    <a:pt x="666" y="798"/>
                  </a:lnTo>
                  <a:lnTo>
                    <a:pt x="670" y="794"/>
                  </a:lnTo>
                  <a:lnTo>
                    <a:pt x="675" y="794"/>
                  </a:lnTo>
                  <a:lnTo>
                    <a:pt x="677" y="793"/>
                  </a:lnTo>
                  <a:lnTo>
                    <a:pt x="686" y="793"/>
                  </a:lnTo>
                  <a:lnTo>
                    <a:pt x="688" y="794"/>
                  </a:lnTo>
                  <a:lnTo>
                    <a:pt x="697" y="798"/>
                  </a:lnTo>
                  <a:lnTo>
                    <a:pt x="699" y="804"/>
                  </a:lnTo>
                  <a:lnTo>
                    <a:pt x="705" y="807"/>
                  </a:lnTo>
                  <a:lnTo>
                    <a:pt x="706" y="809"/>
                  </a:lnTo>
                  <a:lnTo>
                    <a:pt x="712" y="814"/>
                  </a:lnTo>
                  <a:lnTo>
                    <a:pt x="719" y="816"/>
                  </a:lnTo>
                  <a:lnTo>
                    <a:pt x="732" y="807"/>
                  </a:lnTo>
                  <a:lnTo>
                    <a:pt x="734" y="805"/>
                  </a:lnTo>
                  <a:lnTo>
                    <a:pt x="736" y="804"/>
                  </a:lnTo>
                  <a:lnTo>
                    <a:pt x="737" y="798"/>
                  </a:lnTo>
                  <a:lnTo>
                    <a:pt x="743" y="791"/>
                  </a:lnTo>
                  <a:lnTo>
                    <a:pt x="748" y="785"/>
                  </a:lnTo>
                  <a:lnTo>
                    <a:pt x="750" y="784"/>
                  </a:lnTo>
                  <a:lnTo>
                    <a:pt x="752" y="780"/>
                  </a:lnTo>
                  <a:lnTo>
                    <a:pt x="756" y="776"/>
                  </a:lnTo>
                  <a:lnTo>
                    <a:pt x="756" y="773"/>
                  </a:lnTo>
                  <a:lnTo>
                    <a:pt x="752" y="762"/>
                  </a:lnTo>
                  <a:lnTo>
                    <a:pt x="748" y="762"/>
                  </a:lnTo>
                  <a:lnTo>
                    <a:pt x="741" y="756"/>
                  </a:lnTo>
                  <a:lnTo>
                    <a:pt x="739" y="756"/>
                  </a:lnTo>
                  <a:lnTo>
                    <a:pt x="732" y="751"/>
                  </a:lnTo>
                  <a:lnTo>
                    <a:pt x="725" y="751"/>
                  </a:lnTo>
                  <a:lnTo>
                    <a:pt x="725" y="743"/>
                  </a:lnTo>
                  <a:lnTo>
                    <a:pt x="726" y="740"/>
                  </a:lnTo>
                  <a:lnTo>
                    <a:pt x="730" y="727"/>
                  </a:lnTo>
                  <a:lnTo>
                    <a:pt x="730" y="716"/>
                  </a:lnTo>
                  <a:lnTo>
                    <a:pt x="734" y="707"/>
                  </a:lnTo>
                  <a:lnTo>
                    <a:pt x="734" y="705"/>
                  </a:lnTo>
                  <a:lnTo>
                    <a:pt x="743" y="696"/>
                  </a:lnTo>
                  <a:lnTo>
                    <a:pt x="745" y="694"/>
                  </a:lnTo>
                  <a:lnTo>
                    <a:pt x="748" y="692"/>
                  </a:lnTo>
                  <a:lnTo>
                    <a:pt x="752" y="694"/>
                  </a:lnTo>
                  <a:lnTo>
                    <a:pt x="757" y="707"/>
                  </a:lnTo>
                  <a:lnTo>
                    <a:pt x="752" y="718"/>
                  </a:lnTo>
                  <a:lnTo>
                    <a:pt x="752" y="722"/>
                  </a:lnTo>
                  <a:lnTo>
                    <a:pt x="750" y="725"/>
                  </a:lnTo>
                  <a:lnTo>
                    <a:pt x="750" y="727"/>
                  </a:lnTo>
                  <a:lnTo>
                    <a:pt x="754" y="729"/>
                  </a:lnTo>
                  <a:lnTo>
                    <a:pt x="759" y="729"/>
                  </a:lnTo>
                  <a:lnTo>
                    <a:pt x="765" y="731"/>
                  </a:lnTo>
                  <a:lnTo>
                    <a:pt x="772" y="733"/>
                  </a:lnTo>
                  <a:lnTo>
                    <a:pt x="772" y="738"/>
                  </a:lnTo>
                  <a:lnTo>
                    <a:pt x="770" y="742"/>
                  </a:lnTo>
                  <a:lnTo>
                    <a:pt x="770" y="743"/>
                  </a:lnTo>
                  <a:lnTo>
                    <a:pt x="765" y="749"/>
                  </a:lnTo>
                  <a:lnTo>
                    <a:pt x="765" y="753"/>
                  </a:lnTo>
                  <a:lnTo>
                    <a:pt x="781" y="765"/>
                  </a:lnTo>
                  <a:lnTo>
                    <a:pt x="781" y="760"/>
                  </a:lnTo>
                  <a:lnTo>
                    <a:pt x="785" y="756"/>
                  </a:lnTo>
                  <a:lnTo>
                    <a:pt x="785" y="753"/>
                  </a:lnTo>
                  <a:lnTo>
                    <a:pt x="790" y="751"/>
                  </a:lnTo>
                  <a:lnTo>
                    <a:pt x="794" y="747"/>
                  </a:lnTo>
                  <a:lnTo>
                    <a:pt x="799" y="747"/>
                  </a:lnTo>
                  <a:lnTo>
                    <a:pt x="805" y="745"/>
                  </a:lnTo>
                  <a:lnTo>
                    <a:pt x="807" y="742"/>
                  </a:lnTo>
                  <a:lnTo>
                    <a:pt x="810" y="736"/>
                  </a:lnTo>
                  <a:lnTo>
                    <a:pt x="810" y="733"/>
                  </a:lnTo>
                  <a:lnTo>
                    <a:pt x="803" y="725"/>
                  </a:lnTo>
                  <a:lnTo>
                    <a:pt x="799" y="725"/>
                  </a:lnTo>
                  <a:lnTo>
                    <a:pt x="797" y="723"/>
                  </a:lnTo>
                  <a:lnTo>
                    <a:pt x="797" y="718"/>
                  </a:lnTo>
                  <a:lnTo>
                    <a:pt x="796" y="714"/>
                  </a:lnTo>
                  <a:lnTo>
                    <a:pt x="785" y="705"/>
                  </a:lnTo>
                  <a:lnTo>
                    <a:pt x="781" y="703"/>
                  </a:lnTo>
                  <a:lnTo>
                    <a:pt x="777" y="702"/>
                  </a:lnTo>
                  <a:lnTo>
                    <a:pt x="777" y="700"/>
                  </a:lnTo>
                  <a:lnTo>
                    <a:pt x="777" y="672"/>
                  </a:lnTo>
                  <a:lnTo>
                    <a:pt x="783" y="667"/>
                  </a:lnTo>
                  <a:lnTo>
                    <a:pt x="783" y="660"/>
                  </a:lnTo>
                  <a:lnTo>
                    <a:pt x="777" y="656"/>
                  </a:lnTo>
                  <a:lnTo>
                    <a:pt x="776" y="652"/>
                  </a:lnTo>
                  <a:lnTo>
                    <a:pt x="785" y="649"/>
                  </a:lnTo>
                  <a:lnTo>
                    <a:pt x="776" y="647"/>
                  </a:lnTo>
                  <a:lnTo>
                    <a:pt x="767" y="651"/>
                  </a:lnTo>
                  <a:lnTo>
                    <a:pt x="765" y="656"/>
                  </a:lnTo>
                  <a:lnTo>
                    <a:pt x="759" y="661"/>
                  </a:lnTo>
                  <a:lnTo>
                    <a:pt x="756" y="663"/>
                  </a:lnTo>
                  <a:lnTo>
                    <a:pt x="748" y="660"/>
                  </a:lnTo>
                  <a:lnTo>
                    <a:pt x="741" y="660"/>
                  </a:lnTo>
                  <a:lnTo>
                    <a:pt x="737" y="656"/>
                  </a:lnTo>
                  <a:lnTo>
                    <a:pt x="739" y="652"/>
                  </a:lnTo>
                  <a:lnTo>
                    <a:pt x="736" y="656"/>
                  </a:lnTo>
                  <a:lnTo>
                    <a:pt x="730" y="656"/>
                  </a:lnTo>
                  <a:lnTo>
                    <a:pt x="728" y="658"/>
                  </a:lnTo>
                  <a:lnTo>
                    <a:pt x="728" y="665"/>
                  </a:lnTo>
                  <a:lnTo>
                    <a:pt x="726" y="667"/>
                  </a:lnTo>
                  <a:lnTo>
                    <a:pt x="721" y="669"/>
                  </a:lnTo>
                  <a:lnTo>
                    <a:pt x="712" y="671"/>
                  </a:lnTo>
                  <a:lnTo>
                    <a:pt x="701" y="674"/>
                  </a:lnTo>
                  <a:lnTo>
                    <a:pt x="697" y="674"/>
                  </a:lnTo>
                  <a:lnTo>
                    <a:pt x="692" y="674"/>
                  </a:lnTo>
                  <a:lnTo>
                    <a:pt x="683" y="671"/>
                  </a:lnTo>
                  <a:lnTo>
                    <a:pt x="677" y="669"/>
                  </a:lnTo>
                  <a:lnTo>
                    <a:pt x="674" y="669"/>
                  </a:lnTo>
                  <a:lnTo>
                    <a:pt x="670" y="665"/>
                  </a:lnTo>
                  <a:lnTo>
                    <a:pt x="668" y="663"/>
                  </a:lnTo>
                  <a:lnTo>
                    <a:pt x="663" y="661"/>
                  </a:lnTo>
                  <a:lnTo>
                    <a:pt x="657" y="661"/>
                  </a:lnTo>
                  <a:lnTo>
                    <a:pt x="652" y="660"/>
                  </a:lnTo>
                  <a:lnTo>
                    <a:pt x="648" y="654"/>
                  </a:lnTo>
                  <a:lnTo>
                    <a:pt x="643" y="641"/>
                  </a:lnTo>
                  <a:lnTo>
                    <a:pt x="643" y="638"/>
                  </a:lnTo>
                  <a:lnTo>
                    <a:pt x="637" y="631"/>
                  </a:lnTo>
                  <a:lnTo>
                    <a:pt x="630" y="618"/>
                  </a:lnTo>
                  <a:lnTo>
                    <a:pt x="615" y="605"/>
                  </a:lnTo>
                  <a:lnTo>
                    <a:pt x="599" y="583"/>
                  </a:lnTo>
                  <a:lnTo>
                    <a:pt x="583" y="565"/>
                  </a:lnTo>
                  <a:lnTo>
                    <a:pt x="575" y="561"/>
                  </a:lnTo>
                  <a:lnTo>
                    <a:pt x="572" y="556"/>
                  </a:lnTo>
                  <a:lnTo>
                    <a:pt x="563" y="549"/>
                  </a:lnTo>
                  <a:lnTo>
                    <a:pt x="553" y="549"/>
                  </a:lnTo>
                  <a:lnTo>
                    <a:pt x="552" y="547"/>
                  </a:lnTo>
                  <a:lnTo>
                    <a:pt x="550" y="547"/>
                  </a:lnTo>
                  <a:lnTo>
                    <a:pt x="546" y="545"/>
                  </a:lnTo>
                  <a:lnTo>
                    <a:pt x="539" y="543"/>
                  </a:lnTo>
                  <a:lnTo>
                    <a:pt x="533" y="539"/>
                  </a:lnTo>
                  <a:lnTo>
                    <a:pt x="530" y="538"/>
                  </a:lnTo>
                  <a:lnTo>
                    <a:pt x="524" y="530"/>
                  </a:lnTo>
                  <a:lnTo>
                    <a:pt x="515" y="519"/>
                  </a:lnTo>
                  <a:lnTo>
                    <a:pt x="506" y="516"/>
                  </a:lnTo>
                  <a:lnTo>
                    <a:pt x="501" y="516"/>
                  </a:lnTo>
                  <a:lnTo>
                    <a:pt x="499" y="514"/>
                  </a:lnTo>
                  <a:lnTo>
                    <a:pt x="495" y="514"/>
                  </a:lnTo>
                  <a:lnTo>
                    <a:pt x="486" y="505"/>
                  </a:lnTo>
                  <a:lnTo>
                    <a:pt x="475" y="501"/>
                  </a:lnTo>
                  <a:lnTo>
                    <a:pt x="473" y="501"/>
                  </a:lnTo>
                  <a:lnTo>
                    <a:pt x="464" y="501"/>
                  </a:lnTo>
                  <a:lnTo>
                    <a:pt x="457" y="498"/>
                  </a:lnTo>
                  <a:lnTo>
                    <a:pt x="453" y="498"/>
                  </a:lnTo>
                  <a:lnTo>
                    <a:pt x="448" y="499"/>
                  </a:lnTo>
                  <a:lnTo>
                    <a:pt x="444" y="501"/>
                  </a:lnTo>
                  <a:lnTo>
                    <a:pt x="441" y="498"/>
                  </a:lnTo>
                  <a:lnTo>
                    <a:pt x="441" y="494"/>
                  </a:lnTo>
                  <a:lnTo>
                    <a:pt x="437" y="494"/>
                  </a:lnTo>
                  <a:lnTo>
                    <a:pt x="430" y="488"/>
                  </a:lnTo>
                  <a:lnTo>
                    <a:pt x="422" y="483"/>
                  </a:lnTo>
                  <a:lnTo>
                    <a:pt x="406" y="474"/>
                  </a:lnTo>
                  <a:lnTo>
                    <a:pt x="393" y="467"/>
                  </a:lnTo>
                  <a:lnTo>
                    <a:pt x="388" y="467"/>
                  </a:lnTo>
                  <a:lnTo>
                    <a:pt x="386" y="465"/>
                  </a:lnTo>
                  <a:lnTo>
                    <a:pt x="381" y="461"/>
                  </a:lnTo>
                  <a:lnTo>
                    <a:pt x="362" y="456"/>
                  </a:lnTo>
                  <a:lnTo>
                    <a:pt x="344" y="450"/>
                  </a:lnTo>
                  <a:lnTo>
                    <a:pt x="340" y="452"/>
                  </a:lnTo>
                  <a:lnTo>
                    <a:pt x="339" y="450"/>
                  </a:lnTo>
                  <a:lnTo>
                    <a:pt x="330" y="447"/>
                  </a:lnTo>
                  <a:lnTo>
                    <a:pt x="328" y="443"/>
                  </a:lnTo>
                  <a:lnTo>
                    <a:pt x="315" y="443"/>
                  </a:lnTo>
                  <a:lnTo>
                    <a:pt x="313" y="439"/>
                  </a:lnTo>
                  <a:lnTo>
                    <a:pt x="311" y="441"/>
                  </a:lnTo>
                  <a:lnTo>
                    <a:pt x="308" y="441"/>
                  </a:lnTo>
                  <a:lnTo>
                    <a:pt x="302" y="437"/>
                  </a:lnTo>
                  <a:lnTo>
                    <a:pt x="297" y="430"/>
                  </a:lnTo>
                  <a:lnTo>
                    <a:pt x="295" y="430"/>
                  </a:lnTo>
                  <a:lnTo>
                    <a:pt x="293" y="430"/>
                  </a:lnTo>
                  <a:lnTo>
                    <a:pt x="291" y="425"/>
                  </a:lnTo>
                  <a:lnTo>
                    <a:pt x="286" y="423"/>
                  </a:lnTo>
                  <a:lnTo>
                    <a:pt x="284" y="421"/>
                  </a:lnTo>
                  <a:lnTo>
                    <a:pt x="280" y="423"/>
                  </a:lnTo>
                  <a:lnTo>
                    <a:pt x="277" y="419"/>
                  </a:lnTo>
                  <a:lnTo>
                    <a:pt x="273" y="416"/>
                  </a:lnTo>
                  <a:lnTo>
                    <a:pt x="273" y="410"/>
                  </a:lnTo>
                  <a:lnTo>
                    <a:pt x="271" y="410"/>
                  </a:lnTo>
                  <a:lnTo>
                    <a:pt x="268" y="410"/>
                  </a:lnTo>
                  <a:lnTo>
                    <a:pt x="266" y="408"/>
                  </a:lnTo>
                  <a:lnTo>
                    <a:pt x="264" y="403"/>
                  </a:lnTo>
                  <a:lnTo>
                    <a:pt x="255" y="403"/>
                  </a:lnTo>
                  <a:lnTo>
                    <a:pt x="248" y="396"/>
                  </a:lnTo>
                  <a:lnTo>
                    <a:pt x="246" y="392"/>
                  </a:lnTo>
                  <a:lnTo>
                    <a:pt x="246" y="381"/>
                  </a:lnTo>
                  <a:lnTo>
                    <a:pt x="246" y="379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44" y="372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0" y="381"/>
                  </a:lnTo>
                  <a:lnTo>
                    <a:pt x="237" y="385"/>
                  </a:lnTo>
                  <a:lnTo>
                    <a:pt x="229" y="385"/>
                  </a:lnTo>
                  <a:lnTo>
                    <a:pt x="228" y="383"/>
                  </a:lnTo>
                  <a:lnTo>
                    <a:pt x="217" y="383"/>
                  </a:lnTo>
                  <a:lnTo>
                    <a:pt x="215" y="381"/>
                  </a:lnTo>
                  <a:lnTo>
                    <a:pt x="211" y="381"/>
                  </a:lnTo>
                  <a:lnTo>
                    <a:pt x="209" y="377"/>
                  </a:lnTo>
                  <a:lnTo>
                    <a:pt x="200" y="377"/>
                  </a:lnTo>
                  <a:lnTo>
                    <a:pt x="197" y="374"/>
                  </a:lnTo>
                  <a:lnTo>
                    <a:pt x="188" y="368"/>
                  </a:lnTo>
                  <a:lnTo>
                    <a:pt x="184" y="366"/>
                  </a:lnTo>
                  <a:lnTo>
                    <a:pt x="180" y="366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69" y="357"/>
                  </a:lnTo>
                  <a:lnTo>
                    <a:pt x="164" y="352"/>
                  </a:lnTo>
                  <a:lnTo>
                    <a:pt x="160" y="352"/>
                  </a:lnTo>
                  <a:lnTo>
                    <a:pt x="147" y="339"/>
                  </a:lnTo>
                  <a:lnTo>
                    <a:pt x="142" y="337"/>
                  </a:lnTo>
                  <a:lnTo>
                    <a:pt x="140" y="335"/>
                  </a:lnTo>
                  <a:lnTo>
                    <a:pt x="135" y="335"/>
                  </a:lnTo>
                  <a:lnTo>
                    <a:pt x="129" y="334"/>
                  </a:lnTo>
                  <a:lnTo>
                    <a:pt x="126" y="334"/>
                  </a:lnTo>
                  <a:lnTo>
                    <a:pt x="126" y="332"/>
                  </a:lnTo>
                  <a:lnTo>
                    <a:pt x="120" y="332"/>
                  </a:lnTo>
                  <a:lnTo>
                    <a:pt x="118" y="330"/>
                  </a:lnTo>
                  <a:lnTo>
                    <a:pt x="115" y="330"/>
                  </a:lnTo>
                  <a:lnTo>
                    <a:pt x="113" y="328"/>
                  </a:lnTo>
                  <a:lnTo>
                    <a:pt x="109" y="328"/>
                  </a:lnTo>
                  <a:lnTo>
                    <a:pt x="107" y="326"/>
                  </a:lnTo>
                  <a:lnTo>
                    <a:pt x="100" y="326"/>
                  </a:lnTo>
                  <a:lnTo>
                    <a:pt x="95" y="326"/>
                  </a:lnTo>
                  <a:lnTo>
                    <a:pt x="93" y="325"/>
                  </a:lnTo>
                  <a:lnTo>
                    <a:pt x="82" y="323"/>
                  </a:lnTo>
                  <a:lnTo>
                    <a:pt x="80" y="321"/>
                  </a:lnTo>
                  <a:lnTo>
                    <a:pt x="71" y="319"/>
                  </a:lnTo>
                  <a:lnTo>
                    <a:pt x="69" y="319"/>
                  </a:lnTo>
                  <a:lnTo>
                    <a:pt x="49" y="319"/>
                  </a:lnTo>
                  <a:lnTo>
                    <a:pt x="47" y="319"/>
                  </a:lnTo>
                  <a:lnTo>
                    <a:pt x="42" y="319"/>
                  </a:lnTo>
                  <a:lnTo>
                    <a:pt x="36" y="323"/>
                  </a:lnTo>
                  <a:lnTo>
                    <a:pt x="31" y="326"/>
                  </a:lnTo>
                  <a:lnTo>
                    <a:pt x="25" y="330"/>
                  </a:lnTo>
                  <a:lnTo>
                    <a:pt x="24" y="330"/>
                  </a:lnTo>
                  <a:lnTo>
                    <a:pt x="22" y="328"/>
                  </a:lnTo>
                  <a:lnTo>
                    <a:pt x="20" y="330"/>
                  </a:lnTo>
                  <a:lnTo>
                    <a:pt x="16" y="328"/>
                  </a:lnTo>
                  <a:lnTo>
                    <a:pt x="15" y="328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11" y="323"/>
                  </a:lnTo>
                  <a:lnTo>
                    <a:pt x="11" y="321"/>
                  </a:lnTo>
                  <a:lnTo>
                    <a:pt x="9" y="319"/>
                  </a:lnTo>
                  <a:lnTo>
                    <a:pt x="7" y="319"/>
                  </a:lnTo>
                  <a:lnTo>
                    <a:pt x="5" y="319"/>
                  </a:lnTo>
                  <a:lnTo>
                    <a:pt x="5" y="317"/>
                  </a:lnTo>
                  <a:lnTo>
                    <a:pt x="4" y="317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0"/>
                  </a:lnTo>
                  <a:lnTo>
                    <a:pt x="4" y="304"/>
                  </a:lnTo>
                  <a:lnTo>
                    <a:pt x="9" y="297"/>
                  </a:lnTo>
                  <a:lnTo>
                    <a:pt x="13" y="286"/>
                  </a:lnTo>
                  <a:lnTo>
                    <a:pt x="16" y="277"/>
                  </a:lnTo>
                  <a:lnTo>
                    <a:pt x="22" y="268"/>
                  </a:lnTo>
                  <a:lnTo>
                    <a:pt x="24" y="266"/>
                  </a:lnTo>
                  <a:lnTo>
                    <a:pt x="29" y="257"/>
                  </a:lnTo>
                  <a:lnTo>
                    <a:pt x="33" y="250"/>
                  </a:lnTo>
                  <a:lnTo>
                    <a:pt x="33" y="243"/>
                  </a:lnTo>
                  <a:lnTo>
                    <a:pt x="31" y="235"/>
                  </a:lnTo>
                  <a:lnTo>
                    <a:pt x="33" y="230"/>
                  </a:lnTo>
                  <a:lnTo>
                    <a:pt x="33" y="226"/>
                  </a:lnTo>
                  <a:lnTo>
                    <a:pt x="25" y="221"/>
                  </a:lnTo>
                  <a:lnTo>
                    <a:pt x="25" y="215"/>
                  </a:lnTo>
                  <a:lnTo>
                    <a:pt x="27" y="208"/>
                  </a:lnTo>
                  <a:lnTo>
                    <a:pt x="27" y="204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3" y="213"/>
                  </a:lnTo>
                  <a:lnTo>
                    <a:pt x="58" y="215"/>
                  </a:lnTo>
                  <a:lnTo>
                    <a:pt x="62" y="208"/>
                  </a:lnTo>
                  <a:lnTo>
                    <a:pt x="55" y="202"/>
                  </a:lnTo>
                  <a:lnTo>
                    <a:pt x="60" y="197"/>
                  </a:lnTo>
                  <a:lnTo>
                    <a:pt x="67" y="193"/>
                  </a:lnTo>
                  <a:lnTo>
                    <a:pt x="78" y="188"/>
                  </a:lnTo>
                  <a:lnTo>
                    <a:pt x="87" y="182"/>
                  </a:lnTo>
                  <a:lnTo>
                    <a:pt x="93" y="173"/>
                  </a:lnTo>
                  <a:lnTo>
                    <a:pt x="96" y="166"/>
                  </a:lnTo>
                  <a:lnTo>
                    <a:pt x="98" y="157"/>
                  </a:lnTo>
                  <a:lnTo>
                    <a:pt x="100" y="151"/>
                  </a:lnTo>
                  <a:lnTo>
                    <a:pt x="113" y="148"/>
                  </a:lnTo>
                  <a:lnTo>
                    <a:pt x="118" y="151"/>
                  </a:lnTo>
                  <a:lnTo>
                    <a:pt x="126" y="144"/>
                  </a:lnTo>
                  <a:lnTo>
                    <a:pt x="127" y="142"/>
                  </a:lnTo>
                  <a:lnTo>
                    <a:pt x="135" y="139"/>
                  </a:lnTo>
                  <a:lnTo>
                    <a:pt x="142" y="135"/>
                  </a:lnTo>
                  <a:lnTo>
                    <a:pt x="149" y="133"/>
                  </a:lnTo>
                  <a:lnTo>
                    <a:pt x="160" y="133"/>
                  </a:lnTo>
                  <a:lnTo>
                    <a:pt x="168" y="135"/>
                  </a:lnTo>
                  <a:lnTo>
                    <a:pt x="177" y="137"/>
                  </a:lnTo>
                  <a:lnTo>
                    <a:pt x="186" y="139"/>
                  </a:lnTo>
                  <a:lnTo>
                    <a:pt x="193" y="146"/>
                  </a:lnTo>
                  <a:lnTo>
                    <a:pt x="197" y="148"/>
                  </a:lnTo>
                  <a:lnTo>
                    <a:pt x="206" y="151"/>
                  </a:lnTo>
                  <a:lnTo>
                    <a:pt x="217" y="151"/>
                  </a:lnTo>
                  <a:lnTo>
                    <a:pt x="226" y="151"/>
                  </a:lnTo>
                  <a:lnTo>
                    <a:pt x="229" y="159"/>
                  </a:lnTo>
                  <a:lnTo>
                    <a:pt x="239" y="161"/>
                  </a:lnTo>
                  <a:lnTo>
                    <a:pt x="246" y="164"/>
                  </a:lnTo>
                  <a:lnTo>
                    <a:pt x="259" y="168"/>
                  </a:lnTo>
                  <a:lnTo>
                    <a:pt x="268" y="166"/>
                  </a:lnTo>
                  <a:lnTo>
                    <a:pt x="275" y="166"/>
                  </a:lnTo>
                  <a:lnTo>
                    <a:pt x="284" y="168"/>
                  </a:lnTo>
                  <a:lnTo>
                    <a:pt x="288" y="164"/>
                  </a:lnTo>
                  <a:lnTo>
                    <a:pt x="297" y="161"/>
                  </a:lnTo>
                  <a:lnTo>
                    <a:pt x="304" y="157"/>
                  </a:lnTo>
                  <a:lnTo>
                    <a:pt x="315" y="157"/>
                  </a:lnTo>
                  <a:lnTo>
                    <a:pt x="322" y="161"/>
                  </a:lnTo>
                  <a:lnTo>
                    <a:pt x="330" y="162"/>
                  </a:lnTo>
                  <a:lnTo>
                    <a:pt x="340" y="161"/>
                  </a:lnTo>
                  <a:lnTo>
                    <a:pt x="350" y="162"/>
                  </a:lnTo>
                  <a:lnTo>
                    <a:pt x="357" y="162"/>
                  </a:lnTo>
                  <a:lnTo>
                    <a:pt x="368" y="157"/>
                  </a:lnTo>
                  <a:lnTo>
                    <a:pt x="375" y="155"/>
                  </a:lnTo>
                  <a:lnTo>
                    <a:pt x="381" y="161"/>
                  </a:lnTo>
                  <a:lnTo>
                    <a:pt x="381" y="170"/>
                  </a:lnTo>
                  <a:lnTo>
                    <a:pt x="381" y="177"/>
                  </a:lnTo>
                  <a:lnTo>
                    <a:pt x="388" y="179"/>
                  </a:lnTo>
                  <a:lnTo>
                    <a:pt x="399" y="181"/>
                  </a:lnTo>
                  <a:lnTo>
                    <a:pt x="411" y="181"/>
                  </a:lnTo>
                  <a:lnTo>
                    <a:pt x="421" y="181"/>
                  </a:lnTo>
                  <a:lnTo>
                    <a:pt x="430" y="182"/>
                  </a:lnTo>
                  <a:lnTo>
                    <a:pt x="433" y="190"/>
                  </a:lnTo>
                  <a:lnTo>
                    <a:pt x="442" y="192"/>
                  </a:lnTo>
                  <a:lnTo>
                    <a:pt x="453" y="192"/>
                  </a:lnTo>
                  <a:lnTo>
                    <a:pt x="466" y="192"/>
                  </a:lnTo>
                  <a:lnTo>
                    <a:pt x="477" y="190"/>
                  </a:lnTo>
                  <a:lnTo>
                    <a:pt x="486" y="186"/>
                  </a:lnTo>
                  <a:lnTo>
                    <a:pt x="497" y="186"/>
                  </a:lnTo>
                  <a:lnTo>
                    <a:pt x="501" y="184"/>
                  </a:lnTo>
                  <a:lnTo>
                    <a:pt x="521" y="184"/>
                  </a:lnTo>
                  <a:lnTo>
                    <a:pt x="532" y="179"/>
                  </a:lnTo>
                  <a:lnTo>
                    <a:pt x="537" y="170"/>
                  </a:lnTo>
                  <a:lnTo>
                    <a:pt x="537" y="162"/>
                  </a:lnTo>
                  <a:lnTo>
                    <a:pt x="535" y="153"/>
                  </a:lnTo>
                  <a:lnTo>
                    <a:pt x="541" y="150"/>
                  </a:lnTo>
                  <a:lnTo>
                    <a:pt x="552" y="151"/>
                  </a:lnTo>
                  <a:lnTo>
                    <a:pt x="553" y="151"/>
                  </a:lnTo>
                  <a:lnTo>
                    <a:pt x="559" y="148"/>
                  </a:lnTo>
                  <a:lnTo>
                    <a:pt x="559" y="146"/>
                  </a:lnTo>
                  <a:lnTo>
                    <a:pt x="561" y="146"/>
                  </a:lnTo>
                  <a:lnTo>
                    <a:pt x="563" y="146"/>
                  </a:lnTo>
                  <a:lnTo>
                    <a:pt x="564" y="146"/>
                  </a:lnTo>
                  <a:lnTo>
                    <a:pt x="566" y="146"/>
                  </a:lnTo>
                  <a:lnTo>
                    <a:pt x="568" y="146"/>
                  </a:lnTo>
                  <a:lnTo>
                    <a:pt x="572" y="146"/>
                  </a:lnTo>
                  <a:lnTo>
                    <a:pt x="574" y="144"/>
                  </a:lnTo>
                  <a:lnTo>
                    <a:pt x="575" y="144"/>
                  </a:lnTo>
                  <a:lnTo>
                    <a:pt x="577" y="142"/>
                  </a:lnTo>
                  <a:lnTo>
                    <a:pt x="579" y="142"/>
                  </a:lnTo>
                  <a:lnTo>
                    <a:pt x="581" y="141"/>
                  </a:lnTo>
                  <a:lnTo>
                    <a:pt x="583" y="139"/>
                  </a:lnTo>
                  <a:lnTo>
                    <a:pt x="584" y="139"/>
                  </a:lnTo>
                  <a:lnTo>
                    <a:pt x="584" y="137"/>
                  </a:lnTo>
                  <a:lnTo>
                    <a:pt x="584" y="135"/>
                  </a:lnTo>
                  <a:lnTo>
                    <a:pt x="584" y="133"/>
                  </a:lnTo>
                  <a:lnTo>
                    <a:pt x="584" y="131"/>
                  </a:lnTo>
                  <a:lnTo>
                    <a:pt x="584" y="128"/>
                  </a:lnTo>
                  <a:lnTo>
                    <a:pt x="584" y="126"/>
                  </a:lnTo>
                  <a:lnTo>
                    <a:pt x="584" y="122"/>
                  </a:lnTo>
                  <a:lnTo>
                    <a:pt x="584" y="121"/>
                  </a:lnTo>
                  <a:lnTo>
                    <a:pt x="586" y="117"/>
                  </a:lnTo>
                  <a:lnTo>
                    <a:pt x="586" y="115"/>
                  </a:lnTo>
                  <a:lnTo>
                    <a:pt x="588" y="111"/>
                  </a:lnTo>
                  <a:lnTo>
                    <a:pt x="590" y="110"/>
                  </a:lnTo>
                  <a:lnTo>
                    <a:pt x="590" y="108"/>
                  </a:lnTo>
                  <a:lnTo>
                    <a:pt x="592" y="106"/>
                  </a:lnTo>
                  <a:lnTo>
                    <a:pt x="595" y="102"/>
                  </a:lnTo>
                  <a:lnTo>
                    <a:pt x="597" y="102"/>
                  </a:lnTo>
                  <a:lnTo>
                    <a:pt x="601" y="99"/>
                  </a:lnTo>
                  <a:lnTo>
                    <a:pt x="603" y="97"/>
                  </a:lnTo>
                  <a:lnTo>
                    <a:pt x="606" y="95"/>
                  </a:lnTo>
                  <a:lnTo>
                    <a:pt x="610" y="91"/>
                  </a:lnTo>
                  <a:lnTo>
                    <a:pt x="614" y="90"/>
                  </a:lnTo>
                  <a:lnTo>
                    <a:pt x="617" y="88"/>
                  </a:lnTo>
                  <a:lnTo>
                    <a:pt x="621" y="86"/>
                  </a:lnTo>
                  <a:lnTo>
                    <a:pt x="625" y="84"/>
                  </a:lnTo>
                  <a:lnTo>
                    <a:pt x="628" y="82"/>
                  </a:lnTo>
                  <a:lnTo>
                    <a:pt x="634" y="79"/>
                  </a:lnTo>
                  <a:lnTo>
                    <a:pt x="637" y="77"/>
                  </a:lnTo>
                  <a:lnTo>
                    <a:pt x="639" y="73"/>
                  </a:lnTo>
                  <a:lnTo>
                    <a:pt x="643" y="71"/>
                  </a:lnTo>
                  <a:lnTo>
                    <a:pt x="645" y="66"/>
                  </a:lnTo>
                  <a:lnTo>
                    <a:pt x="648" y="62"/>
                  </a:lnTo>
                  <a:lnTo>
                    <a:pt x="652" y="60"/>
                  </a:lnTo>
                  <a:lnTo>
                    <a:pt x="655" y="59"/>
                  </a:lnTo>
                  <a:lnTo>
                    <a:pt x="659" y="57"/>
                  </a:lnTo>
                  <a:lnTo>
                    <a:pt x="663" y="53"/>
                  </a:lnTo>
                  <a:lnTo>
                    <a:pt x="665" y="51"/>
                  </a:lnTo>
                  <a:lnTo>
                    <a:pt x="666" y="49"/>
                  </a:lnTo>
                  <a:lnTo>
                    <a:pt x="668" y="48"/>
                  </a:lnTo>
                  <a:lnTo>
                    <a:pt x="672" y="48"/>
                  </a:lnTo>
                  <a:lnTo>
                    <a:pt x="675" y="48"/>
                  </a:lnTo>
                  <a:lnTo>
                    <a:pt x="677" y="49"/>
                  </a:lnTo>
                  <a:lnTo>
                    <a:pt x="681" y="51"/>
                  </a:lnTo>
                  <a:lnTo>
                    <a:pt x="683" y="53"/>
                  </a:lnTo>
                  <a:lnTo>
                    <a:pt x="685" y="55"/>
                  </a:lnTo>
                  <a:lnTo>
                    <a:pt x="686" y="55"/>
                  </a:lnTo>
                  <a:lnTo>
                    <a:pt x="690" y="55"/>
                  </a:lnTo>
                  <a:lnTo>
                    <a:pt x="692" y="55"/>
                  </a:lnTo>
                  <a:lnTo>
                    <a:pt x="696" y="57"/>
                  </a:lnTo>
                  <a:lnTo>
                    <a:pt x="697" y="59"/>
                  </a:lnTo>
                  <a:lnTo>
                    <a:pt x="699" y="59"/>
                  </a:lnTo>
                  <a:lnTo>
                    <a:pt x="703" y="59"/>
                  </a:lnTo>
                  <a:lnTo>
                    <a:pt x="705" y="59"/>
                  </a:lnTo>
                  <a:lnTo>
                    <a:pt x="708" y="57"/>
                  </a:lnTo>
                  <a:lnTo>
                    <a:pt x="710" y="57"/>
                  </a:lnTo>
                  <a:lnTo>
                    <a:pt x="712" y="55"/>
                  </a:lnTo>
                  <a:lnTo>
                    <a:pt x="714" y="53"/>
                  </a:lnTo>
                  <a:lnTo>
                    <a:pt x="714" y="51"/>
                  </a:lnTo>
                  <a:lnTo>
                    <a:pt x="712" y="49"/>
                  </a:lnTo>
                  <a:lnTo>
                    <a:pt x="712" y="48"/>
                  </a:lnTo>
                  <a:lnTo>
                    <a:pt x="714" y="44"/>
                  </a:lnTo>
                  <a:lnTo>
                    <a:pt x="717" y="42"/>
                  </a:lnTo>
                  <a:lnTo>
                    <a:pt x="721" y="40"/>
                  </a:lnTo>
                  <a:lnTo>
                    <a:pt x="723" y="39"/>
                  </a:lnTo>
                  <a:lnTo>
                    <a:pt x="725" y="37"/>
                  </a:lnTo>
                  <a:lnTo>
                    <a:pt x="725" y="35"/>
                  </a:lnTo>
                  <a:lnTo>
                    <a:pt x="728" y="33"/>
                  </a:lnTo>
                  <a:lnTo>
                    <a:pt x="730" y="31"/>
                  </a:lnTo>
                  <a:lnTo>
                    <a:pt x="732" y="29"/>
                  </a:lnTo>
                  <a:lnTo>
                    <a:pt x="732" y="28"/>
                  </a:lnTo>
                  <a:lnTo>
                    <a:pt x="734" y="24"/>
                  </a:lnTo>
                  <a:lnTo>
                    <a:pt x="734" y="20"/>
                  </a:lnTo>
                  <a:lnTo>
                    <a:pt x="734" y="19"/>
                  </a:lnTo>
                  <a:lnTo>
                    <a:pt x="736" y="15"/>
                  </a:lnTo>
                  <a:lnTo>
                    <a:pt x="737" y="13"/>
                  </a:lnTo>
                  <a:lnTo>
                    <a:pt x="741" y="11"/>
                  </a:lnTo>
                  <a:lnTo>
                    <a:pt x="743" y="9"/>
                  </a:lnTo>
                  <a:lnTo>
                    <a:pt x="745" y="8"/>
                  </a:lnTo>
                  <a:lnTo>
                    <a:pt x="748" y="6"/>
                  </a:lnTo>
                  <a:lnTo>
                    <a:pt x="752" y="6"/>
                  </a:lnTo>
                  <a:lnTo>
                    <a:pt x="756" y="8"/>
                  </a:lnTo>
                  <a:lnTo>
                    <a:pt x="757" y="8"/>
                  </a:lnTo>
                  <a:lnTo>
                    <a:pt x="759" y="8"/>
                  </a:lnTo>
                  <a:lnTo>
                    <a:pt x="763" y="8"/>
                  </a:lnTo>
                  <a:lnTo>
                    <a:pt x="765" y="6"/>
                  </a:lnTo>
                  <a:lnTo>
                    <a:pt x="767" y="6"/>
                  </a:lnTo>
                  <a:lnTo>
                    <a:pt x="770" y="4"/>
                  </a:lnTo>
                  <a:lnTo>
                    <a:pt x="774" y="2"/>
                  </a:lnTo>
                  <a:lnTo>
                    <a:pt x="777" y="2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5" y="0"/>
                  </a:lnTo>
                  <a:lnTo>
                    <a:pt x="788" y="2"/>
                  </a:lnTo>
                  <a:lnTo>
                    <a:pt x="790" y="4"/>
                  </a:lnTo>
                  <a:lnTo>
                    <a:pt x="792" y="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365" y="2091"/>
              <a:ext cx="6" cy="7"/>
            </a:xfrm>
            <a:custGeom>
              <a:avLst/>
              <a:gdLst>
                <a:gd name="T0" fmla="*/ 6 w 6"/>
                <a:gd name="T1" fmla="*/ 1 h 7"/>
                <a:gd name="T2" fmla="*/ 2 w 6"/>
                <a:gd name="T3" fmla="*/ 7 h 7"/>
                <a:gd name="T4" fmla="*/ 0 w 6"/>
                <a:gd name="T5" fmla="*/ 7 h 7"/>
                <a:gd name="T6" fmla="*/ 0 w 6"/>
                <a:gd name="T7" fmla="*/ 5 h 7"/>
                <a:gd name="T8" fmla="*/ 0 w 6"/>
                <a:gd name="T9" fmla="*/ 1 h 7"/>
                <a:gd name="T10" fmla="*/ 2 w 6"/>
                <a:gd name="T11" fmla="*/ 0 h 7"/>
                <a:gd name="T12" fmla="*/ 6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3434" y="1930"/>
              <a:ext cx="9" cy="26"/>
            </a:xfrm>
            <a:custGeom>
              <a:avLst/>
              <a:gdLst>
                <a:gd name="T0" fmla="*/ 8 w 9"/>
                <a:gd name="T1" fmla="*/ 24 h 26"/>
                <a:gd name="T2" fmla="*/ 4 w 9"/>
                <a:gd name="T3" fmla="*/ 26 h 26"/>
                <a:gd name="T4" fmla="*/ 0 w 9"/>
                <a:gd name="T5" fmla="*/ 24 h 26"/>
                <a:gd name="T6" fmla="*/ 0 w 9"/>
                <a:gd name="T7" fmla="*/ 11 h 26"/>
                <a:gd name="T8" fmla="*/ 0 w 9"/>
                <a:gd name="T9" fmla="*/ 6 h 26"/>
                <a:gd name="T10" fmla="*/ 2 w 9"/>
                <a:gd name="T11" fmla="*/ 2 h 26"/>
                <a:gd name="T12" fmla="*/ 4 w 9"/>
                <a:gd name="T13" fmla="*/ 0 h 26"/>
                <a:gd name="T14" fmla="*/ 6 w 9"/>
                <a:gd name="T15" fmla="*/ 0 h 26"/>
                <a:gd name="T16" fmla="*/ 9 w 9"/>
                <a:gd name="T17" fmla="*/ 4 h 26"/>
                <a:gd name="T18" fmla="*/ 9 w 9"/>
                <a:gd name="T19" fmla="*/ 11 h 26"/>
                <a:gd name="T20" fmla="*/ 6 w 9"/>
                <a:gd name="T21" fmla="*/ 17 h 26"/>
                <a:gd name="T22" fmla="*/ 8 w 9"/>
                <a:gd name="T23" fmla="*/ 20 h 26"/>
                <a:gd name="T24" fmla="*/ 8 w 9"/>
                <a:gd name="T2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8" y="24"/>
                  </a:moveTo>
                  <a:lnTo>
                    <a:pt x="4" y="26"/>
                  </a:lnTo>
                  <a:lnTo>
                    <a:pt x="0" y="2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8" y="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381" y="1892"/>
              <a:ext cx="11" cy="22"/>
            </a:xfrm>
            <a:custGeom>
              <a:avLst/>
              <a:gdLst>
                <a:gd name="T0" fmla="*/ 11 w 11"/>
                <a:gd name="T1" fmla="*/ 18 h 22"/>
                <a:gd name="T2" fmla="*/ 8 w 11"/>
                <a:gd name="T3" fmla="*/ 22 h 22"/>
                <a:gd name="T4" fmla="*/ 4 w 11"/>
                <a:gd name="T5" fmla="*/ 18 h 22"/>
                <a:gd name="T6" fmla="*/ 2 w 11"/>
                <a:gd name="T7" fmla="*/ 15 h 22"/>
                <a:gd name="T8" fmla="*/ 0 w 11"/>
                <a:gd name="T9" fmla="*/ 2 h 22"/>
                <a:gd name="T10" fmla="*/ 4 w 11"/>
                <a:gd name="T11" fmla="*/ 0 h 22"/>
                <a:gd name="T12" fmla="*/ 11 w 11"/>
                <a:gd name="T13" fmla="*/ 5 h 22"/>
                <a:gd name="T14" fmla="*/ 11 w 11"/>
                <a:gd name="T15" fmla="*/ 7 h 22"/>
                <a:gd name="T16" fmla="*/ 11 w 1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18"/>
                  </a:moveTo>
                  <a:lnTo>
                    <a:pt x="8" y="22"/>
                  </a:lnTo>
                  <a:lnTo>
                    <a:pt x="4" y="18"/>
                  </a:lnTo>
                  <a:lnTo>
                    <a:pt x="2" y="15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3518" y="1038"/>
              <a:ext cx="890" cy="1717"/>
            </a:xfrm>
            <a:custGeom>
              <a:avLst/>
              <a:gdLst>
                <a:gd name="T0" fmla="*/ 35 w 890"/>
                <a:gd name="T1" fmla="*/ 47 h 1717"/>
                <a:gd name="T2" fmla="*/ 86 w 890"/>
                <a:gd name="T3" fmla="*/ 107 h 1717"/>
                <a:gd name="T4" fmla="*/ 137 w 890"/>
                <a:gd name="T5" fmla="*/ 102 h 1717"/>
                <a:gd name="T6" fmla="*/ 175 w 890"/>
                <a:gd name="T7" fmla="*/ 158 h 1717"/>
                <a:gd name="T8" fmla="*/ 151 w 890"/>
                <a:gd name="T9" fmla="*/ 217 h 1717"/>
                <a:gd name="T10" fmla="*/ 218 w 890"/>
                <a:gd name="T11" fmla="*/ 249 h 1717"/>
                <a:gd name="T12" fmla="*/ 235 w 890"/>
                <a:gd name="T13" fmla="*/ 335 h 1717"/>
                <a:gd name="T14" fmla="*/ 269 w 890"/>
                <a:gd name="T15" fmla="*/ 375 h 1717"/>
                <a:gd name="T16" fmla="*/ 304 w 890"/>
                <a:gd name="T17" fmla="*/ 419 h 1717"/>
                <a:gd name="T18" fmla="*/ 373 w 890"/>
                <a:gd name="T19" fmla="*/ 477 h 1717"/>
                <a:gd name="T20" fmla="*/ 472 w 890"/>
                <a:gd name="T21" fmla="*/ 517 h 1717"/>
                <a:gd name="T22" fmla="*/ 490 w 890"/>
                <a:gd name="T23" fmla="*/ 444 h 1717"/>
                <a:gd name="T24" fmla="*/ 517 w 890"/>
                <a:gd name="T25" fmla="*/ 441 h 1717"/>
                <a:gd name="T26" fmla="*/ 543 w 890"/>
                <a:gd name="T27" fmla="*/ 448 h 1717"/>
                <a:gd name="T28" fmla="*/ 555 w 890"/>
                <a:gd name="T29" fmla="*/ 422 h 1717"/>
                <a:gd name="T30" fmla="*/ 588 w 890"/>
                <a:gd name="T31" fmla="*/ 399 h 1717"/>
                <a:gd name="T32" fmla="*/ 601 w 890"/>
                <a:gd name="T33" fmla="*/ 421 h 1717"/>
                <a:gd name="T34" fmla="*/ 601 w 890"/>
                <a:gd name="T35" fmla="*/ 435 h 1717"/>
                <a:gd name="T36" fmla="*/ 668 w 890"/>
                <a:gd name="T37" fmla="*/ 435 h 1717"/>
                <a:gd name="T38" fmla="*/ 661 w 890"/>
                <a:gd name="T39" fmla="*/ 497 h 1717"/>
                <a:gd name="T40" fmla="*/ 665 w 890"/>
                <a:gd name="T41" fmla="*/ 568 h 1717"/>
                <a:gd name="T42" fmla="*/ 666 w 890"/>
                <a:gd name="T43" fmla="*/ 610 h 1717"/>
                <a:gd name="T44" fmla="*/ 723 w 890"/>
                <a:gd name="T45" fmla="*/ 621 h 1717"/>
                <a:gd name="T46" fmla="*/ 779 w 890"/>
                <a:gd name="T47" fmla="*/ 610 h 1717"/>
                <a:gd name="T48" fmla="*/ 790 w 890"/>
                <a:gd name="T49" fmla="*/ 634 h 1717"/>
                <a:gd name="T50" fmla="*/ 799 w 890"/>
                <a:gd name="T51" fmla="*/ 655 h 1717"/>
                <a:gd name="T52" fmla="*/ 825 w 890"/>
                <a:gd name="T53" fmla="*/ 674 h 1717"/>
                <a:gd name="T54" fmla="*/ 838 w 890"/>
                <a:gd name="T55" fmla="*/ 694 h 1717"/>
                <a:gd name="T56" fmla="*/ 838 w 890"/>
                <a:gd name="T57" fmla="*/ 723 h 1717"/>
                <a:gd name="T58" fmla="*/ 808 w 890"/>
                <a:gd name="T59" fmla="*/ 768 h 1717"/>
                <a:gd name="T60" fmla="*/ 827 w 890"/>
                <a:gd name="T61" fmla="*/ 792 h 1717"/>
                <a:gd name="T62" fmla="*/ 838 w 890"/>
                <a:gd name="T63" fmla="*/ 829 h 1717"/>
                <a:gd name="T64" fmla="*/ 848 w 890"/>
                <a:gd name="T65" fmla="*/ 852 h 1717"/>
                <a:gd name="T66" fmla="*/ 865 w 890"/>
                <a:gd name="T67" fmla="*/ 885 h 1717"/>
                <a:gd name="T68" fmla="*/ 889 w 890"/>
                <a:gd name="T69" fmla="*/ 910 h 1717"/>
                <a:gd name="T70" fmla="*/ 832 w 890"/>
                <a:gd name="T71" fmla="*/ 969 h 1717"/>
                <a:gd name="T72" fmla="*/ 816 w 890"/>
                <a:gd name="T73" fmla="*/ 1034 h 1717"/>
                <a:gd name="T74" fmla="*/ 781 w 890"/>
                <a:gd name="T75" fmla="*/ 1067 h 1717"/>
                <a:gd name="T76" fmla="*/ 783 w 890"/>
                <a:gd name="T77" fmla="*/ 1105 h 1717"/>
                <a:gd name="T78" fmla="*/ 792 w 890"/>
                <a:gd name="T79" fmla="*/ 1169 h 1717"/>
                <a:gd name="T80" fmla="*/ 839 w 890"/>
                <a:gd name="T81" fmla="*/ 1209 h 1717"/>
                <a:gd name="T82" fmla="*/ 827 w 890"/>
                <a:gd name="T83" fmla="*/ 1246 h 1717"/>
                <a:gd name="T84" fmla="*/ 836 w 890"/>
                <a:gd name="T85" fmla="*/ 1293 h 1717"/>
                <a:gd name="T86" fmla="*/ 823 w 890"/>
                <a:gd name="T87" fmla="*/ 1368 h 1717"/>
                <a:gd name="T88" fmla="*/ 812 w 890"/>
                <a:gd name="T89" fmla="*/ 1435 h 1717"/>
                <a:gd name="T90" fmla="*/ 830 w 890"/>
                <a:gd name="T91" fmla="*/ 1526 h 1717"/>
                <a:gd name="T92" fmla="*/ 812 w 890"/>
                <a:gd name="T93" fmla="*/ 1608 h 1717"/>
                <a:gd name="T94" fmla="*/ 807 w 890"/>
                <a:gd name="T95" fmla="*/ 1668 h 1717"/>
                <a:gd name="T96" fmla="*/ 750 w 890"/>
                <a:gd name="T97" fmla="*/ 1714 h 1717"/>
                <a:gd name="T98" fmla="*/ 643 w 890"/>
                <a:gd name="T99" fmla="*/ 1701 h 1717"/>
                <a:gd name="T100" fmla="*/ 521 w 890"/>
                <a:gd name="T101" fmla="*/ 1639 h 1717"/>
                <a:gd name="T102" fmla="*/ 452 w 890"/>
                <a:gd name="T103" fmla="*/ 1599 h 1717"/>
                <a:gd name="T104" fmla="*/ 415 w 890"/>
                <a:gd name="T105" fmla="*/ 1595 h 1717"/>
                <a:gd name="T106" fmla="*/ 319 w 890"/>
                <a:gd name="T107" fmla="*/ 1541 h 1717"/>
                <a:gd name="T108" fmla="*/ 191 w 890"/>
                <a:gd name="T109" fmla="*/ 1512 h 1717"/>
                <a:gd name="T110" fmla="*/ 158 w 890"/>
                <a:gd name="T111" fmla="*/ 1508 h 1717"/>
                <a:gd name="T112" fmla="*/ 135 w 890"/>
                <a:gd name="T113" fmla="*/ 1513 h 1717"/>
                <a:gd name="T114" fmla="*/ 120 w 890"/>
                <a:gd name="T115" fmla="*/ 1502 h 1717"/>
                <a:gd name="T116" fmla="*/ 107 w 890"/>
                <a:gd name="T117" fmla="*/ 1510 h 1717"/>
                <a:gd name="T118" fmla="*/ 75 w 890"/>
                <a:gd name="T119" fmla="*/ 151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1717">
                  <a:moveTo>
                    <a:pt x="0" y="0"/>
                  </a:moveTo>
                  <a:lnTo>
                    <a:pt x="4" y="2"/>
                  </a:lnTo>
                  <a:lnTo>
                    <a:pt x="5" y="3"/>
                  </a:lnTo>
                  <a:lnTo>
                    <a:pt x="7" y="5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33" y="5"/>
                  </a:lnTo>
                  <a:lnTo>
                    <a:pt x="26" y="16"/>
                  </a:lnTo>
                  <a:lnTo>
                    <a:pt x="27" y="20"/>
                  </a:lnTo>
                  <a:lnTo>
                    <a:pt x="29" y="27"/>
                  </a:lnTo>
                  <a:lnTo>
                    <a:pt x="33" y="36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40" y="60"/>
                  </a:lnTo>
                  <a:lnTo>
                    <a:pt x="49" y="65"/>
                  </a:lnTo>
                  <a:lnTo>
                    <a:pt x="56" y="65"/>
                  </a:lnTo>
                  <a:lnTo>
                    <a:pt x="67" y="65"/>
                  </a:lnTo>
                  <a:lnTo>
                    <a:pt x="76" y="64"/>
                  </a:lnTo>
                  <a:lnTo>
                    <a:pt x="71" y="47"/>
                  </a:lnTo>
                  <a:lnTo>
                    <a:pt x="95" y="49"/>
                  </a:lnTo>
                  <a:lnTo>
                    <a:pt x="104" y="62"/>
                  </a:lnTo>
                  <a:lnTo>
                    <a:pt x="106" y="69"/>
                  </a:lnTo>
                  <a:lnTo>
                    <a:pt x="100" y="73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7" y="85"/>
                  </a:lnTo>
                  <a:lnTo>
                    <a:pt x="86" y="91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7" y="116"/>
                  </a:lnTo>
                  <a:lnTo>
                    <a:pt x="89" y="120"/>
                  </a:lnTo>
                  <a:lnTo>
                    <a:pt x="97" y="122"/>
                  </a:lnTo>
                  <a:lnTo>
                    <a:pt x="104" y="122"/>
                  </a:lnTo>
                  <a:lnTo>
                    <a:pt x="109" y="124"/>
                  </a:lnTo>
                  <a:lnTo>
                    <a:pt x="111" y="125"/>
                  </a:lnTo>
                  <a:lnTo>
                    <a:pt x="117" y="127"/>
                  </a:lnTo>
                  <a:lnTo>
                    <a:pt x="120" y="125"/>
                  </a:lnTo>
                  <a:lnTo>
                    <a:pt x="124" y="122"/>
                  </a:lnTo>
                  <a:lnTo>
                    <a:pt x="124" y="120"/>
                  </a:lnTo>
                  <a:lnTo>
                    <a:pt x="127" y="115"/>
                  </a:lnTo>
                  <a:lnTo>
                    <a:pt x="126" y="107"/>
                  </a:lnTo>
                  <a:lnTo>
                    <a:pt x="129" y="100"/>
                  </a:lnTo>
                  <a:lnTo>
                    <a:pt x="131" y="100"/>
                  </a:lnTo>
                  <a:lnTo>
                    <a:pt x="133" y="100"/>
                  </a:lnTo>
                  <a:lnTo>
                    <a:pt x="135" y="100"/>
                  </a:lnTo>
                  <a:lnTo>
                    <a:pt x="137" y="102"/>
                  </a:lnTo>
                  <a:lnTo>
                    <a:pt x="138" y="100"/>
                  </a:lnTo>
                  <a:lnTo>
                    <a:pt x="140" y="100"/>
                  </a:lnTo>
                  <a:lnTo>
                    <a:pt x="142" y="100"/>
                  </a:lnTo>
                  <a:lnTo>
                    <a:pt x="144" y="100"/>
                  </a:lnTo>
                  <a:lnTo>
                    <a:pt x="146" y="100"/>
                  </a:lnTo>
                  <a:lnTo>
                    <a:pt x="149" y="104"/>
                  </a:lnTo>
                  <a:lnTo>
                    <a:pt x="153" y="107"/>
                  </a:lnTo>
                  <a:lnTo>
                    <a:pt x="155" y="107"/>
                  </a:lnTo>
                  <a:lnTo>
                    <a:pt x="157" y="109"/>
                  </a:lnTo>
                  <a:lnTo>
                    <a:pt x="158" y="111"/>
                  </a:lnTo>
                  <a:lnTo>
                    <a:pt x="158" y="113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0" y="116"/>
                  </a:lnTo>
                  <a:lnTo>
                    <a:pt x="160" y="118"/>
                  </a:lnTo>
                  <a:lnTo>
                    <a:pt x="162" y="124"/>
                  </a:lnTo>
                  <a:lnTo>
                    <a:pt x="175" y="158"/>
                  </a:lnTo>
                  <a:lnTo>
                    <a:pt x="175" y="160"/>
                  </a:lnTo>
                  <a:lnTo>
                    <a:pt x="175" y="162"/>
                  </a:lnTo>
                  <a:lnTo>
                    <a:pt x="175" y="169"/>
                  </a:lnTo>
                  <a:lnTo>
                    <a:pt x="177" y="176"/>
                  </a:lnTo>
                  <a:lnTo>
                    <a:pt x="173" y="176"/>
                  </a:lnTo>
                  <a:lnTo>
                    <a:pt x="169" y="182"/>
                  </a:lnTo>
                  <a:lnTo>
                    <a:pt x="155" y="202"/>
                  </a:lnTo>
                  <a:lnTo>
                    <a:pt x="151" y="200"/>
                  </a:lnTo>
                  <a:lnTo>
                    <a:pt x="149" y="200"/>
                  </a:lnTo>
                  <a:lnTo>
                    <a:pt x="146" y="204"/>
                  </a:lnTo>
                  <a:lnTo>
                    <a:pt x="144" y="206"/>
                  </a:lnTo>
                  <a:lnTo>
                    <a:pt x="144" y="209"/>
                  </a:lnTo>
                  <a:lnTo>
                    <a:pt x="146" y="211"/>
                  </a:lnTo>
                  <a:lnTo>
                    <a:pt x="146" y="215"/>
                  </a:lnTo>
                  <a:lnTo>
                    <a:pt x="147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7"/>
                  </a:lnTo>
                  <a:lnTo>
                    <a:pt x="157" y="220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4"/>
                  </a:lnTo>
                  <a:lnTo>
                    <a:pt x="162" y="226"/>
                  </a:lnTo>
                  <a:lnTo>
                    <a:pt x="166" y="227"/>
                  </a:lnTo>
                  <a:lnTo>
                    <a:pt x="169" y="231"/>
                  </a:lnTo>
                  <a:lnTo>
                    <a:pt x="175" y="235"/>
                  </a:lnTo>
                  <a:lnTo>
                    <a:pt x="180" y="238"/>
                  </a:lnTo>
                  <a:lnTo>
                    <a:pt x="191" y="238"/>
                  </a:lnTo>
                  <a:lnTo>
                    <a:pt x="197" y="242"/>
                  </a:lnTo>
                  <a:lnTo>
                    <a:pt x="198" y="244"/>
                  </a:lnTo>
                  <a:lnTo>
                    <a:pt x="202" y="247"/>
                  </a:lnTo>
                  <a:lnTo>
                    <a:pt x="213" y="247"/>
                  </a:lnTo>
                  <a:lnTo>
                    <a:pt x="218" y="249"/>
                  </a:lnTo>
                  <a:lnTo>
                    <a:pt x="217" y="269"/>
                  </a:lnTo>
                  <a:lnTo>
                    <a:pt x="217" y="277"/>
                  </a:lnTo>
                  <a:lnTo>
                    <a:pt x="215" y="278"/>
                  </a:lnTo>
                  <a:lnTo>
                    <a:pt x="220" y="284"/>
                  </a:lnTo>
                  <a:lnTo>
                    <a:pt x="222" y="288"/>
                  </a:lnTo>
                  <a:lnTo>
                    <a:pt x="222" y="295"/>
                  </a:lnTo>
                  <a:lnTo>
                    <a:pt x="224" y="298"/>
                  </a:lnTo>
                  <a:lnTo>
                    <a:pt x="224" y="302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6" y="313"/>
                  </a:lnTo>
                  <a:lnTo>
                    <a:pt x="226" y="317"/>
                  </a:lnTo>
                  <a:lnTo>
                    <a:pt x="228" y="320"/>
                  </a:lnTo>
                  <a:lnTo>
                    <a:pt x="229" y="324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5" y="335"/>
                  </a:lnTo>
                  <a:lnTo>
                    <a:pt x="239" y="337"/>
                  </a:lnTo>
                  <a:lnTo>
                    <a:pt x="242" y="342"/>
                  </a:lnTo>
                  <a:lnTo>
                    <a:pt x="242" y="344"/>
                  </a:lnTo>
                  <a:lnTo>
                    <a:pt x="246" y="348"/>
                  </a:lnTo>
                  <a:lnTo>
                    <a:pt x="248" y="349"/>
                  </a:lnTo>
                  <a:lnTo>
                    <a:pt x="249" y="353"/>
                  </a:lnTo>
                  <a:lnTo>
                    <a:pt x="251" y="353"/>
                  </a:lnTo>
                  <a:lnTo>
                    <a:pt x="253" y="355"/>
                  </a:lnTo>
                  <a:lnTo>
                    <a:pt x="255" y="355"/>
                  </a:lnTo>
                  <a:lnTo>
                    <a:pt x="257" y="357"/>
                  </a:lnTo>
                  <a:lnTo>
                    <a:pt x="259" y="360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6" y="371"/>
                  </a:lnTo>
                  <a:lnTo>
                    <a:pt x="268" y="373"/>
                  </a:lnTo>
                  <a:lnTo>
                    <a:pt x="268" y="375"/>
                  </a:lnTo>
                  <a:lnTo>
                    <a:pt x="269" y="375"/>
                  </a:lnTo>
                  <a:lnTo>
                    <a:pt x="271" y="379"/>
                  </a:lnTo>
                  <a:lnTo>
                    <a:pt x="273" y="380"/>
                  </a:lnTo>
                  <a:lnTo>
                    <a:pt x="277" y="384"/>
                  </a:lnTo>
                  <a:lnTo>
                    <a:pt x="277" y="390"/>
                  </a:lnTo>
                  <a:lnTo>
                    <a:pt x="277" y="395"/>
                  </a:lnTo>
                  <a:lnTo>
                    <a:pt x="277" y="397"/>
                  </a:lnTo>
                  <a:lnTo>
                    <a:pt x="275" y="399"/>
                  </a:lnTo>
                  <a:lnTo>
                    <a:pt x="275" y="402"/>
                  </a:lnTo>
                  <a:lnTo>
                    <a:pt x="277" y="404"/>
                  </a:lnTo>
                  <a:lnTo>
                    <a:pt x="279" y="404"/>
                  </a:lnTo>
                  <a:lnTo>
                    <a:pt x="280" y="406"/>
                  </a:lnTo>
                  <a:lnTo>
                    <a:pt x="284" y="410"/>
                  </a:lnTo>
                  <a:lnTo>
                    <a:pt x="288" y="413"/>
                  </a:lnTo>
                  <a:lnTo>
                    <a:pt x="295" y="415"/>
                  </a:lnTo>
                  <a:lnTo>
                    <a:pt x="299" y="417"/>
                  </a:lnTo>
                  <a:lnTo>
                    <a:pt x="300" y="419"/>
                  </a:lnTo>
                  <a:lnTo>
                    <a:pt x="304" y="419"/>
                  </a:lnTo>
                  <a:lnTo>
                    <a:pt x="306" y="421"/>
                  </a:lnTo>
                  <a:lnTo>
                    <a:pt x="313" y="415"/>
                  </a:lnTo>
                  <a:lnTo>
                    <a:pt x="320" y="415"/>
                  </a:lnTo>
                  <a:lnTo>
                    <a:pt x="322" y="413"/>
                  </a:lnTo>
                  <a:lnTo>
                    <a:pt x="324" y="415"/>
                  </a:lnTo>
                  <a:lnTo>
                    <a:pt x="320" y="419"/>
                  </a:lnTo>
                  <a:lnTo>
                    <a:pt x="313" y="422"/>
                  </a:lnTo>
                  <a:lnTo>
                    <a:pt x="311" y="428"/>
                  </a:lnTo>
                  <a:lnTo>
                    <a:pt x="313" y="433"/>
                  </a:lnTo>
                  <a:lnTo>
                    <a:pt x="320" y="439"/>
                  </a:lnTo>
                  <a:lnTo>
                    <a:pt x="339" y="450"/>
                  </a:lnTo>
                  <a:lnTo>
                    <a:pt x="344" y="451"/>
                  </a:lnTo>
                  <a:lnTo>
                    <a:pt x="351" y="453"/>
                  </a:lnTo>
                  <a:lnTo>
                    <a:pt x="355" y="455"/>
                  </a:lnTo>
                  <a:lnTo>
                    <a:pt x="364" y="461"/>
                  </a:lnTo>
                  <a:lnTo>
                    <a:pt x="364" y="464"/>
                  </a:lnTo>
                  <a:lnTo>
                    <a:pt x="373" y="477"/>
                  </a:lnTo>
                  <a:lnTo>
                    <a:pt x="384" y="486"/>
                  </a:lnTo>
                  <a:lnTo>
                    <a:pt x="391" y="492"/>
                  </a:lnTo>
                  <a:lnTo>
                    <a:pt x="397" y="495"/>
                  </a:lnTo>
                  <a:lnTo>
                    <a:pt x="404" y="501"/>
                  </a:lnTo>
                  <a:lnTo>
                    <a:pt x="411" y="508"/>
                  </a:lnTo>
                  <a:lnTo>
                    <a:pt x="419" y="515"/>
                  </a:lnTo>
                  <a:lnTo>
                    <a:pt x="430" y="519"/>
                  </a:lnTo>
                  <a:lnTo>
                    <a:pt x="433" y="521"/>
                  </a:lnTo>
                  <a:lnTo>
                    <a:pt x="439" y="521"/>
                  </a:lnTo>
                  <a:lnTo>
                    <a:pt x="448" y="523"/>
                  </a:lnTo>
                  <a:lnTo>
                    <a:pt x="457" y="521"/>
                  </a:lnTo>
                  <a:lnTo>
                    <a:pt x="459" y="519"/>
                  </a:lnTo>
                  <a:lnTo>
                    <a:pt x="459" y="517"/>
                  </a:lnTo>
                  <a:lnTo>
                    <a:pt x="461" y="515"/>
                  </a:lnTo>
                  <a:lnTo>
                    <a:pt x="459" y="512"/>
                  </a:lnTo>
                  <a:lnTo>
                    <a:pt x="461" y="512"/>
                  </a:lnTo>
                  <a:lnTo>
                    <a:pt x="472" y="517"/>
                  </a:lnTo>
                  <a:lnTo>
                    <a:pt x="479" y="512"/>
                  </a:lnTo>
                  <a:lnTo>
                    <a:pt x="488" y="508"/>
                  </a:lnTo>
                  <a:lnTo>
                    <a:pt x="492" y="501"/>
                  </a:lnTo>
                  <a:lnTo>
                    <a:pt x="497" y="497"/>
                  </a:lnTo>
                  <a:lnTo>
                    <a:pt x="501" y="492"/>
                  </a:lnTo>
                  <a:lnTo>
                    <a:pt x="504" y="481"/>
                  </a:lnTo>
                  <a:lnTo>
                    <a:pt x="501" y="472"/>
                  </a:lnTo>
                  <a:lnTo>
                    <a:pt x="495" y="468"/>
                  </a:lnTo>
                  <a:lnTo>
                    <a:pt x="493" y="464"/>
                  </a:lnTo>
                  <a:lnTo>
                    <a:pt x="492" y="461"/>
                  </a:lnTo>
                  <a:lnTo>
                    <a:pt x="488" y="457"/>
                  </a:lnTo>
                  <a:lnTo>
                    <a:pt x="488" y="455"/>
                  </a:lnTo>
                  <a:lnTo>
                    <a:pt x="488" y="453"/>
                  </a:lnTo>
                  <a:lnTo>
                    <a:pt x="488" y="451"/>
                  </a:lnTo>
                  <a:lnTo>
                    <a:pt x="490" y="450"/>
                  </a:lnTo>
                  <a:lnTo>
                    <a:pt x="490" y="448"/>
                  </a:lnTo>
                  <a:lnTo>
                    <a:pt x="490" y="444"/>
                  </a:lnTo>
                  <a:lnTo>
                    <a:pt x="492" y="444"/>
                  </a:lnTo>
                  <a:lnTo>
                    <a:pt x="493" y="444"/>
                  </a:lnTo>
                  <a:lnTo>
                    <a:pt x="493" y="442"/>
                  </a:lnTo>
                  <a:lnTo>
                    <a:pt x="495" y="441"/>
                  </a:lnTo>
                  <a:lnTo>
                    <a:pt x="499" y="439"/>
                  </a:lnTo>
                  <a:lnTo>
                    <a:pt x="501" y="439"/>
                  </a:lnTo>
                  <a:lnTo>
                    <a:pt x="503" y="439"/>
                  </a:lnTo>
                  <a:lnTo>
                    <a:pt x="504" y="439"/>
                  </a:lnTo>
                  <a:lnTo>
                    <a:pt x="506" y="437"/>
                  </a:lnTo>
                  <a:lnTo>
                    <a:pt x="508" y="437"/>
                  </a:lnTo>
                  <a:lnTo>
                    <a:pt x="510" y="433"/>
                  </a:lnTo>
                  <a:lnTo>
                    <a:pt x="512" y="433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5" y="437"/>
                  </a:lnTo>
                  <a:lnTo>
                    <a:pt x="515" y="439"/>
                  </a:lnTo>
                  <a:lnTo>
                    <a:pt x="517" y="441"/>
                  </a:lnTo>
                  <a:lnTo>
                    <a:pt x="519" y="441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3" y="441"/>
                  </a:lnTo>
                  <a:lnTo>
                    <a:pt x="523" y="439"/>
                  </a:lnTo>
                  <a:lnTo>
                    <a:pt x="524" y="439"/>
                  </a:lnTo>
                  <a:lnTo>
                    <a:pt x="524" y="437"/>
                  </a:lnTo>
                  <a:lnTo>
                    <a:pt x="528" y="441"/>
                  </a:lnTo>
                  <a:lnTo>
                    <a:pt x="530" y="444"/>
                  </a:lnTo>
                  <a:lnTo>
                    <a:pt x="532" y="446"/>
                  </a:lnTo>
                  <a:lnTo>
                    <a:pt x="533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7" y="448"/>
                  </a:lnTo>
                  <a:lnTo>
                    <a:pt x="539" y="448"/>
                  </a:lnTo>
                  <a:lnTo>
                    <a:pt x="541" y="448"/>
                  </a:lnTo>
                  <a:lnTo>
                    <a:pt x="543" y="448"/>
                  </a:lnTo>
                  <a:lnTo>
                    <a:pt x="543" y="450"/>
                  </a:lnTo>
                  <a:lnTo>
                    <a:pt x="544" y="450"/>
                  </a:lnTo>
                  <a:lnTo>
                    <a:pt x="546" y="448"/>
                  </a:lnTo>
                  <a:lnTo>
                    <a:pt x="548" y="446"/>
                  </a:lnTo>
                  <a:lnTo>
                    <a:pt x="548" y="444"/>
                  </a:lnTo>
                  <a:lnTo>
                    <a:pt x="550" y="442"/>
                  </a:lnTo>
                  <a:lnTo>
                    <a:pt x="548" y="441"/>
                  </a:lnTo>
                  <a:lnTo>
                    <a:pt x="548" y="439"/>
                  </a:lnTo>
                  <a:lnTo>
                    <a:pt x="548" y="437"/>
                  </a:lnTo>
                  <a:lnTo>
                    <a:pt x="548" y="435"/>
                  </a:lnTo>
                  <a:lnTo>
                    <a:pt x="548" y="433"/>
                  </a:lnTo>
                  <a:lnTo>
                    <a:pt x="548" y="430"/>
                  </a:lnTo>
                  <a:lnTo>
                    <a:pt x="550" y="428"/>
                  </a:lnTo>
                  <a:lnTo>
                    <a:pt x="552" y="428"/>
                  </a:lnTo>
                  <a:lnTo>
                    <a:pt x="554" y="426"/>
                  </a:lnTo>
                  <a:lnTo>
                    <a:pt x="555" y="424"/>
                  </a:lnTo>
                  <a:lnTo>
                    <a:pt x="555" y="422"/>
                  </a:lnTo>
                  <a:lnTo>
                    <a:pt x="557" y="419"/>
                  </a:lnTo>
                  <a:lnTo>
                    <a:pt x="559" y="419"/>
                  </a:lnTo>
                  <a:lnTo>
                    <a:pt x="559" y="417"/>
                  </a:lnTo>
                  <a:lnTo>
                    <a:pt x="563" y="413"/>
                  </a:lnTo>
                  <a:lnTo>
                    <a:pt x="566" y="408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4"/>
                  </a:lnTo>
                  <a:lnTo>
                    <a:pt x="572" y="402"/>
                  </a:lnTo>
                  <a:lnTo>
                    <a:pt x="575" y="402"/>
                  </a:lnTo>
                  <a:lnTo>
                    <a:pt x="575" y="400"/>
                  </a:lnTo>
                  <a:lnTo>
                    <a:pt x="577" y="399"/>
                  </a:lnTo>
                  <a:lnTo>
                    <a:pt x="579" y="399"/>
                  </a:lnTo>
                  <a:lnTo>
                    <a:pt x="581" y="399"/>
                  </a:lnTo>
                  <a:lnTo>
                    <a:pt x="583" y="399"/>
                  </a:lnTo>
                  <a:lnTo>
                    <a:pt x="586" y="399"/>
                  </a:lnTo>
                  <a:lnTo>
                    <a:pt x="588" y="399"/>
                  </a:lnTo>
                  <a:lnTo>
                    <a:pt x="590" y="399"/>
                  </a:lnTo>
                  <a:lnTo>
                    <a:pt x="590" y="397"/>
                  </a:lnTo>
                  <a:lnTo>
                    <a:pt x="594" y="397"/>
                  </a:lnTo>
                  <a:lnTo>
                    <a:pt x="595" y="397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7" y="400"/>
                  </a:lnTo>
                  <a:lnTo>
                    <a:pt x="597" y="402"/>
                  </a:lnTo>
                  <a:lnTo>
                    <a:pt x="599" y="404"/>
                  </a:lnTo>
                  <a:lnTo>
                    <a:pt x="603" y="406"/>
                  </a:lnTo>
                  <a:lnTo>
                    <a:pt x="604" y="406"/>
                  </a:lnTo>
                  <a:lnTo>
                    <a:pt x="606" y="408"/>
                  </a:lnTo>
                  <a:lnTo>
                    <a:pt x="604" y="410"/>
                  </a:lnTo>
                  <a:lnTo>
                    <a:pt x="604" y="411"/>
                  </a:lnTo>
                  <a:lnTo>
                    <a:pt x="604" y="415"/>
                  </a:lnTo>
                  <a:lnTo>
                    <a:pt x="601" y="419"/>
                  </a:lnTo>
                  <a:lnTo>
                    <a:pt x="601" y="421"/>
                  </a:lnTo>
                  <a:lnTo>
                    <a:pt x="597" y="421"/>
                  </a:lnTo>
                  <a:lnTo>
                    <a:pt x="594" y="422"/>
                  </a:lnTo>
                  <a:lnTo>
                    <a:pt x="592" y="424"/>
                  </a:lnTo>
                  <a:lnTo>
                    <a:pt x="594" y="426"/>
                  </a:lnTo>
                  <a:lnTo>
                    <a:pt x="595" y="426"/>
                  </a:lnTo>
                  <a:lnTo>
                    <a:pt x="595" y="430"/>
                  </a:lnTo>
                  <a:lnTo>
                    <a:pt x="594" y="433"/>
                  </a:lnTo>
                  <a:lnTo>
                    <a:pt x="594" y="435"/>
                  </a:lnTo>
                  <a:lnTo>
                    <a:pt x="595" y="437"/>
                  </a:lnTo>
                  <a:lnTo>
                    <a:pt x="594" y="437"/>
                  </a:lnTo>
                  <a:lnTo>
                    <a:pt x="594" y="439"/>
                  </a:lnTo>
                  <a:lnTo>
                    <a:pt x="594" y="441"/>
                  </a:lnTo>
                  <a:lnTo>
                    <a:pt x="592" y="442"/>
                  </a:lnTo>
                  <a:lnTo>
                    <a:pt x="595" y="444"/>
                  </a:lnTo>
                  <a:lnTo>
                    <a:pt x="599" y="441"/>
                  </a:lnTo>
                  <a:lnTo>
                    <a:pt x="601" y="439"/>
                  </a:lnTo>
                  <a:lnTo>
                    <a:pt x="601" y="435"/>
                  </a:lnTo>
                  <a:lnTo>
                    <a:pt x="604" y="433"/>
                  </a:lnTo>
                  <a:lnTo>
                    <a:pt x="606" y="431"/>
                  </a:lnTo>
                  <a:lnTo>
                    <a:pt x="608" y="431"/>
                  </a:lnTo>
                  <a:lnTo>
                    <a:pt x="612" y="431"/>
                  </a:lnTo>
                  <a:lnTo>
                    <a:pt x="615" y="431"/>
                  </a:lnTo>
                  <a:lnTo>
                    <a:pt x="619" y="430"/>
                  </a:lnTo>
                  <a:lnTo>
                    <a:pt x="625" y="430"/>
                  </a:lnTo>
                  <a:lnTo>
                    <a:pt x="626" y="430"/>
                  </a:lnTo>
                  <a:lnTo>
                    <a:pt x="630" y="430"/>
                  </a:lnTo>
                  <a:lnTo>
                    <a:pt x="632" y="431"/>
                  </a:lnTo>
                  <a:lnTo>
                    <a:pt x="639" y="431"/>
                  </a:lnTo>
                  <a:lnTo>
                    <a:pt x="646" y="431"/>
                  </a:lnTo>
                  <a:lnTo>
                    <a:pt x="648" y="435"/>
                  </a:lnTo>
                  <a:lnTo>
                    <a:pt x="654" y="435"/>
                  </a:lnTo>
                  <a:lnTo>
                    <a:pt x="657" y="431"/>
                  </a:lnTo>
                  <a:lnTo>
                    <a:pt x="661" y="431"/>
                  </a:lnTo>
                  <a:lnTo>
                    <a:pt x="668" y="435"/>
                  </a:lnTo>
                  <a:lnTo>
                    <a:pt x="668" y="444"/>
                  </a:lnTo>
                  <a:lnTo>
                    <a:pt x="668" y="446"/>
                  </a:lnTo>
                  <a:lnTo>
                    <a:pt x="672" y="451"/>
                  </a:lnTo>
                  <a:lnTo>
                    <a:pt x="677" y="457"/>
                  </a:lnTo>
                  <a:lnTo>
                    <a:pt x="675" y="461"/>
                  </a:lnTo>
                  <a:lnTo>
                    <a:pt x="674" y="462"/>
                  </a:lnTo>
                  <a:lnTo>
                    <a:pt x="672" y="462"/>
                  </a:lnTo>
                  <a:lnTo>
                    <a:pt x="670" y="464"/>
                  </a:lnTo>
                  <a:lnTo>
                    <a:pt x="670" y="466"/>
                  </a:lnTo>
                  <a:lnTo>
                    <a:pt x="668" y="470"/>
                  </a:lnTo>
                  <a:lnTo>
                    <a:pt x="670" y="479"/>
                  </a:lnTo>
                  <a:lnTo>
                    <a:pt x="670" y="481"/>
                  </a:lnTo>
                  <a:lnTo>
                    <a:pt x="668" y="482"/>
                  </a:lnTo>
                  <a:lnTo>
                    <a:pt x="666" y="484"/>
                  </a:lnTo>
                  <a:lnTo>
                    <a:pt x="666" y="488"/>
                  </a:lnTo>
                  <a:lnTo>
                    <a:pt x="666" y="492"/>
                  </a:lnTo>
                  <a:lnTo>
                    <a:pt x="661" y="497"/>
                  </a:lnTo>
                  <a:lnTo>
                    <a:pt x="655" y="502"/>
                  </a:lnTo>
                  <a:lnTo>
                    <a:pt x="661" y="512"/>
                  </a:lnTo>
                  <a:lnTo>
                    <a:pt x="666" y="513"/>
                  </a:lnTo>
                  <a:lnTo>
                    <a:pt x="668" y="521"/>
                  </a:lnTo>
                  <a:lnTo>
                    <a:pt x="670" y="524"/>
                  </a:lnTo>
                  <a:lnTo>
                    <a:pt x="670" y="530"/>
                  </a:lnTo>
                  <a:lnTo>
                    <a:pt x="670" y="532"/>
                  </a:lnTo>
                  <a:lnTo>
                    <a:pt x="670" y="539"/>
                  </a:lnTo>
                  <a:lnTo>
                    <a:pt x="672" y="543"/>
                  </a:lnTo>
                  <a:lnTo>
                    <a:pt x="663" y="543"/>
                  </a:lnTo>
                  <a:lnTo>
                    <a:pt x="657" y="548"/>
                  </a:lnTo>
                  <a:lnTo>
                    <a:pt x="655" y="552"/>
                  </a:lnTo>
                  <a:lnTo>
                    <a:pt x="655" y="553"/>
                  </a:lnTo>
                  <a:lnTo>
                    <a:pt x="657" y="555"/>
                  </a:lnTo>
                  <a:lnTo>
                    <a:pt x="661" y="557"/>
                  </a:lnTo>
                  <a:lnTo>
                    <a:pt x="665" y="561"/>
                  </a:lnTo>
                  <a:lnTo>
                    <a:pt x="665" y="568"/>
                  </a:lnTo>
                  <a:lnTo>
                    <a:pt x="665" y="574"/>
                  </a:lnTo>
                  <a:lnTo>
                    <a:pt x="666" y="581"/>
                  </a:lnTo>
                  <a:lnTo>
                    <a:pt x="677" y="584"/>
                  </a:lnTo>
                  <a:lnTo>
                    <a:pt x="674" y="588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4" y="594"/>
                  </a:lnTo>
                  <a:lnTo>
                    <a:pt x="672" y="595"/>
                  </a:lnTo>
                  <a:lnTo>
                    <a:pt x="672" y="597"/>
                  </a:lnTo>
                  <a:lnTo>
                    <a:pt x="672" y="599"/>
                  </a:lnTo>
                  <a:lnTo>
                    <a:pt x="670" y="601"/>
                  </a:lnTo>
                  <a:lnTo>
                    <a:pt x="672" y="603"/>
                  </a:lnTo>
                  <a:lnTo>
                    <a:pt x="670" y="603"/>
                  </a:lnTo>
                  <a:lnTo>
                    <a:pt x="670" y="604"/>
                  </a:lnTo>
                  <a:lnTo>
                    <a:pt x="668" y="606"/>
                  </a:lnTo>
                  <a:lnTo>
                    <a:pt x="668" y="608"/>
                  </a:lnTo>
                  <a:lnTo>
                    <a:pt x="666" y="610"/>
                  </a:lnTo>
                  <a:lnTo>
                    <a:pt x="665" y="614"/>
                  </a:lnTo>
                  <a:lnTo>
                    <a:pt x="663" y="615"/>
                  </a:lnTo>
                  <a:lnTo>
                    <a:pt x="663" y="617"/>
                  </a:lnTo>
                  <a:lnTo>
                    <a:pt x="663" y="621"/>
                  </a:lnTo>
                  <a:lnTo>
                    <a:pt x="661" y="621"/>
                  </a:lnTo>
                  <a:lnTo>
                    <a:pt x="661" y="623"/>
                  </a:lnTo>
                  <a:lnTo>
                    <a:pt x="659" y="625"/>
                  </a:lnTo>
                  <a:lnTo>
                    <a:pt x="659" y="626"/>
                  </a:lnTo>
                  <a:lnTo>
                    <a:pt x="659" y="628"/>
                  </a:lnTo>
                  <a:lnTo>
                    <a:pt x="665" y="632"/>
                  </a:lnTo>
                  <a:lnTo>
                    <a:pt x="675" y="634"/>
                  </a:lnTo>
                  <a:lnTo>
                    <a:pt x="685" y="632"/>
                  </a:lnTo>
                  <a:lnTo>
                    <a:pt x="694" y="626"/>
                  </a:lnTo>
                  <a:lnTo>
                    <a:pt x="699" y="625"/>
                  </a:lnTo>
                  <a:lnTo>
                    <a:pt x="708" y="623"/>
                  </a:lnTo>
                  <a:lnTo>
                    <a:pt x="717" y="623"/>
                  </a:lnTo>
                  <a:lnTo>
                    <a:pt x="723" y="621"/>
                  </a:lnTo>
                  <a:lnTo>
                    <a:pt x="728" y="619"/>
                  </a:lnTo>
                  <a:lnTo>
                    <a:pt x="734" y="619"/>
                  </a:lnTo>
                  <a:lnTo>
                    <a:pt x="745" y="621"/>
                  </a:lnTo>
                  <a:lnTo>
                    <a:pt x="756" y="626"/>
                  </a:lnTo>
                  <a:lnTo>
                    <a:pt x="759" y="619"/>
                  </a:lnTo>
                  <a:lnTo>
                    <a:pt x="759" y="617"/>
                  </a:lnTo>
                  <a:lnTo>
                    <a:pt x="759" y="615"/>
                  </a:lnTo>
                  <a:lnTo>
                    <a:pt x="761" y="615"/>
                  </a:lnTo>
                  <a:lnTo>
                    <a:pt x="763" y="615"/>
                  </a:lnTo>
                  <a:lnTo>
                    <a:pt x="765" y="615"/>
                  </a:lnTo>
                  <a:lnTo>
                    <a:pt x="768" y="615"/>
                  </a:lnTo>
                  <a:lnTo>
                    <a:pt x="772" y="614"/>
                  </a:lnTo>
                  <a:lnTo>
                    <a:pt x="774" y="615"/>
                  </a:lnTo>
                  <a:lnTo>
                    <a:pt x="774" y="614"/>
                  </a:lnTo>
                  <a:lnTo>
                    <a:pt x="776" y="612"/>
                  </a:lnTo>
                  <a:lnTo>
                    <a:pt x="777" y="610"/>
                  </a:lnTo>
                  <a:lnTo>
                    <a:pt x="779" y="610"/>
                  </a:lnTo>
                  <a:lnTo>
                    <a:pt x="779" y="608"/>
                  </a:lnTo>
                  <a:lnTo>
                    <a:pt x="781" y="606"/>
                  </a:lnTo>
                  <a:lnTo>
                    <a:pt x="783" y="604"/>
                  </a:lnTo>
                  <a:lnTo>
                    <a:pt x="785" y="604"/>
                  </a:lnTo>
                  <a:lnTo>
                    <a:pt x="787" y="604"/>
                  </a:lnTo>
                  <a:lnTo>
                    <a:pt x="787" y="606"/>
                  </a:lnTo>
                  <a:lnTo>
                    <a:pt x="790" y="606"/>
                  </a:lnTo>
                  <a:lnTo>
                    <a:pt x="796" y="604"/>
                  </a:lnTo>
                  <a:lnTo>
                    <a:pt x="801" y="603"/>
                  </a:lnTo>
                  <a:lnTo>
                    <a:pt x="803" y="603"/>
                  </a:lnTo>
                  <a:lnTo>
                    <a:pt x="796" y="612"/>
                  </a:lnTo>
                  <a:lnTo>
                    <a:pt x="794" y="619"/>
                  </a:lnTo>
                  <a:lnTo>
                    <a:pt x="794" y="628"/>
                  </a:lnTo>
                  <a:lnTo>
                    <a:pt x="792" y="628"/>
                  </a:lnTo>
                  <a:lnTo>
                    <a:pt x="790" y="630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5"/>
                  </a:lnTo>
                  <a:lnTo>
                    <a:pt x="790" y="637"/>
                  </a:lnTo>
                  <a:lnTo>
                    <a:pt x="788" y="637"/>
                  </a:lnTo>
                  <a:lnTo>
                    <a:pt x="790" y="639"/>
                  </a:lnTo>
                  <a:lnTo>
                    <a:pt x="788" y="641"/>
                  </a:lnTo>
                  <a:lnTo>
                    <a:pt x="790" y="643"/>
                  </a:lnTo>
                  <a:lnTo>
                    <a:pt x="792" y="643"/>
                  </a:lnTo>
                  <a:lnTo>
                    <a:pt x="794" y="643"/>
                  </a:lnTo>
                  <a:lnTo>
                    <a:pt x="796" y="643"/>
                  </a:lnTo>
                  <a:lnTo>
                    <a:pt x="797" y="645"/>
                  </a:lnTo>
                  <a:lnTo>
                    <a:pt x="797" y="646"/>
                  </a:lnTo>
                  <a:lnTo>
                    <a:pt x="799" y="646"/>
                  </a:lnTo>
                  <a:lnTo>
                    <a:pt x="797" y="650"/>
                  </a:lnTo>
                  <a:lnTo>
                    <a:pt x="797" y="652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5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801" y="661"/>
                  </a:lnTo>
                  <a:lnTo>
                    <a:pt x="803" y="663"/>
                  </a:lnTo>
                  <a:lnTo>
                    <a:pt x="805" y="663"/>
                  </a:lnTo>
                  <a:lnTo>
                    <a:pt x="807" y="665"/>
                  </a:lnTo>
                  <a:lnTo>
                    <a:pt x="808" y="665"/>
                  </a:lnTo>
                  <a:lnTo>
                    <a:pt x="810" y="665"/>
                  </a:lnTo>
                  <a:lnTo>
                    <a:pt x="810" y="666"/>
                  </a:lnTo>
                  <a:lnTo>
                    <a:pt x="812" y="666"/>
                  </a:lnTo>
                  <a:lnTo>
                    <a:pt x="814" y="666"/>
                  </a:lnTo>
                  <a:lnTo>
                    <a:pt x="816" y="668"/>
                  </a:lnTo>
                  <a:lnTo>
                    <a:pt x="819" y="668"/>
                  </a:lnTo>
                  <a:lnTo>
                    <a:pt x="821" y="670"/>
                  </a:lnTo>
                  <a:lnTo>
                    <a:pt x="823" y="670"/>
                  </a:lnTo>
                  <a:lnTo>
                    <a:pt x="825" y="672"/>
                  </a:lnTo>
                  <a:lnTo>
                    <a:pt x="825" y="674"/>
                  </a:lnTo>
                  <a:lnTo>
                    <a:pt x="827" y="676"/>
                  </a:lnTo>
                  <a:lnTo>
                    <a:pt x="828" y="676"/>
                  </a:lnTo>
                  <a:lnTo>
                    <a:pt x="830" y="677"/>
                  </a:lnTo>
                  <a:lnTo>
                    <a:pt x="832" y="677"/>
                  </a:lnTo>
                  <a:lnTo>
                    <a:pt x="834" y="679"/>
                  </a:lnTo>
                  <a:lnTo>
                    <a:pt x="836" y="679"/>
                  </a:lnTo>
                  <a:lnTo>
                    <a:pt x="838" y="679"/>
                  </a:lnTo>
                  <a:lnTo>
                    <a:pt x="839" y="679"/>
                  </a:lnTo>
                  <a:lnTo>
                    <a:pt x="841" y="681"/>
                  </a:lnTo>
                  <a:lnTo>
                    <a:pt x="843" y="683"/>
                  </a:lnTo>
                  <a:lnTo>
                    <a:pt x="843" y="685"/>
                  </a:lnTo>
                  <a:lnTo>
                    <a:pt x="841" y="686"/>
                  </a:lnTo>
                  <a:lnTo>
                    <a:pt x="839" y="686"/>
                  </a:lnTo>
                  <a:lnTo>
                    <a:pt x="838" y="688"/>
                  </a:lnTo>
                  <a:lnTo>
                    <a:pt x="838" y="690"/>
                  </a:lnTo>
                  <a:lnTo>
                    <a:pt x="838" y="692"/>
                  </a:lnTo>
                  <a:lnTo>
                    <a:pt x="838" y="694"/>
                  </a:lnTo>
                  <a:lnTo>
                    <a:pt x="839" y="696"/>
                  </a:lnTo>
                  <a:lnTo>
                    <a:pt x="841" y="697"/>
                  </a:lnTo>
                  <a:lnTo>
                    <a:pt x="843" y="697"/>
                  </a:lnTo>
                  <a:lnTo>
                    <a:pt x="843" y="699"/>
                  </a:lnTo>
                  <a:lnTo>
                    <a:pt x="843" y="701"/>
                  </a:lnTo>
                  <a:lnTo>
                    <a:pt x="845" y="701"/>
                  </a:lnTo>
                  <a:lnTo>
                    <a:pt x="845" y="703"/>
                  </a:lnTo>
                  <a:lnTo>
                    <a:pt x="847" y="703"/>
                  </a:lnTo>
                  <a:lnTo>
                    <a:pt x="848" y="705"/>
                  </a:lnTo>
                  <a:lnTo>
                    <a:pt x="850" y="706"/>
                  </a:lnTo>
                  <a:lnTo>
                    <a:pt x="850" y="708"/>
                  </a:lnTo>
                  <a:lnTo>
                    <a:pt x="848" y="710"/>
                  </a:lnTo>
                  <a:lnTo>
                    <a:pt x="848" y="712"/>
                  </a:lnTo>
                  <a:lnTo>
                    <a:pt x="850" y="712"/>
                  </a:lnTo>
                  <a:lnTo>
                    <a:pt x="850" y="714"/>
                  </a:lnTo>
                  <a:lnTo>
                    <a:pt x="836" y="710"/>
                  </a:lnTo>
                  <a:lnTo>
                    <a:pt x="838" y="723"/>
                  </a:lnTo>
                  <a:lnTo>
                    <a:pt x="836" y="728"/>
                  </a:lnTo>
                  <a:lnTo>
                    <a:pt x="836" y="736"/>
                  </a:lnTo>
                  <a:lnTo>
                    <a:pt x="839" y="741"/>
                  </a:lnTo>
                  <a:lnTo>
                    <a:pt x="839" y="747"/>
                  </a:lnTo>
                  <a:lnTo>
                    <a:pt x="836" y="750"/>
                  </a:lnTo>
                  <a:lnTo>
                    <a:pt x="836" y="757"/>
                  </a:lnTo>
                  <a:lnTo>
                    <a:pt x="836" y="761"/>
                  </a:lnTo>
                  <a:lnTo>
                    <a:pt x="838" y="763"/>
                  </a:lnTo>
                  <a:lnTo>
                    <a:pt x="839" y="770"/>
                  </a:lnTo>
                  <a:lnTo>
                    <a:pt x="823" y="765"/>
                  </a:lnTo>
                  <a:lnTo>
                    <a:pt x="819" y="763"/>
                  </a:lnTo>
                  <a:lnTo>
                    <a:pt x="816" y="765"/>
                  </a:lnTo>
                  <a:lnTo>
                    <a:pt x="816" y="768"/>
                  </a:lnTo>
                  <a:lnTo>
                    <a:pt x="814" y="767"/>
                  </a:lnTo>
                  <a:lnTo>
                    <a:pt x="812" y="767"/>
                  </a:lnTo>
                  <a:lnTo>
                    <a:pt x="810" y="767"/>
                  </a:lnTo>
                  <a:lnTo>
                    <a:pt x="808" y="768"/>
                  </a:lnTo>
                  <a:lnTo>
                    <a:pt x="807" y="768"/>
                  </a:lnTo>
                  <a:lnTo>
                    <a:pt x="805" y="768"/>
                  </a:lnTo>
                  <a:lnTo>
                    <a:pt x="805" y="770"/>
                  </a:lnTo>
                  <a:lnTo>
                    <a:pt x="805" y="772"/>
                  </a:lnTo>
                  <a:lnTo>
                    <a:pt x="807" y="774"/>
                  </a:lnTo>
                  <a:lnTo>
                    <a:pt x="807" y="776"/>
                  </a:lnTo>
                  <a:lnTo>
                    <a:pt x="808" y="778"/>
                  </a:lnTo>
                  <a:lnTo>
                    <a:pt x="810" y="779"/>
                  </a:lnTo>
                  <a:lnTo>
                    <a:pt x="812" y="781"/>
                  </a:lnTo>
                  <a:lnTo>
                    <a:pt x="814" y="783"/>
                  </a:lnTo>
                  <a:lnTo>
                    <a:pt x="816" y="785"/>
                  </a:lnTo>
                  <a:lnTo>
                    <a:pt x="818" y="787"/>
                  </a:lnTo>
                  <a:lnTo>
                    <a:pt x="818" y="788"/>
                  </a:lnTo>
                  <a:lnTo>
                    <a:pt x="821" y="788"/>
                  </a:lnTo>
                  <a:lnTo>
                    <a:pt x="823" y="788"/>
                  </a:lnTo>
                  <a:lnTo>
                    <a:pt x="827" y="790"/>
                  </a:lnTo>
                  <a:lnTo>
                    <a:pt x="827" y="792"/>
                  </a:lnTo>
                  <a:lnTo>
                    <a:pt x="828" y="792"/>
                  </a:lnTo>
                  <a:lnTo>
                    <a:pt x="832" y="796"/>
                  </a:lnTo>
                  <a:lnTo>
                    <a:pt x="834" y="798"/>
                  </a:lnTo>
                  <a:lnTo>
                    <a:pt x="834" y="799"/>
                  </a:lnTo>
                  <a:lnTo>
                    <a:pt x="834" y="801"/>
                  </a:lnTo>
                  <a:lnTo>
                    <a:pt x="834" y="803"/>
                  </a:lnTo>
                  <a:lnTo>
                    <a:pt x="836" y="805"/>
                  </a:lnTo>
                  <a:lnTo>
                    <a:pt x="838" y="807"/>
                  </a:lnTo>
                  <a:lnTo>
                    <a:pt x="834" y="810"/>
                  </a:lnTo>
                  <a:lnTo>
                    <a:pt x="832" y="812"/>
                  </a:lnTo>
                  <a:lnTo>
                    <a:pt x="832" y="814"/>
                  </a:lnTo>
                  <a:lnTo>
                    <a:pt x="832" y="816"/>
                  </a:lnTo>
                  <a:lnTo>
                    <a:pt x="832" y="819"/>
                  </a:lnTo>
                  <a:lnTo>
                    <a:pt x="834" y="821"/>
                  </a:lnTo>
                  <a:lnTo>
                    <a:pt x="836" y="823"/>
                  </a:lnTo>
                  <a:lnTo>
                    <a:pt x="836" y="827"/>
                  </a:lnTo>
                  <a:lnTo>
                    <a:pt x="838" y="829"/>
                  </a:lnTo>
                  <a:lnTo>
                    <a:pt x="838" y="830"/>
                  </a:lnTo>
                  <a:lnTo>
                    <a:pt x="839" y="832"/>
                  </a:lnTo>
                  <a:lnTo>
                    <a:pt x="839" y="834"/>
                  </a:lnTo>
                  <a:lnTo>
                    <a:pt x="838" y="836"/>
                  </a:lnTo>
                  <a:lnTo>
                    <a:pt x="839" y="836"/>
                  </a:lnTo>
                  <a:lnTo>
                    <a:pt x="841" y="839"/>
                  </a:lnTo>
                  <a:lnTo>
                    <a:pt x="841" y="843"/>
                  </a:lnTo>
                  <a:lnTo>
                    <a:pt x="838" y="843"/>
                  </a:lnTo>
                  <a:lnTo>
                    <a:pt x="836" y="843"/>
                  </a:lnTo>
                  <a:lnTo>
                    <a:pt x="838" y="845"/>
                  </a:lnTo>
                  <a:lnTo>
                    <a:pt x="839" y="845"/>
                  </a:lnTo>
                  <a:lnTo>
                    <a:pt x="841" y="847"/>
                  </a:lnTo>
                  <a:lnTo>
                    <a:pt x="843" y="849"/>
                  </a:lnTo>
                  <a:lnTo>
                    <a:pt x="845" y="850"/>
                  </a:lnTo>
                  <a:lnTo>
                    <a:pt x="847" y="850"/>
                  </a:lnTo>
                  <a:lnTo>
                    <a:pt x="847" y="852"/>
                  </a:lnTo>
                  <a:lnTo>
                    <a:pt x="848" y="852"/>
                  </a:lnTo>
                  <a:lnTo>
                    <a:pt x="848" y="854"/>
                  </a:lnTo>
                  <a:lnTo>
                    <a:pt x="847" y="854"/>
                  </a:lnTo>
                  <a:lnTo>
                    <a:pt x="847" y="856"/>
                  </a:lnTo>
                  <a:lnTo>
                    <a:pt x="847" y="858"/>
                  </a:lnTo>
                  <a:lnTo>
                    <a:pt x="847" y="859"/>
                  </a:lnTo>
                  <a:lnTo>
                    <a:pt x="847" y="861"/>
                  </a:lnTo>
                  <a:lnTo>
                    <a:pt x="847" y="863"/>
                  </a:lnTo>
                  <a:lnTo>
                    <a:pt x="847" y="865"/>
                  </a:lnTo>
                  <a:lnTo>
                    <a:pt x="845" y="870"/>
                  </a:lnTo>
                  <a:lnTo>
                    <a:pt x="847" y="872"/>
                  </a:lnTo>
                  <a:lnTo>
                    <a:pt x="848" y="876"/>
                  </a:lnTo>
                  <a:lnTo>
                    <a:pt x="850" y="878"/>
                  </a:lnTo>
                  <a:lnTo>
                    <a:pt x="856" y="880"/>
                  </a:lnTo>
                  <a:lnTo>
                    <a:pt x="858" y="881"/>
                  </a:lnTo>
                  <a:lnTo>
                    <a:pt x="859" y="881"/>
                  </a:lnTo>
                  <a:lnTo>
                    <a:pt x="865" y="883"/>
                  </a:lnTo>
                  <a:lnTo>
                    <a:pt x="865" y="885"/>
                  </a:lnTo>
                  <a:lnTo>
                    <a:pt x="872" y="887"/>
                  </a:lnTo>
                  <a:lnTo>
                    <a:pt x="874" y="887"/>
                  </a:lnTo>
                  <a:lnTo>
                    <a:pt x="876" y="887"/>
                  </a:lnTo>
                  <a:lnTo>
                    <a:pt x="878" y="889"/>
                  </a:lnTo>
                  <a:lnTo>
                    <a:pt x="879" y="889"/>
                  </a:lnTo>
                  <a:lnTo>
                    <a:pt x="879" y="890"/>
                  </a:lnTo>
                  <a:lnTo>
                    <a:pt x="881" y="894"/>
                  </a:lnTo>
                  <a:lnTo>
                    <a:pt x="883" y="894"/>
                  </a:lnTo>
                  <a:lnTo>
                    <a:pt x="883" y="896"/>
                  </a:lnTo>
                  <a:lnTo>
                    <a:pt x="885" y="896"/>
                  </a:lnTo>
                  <a:lnTo>
                    <a:pt x="887" y="896"/>
                  </a:lnTo>
                  <a:lnTo>
                    <a:pt x="887" y="898"/>
                  </a:lnTo>
                  <a:lnTo>
                    <a:pt x="889" y="900"/>
                  </a:lnTo>
                  <a:lnTo>
                    <a:pt x="890" y="901"/>
                  </a:lnTo>
                  <a:lnTo>
                    <a:pt x="890" y="903"/>
                  </a:lnTo>
                  <a:lnTo>
                    <a:pt x="889" y="907"/>
                  </a:lnTo>
                  <a:lnTo>
                    <a:pt x="889" y="910"/>
                  </a:lnTo>
                  <a:lnTo>
                    <a:pt x="887" y="914"/>
                  </a:lnTo>
                  <a:lnTo>
                    <a:pt x="887" y="920"/>
                  </a:lnTo>
                  <a:lnTo>
                    <a:pt x="885" y="921"/>
                  </a:lnTo>
                  <a:lnTo>
                    <a:pt x="885" y="925"/>
                  </a:lnTo>
                  <a:lnTo>
                    <a:pt x="879" y="929"/>
                  </a:lnTo>
                  <a:lnTo>
                    <a:pt x="874" y="934"/>
                  </a:lnTo>
                  <a:lnTo>
                    <a:pt x="870" y="938"/>
                  </a:lnTo>
                  <a:lnTo>
                    <a:pt x="867" y="940"/>
                  </a:lnTo>
                  <a:lnTo>
                    <a:pt x="865" y="941"/>
                  </a:lnTo>
                  <a:lnTo>
                    <a:pt x="859" y="945"/>
                  </a:lnTo>
                  <a:lnTo>
                    <a:pt x="858" y="951"/>
                  </a:lnTo>
                  <a:lnTo>
                    <a:pt x="854" y="956"/>
                  </a:lnTo>
                  <a:lnTo>
                    <a:pt x="850" y="960"/>
                  </a:lnTo>
                  <a:lnTo>
                    <a:pt x="847" y="963"/>
                  </a:lnTo>
                  <a:lnTo>
                    <a:pt x="843" y="967"/>
                  </a:lnTo>
                  <a:lnTo>
                    <a:pt x="836" y="967"/>
                  </a:lnTo>
                  <a:lnTo>
                    <a:pt x="832" y="969"/>
                  </a:lnTo>
                  <a:lnTo>
                    <a:pt x="828" y="971"/>
                  </a:lnTo>
                  <a:lnTo>
                    <a:pt x="825" y="972"/>
                  </a:lnTo>
                  <a:lnTo>
                    <a:pt x="823" y="976"/>
                  </a:lnTo>
                  <a:lnTo>
                    <a:pt x="821" y="978"/>
                  </a:lnTo>
                  <a:lnTo>
                    <a:pt x="818" y="983"/>
                  </a:lnTo>
                  <a:lnTo>
                    <a:pt x="816" y="985"/>
                  </a:lnTo>
                  <a:lnTo>
                    <a:pt x="816" y="991"/>
                  </a:lnTo>
                  <a:lnTo>
                    <a:pt x="816" y="994"/>
                  </a:lnTo>
                  <a:lnTo>
                    <a:pt x="818" y="998"/>
                  </a:lnTo>
                  <a:lnTo>
                    <a:pt x="819" y="1000"/>
                  </a:lnTo>
                  <a:lnTo>
                    <a:pt x="819" y="1003"/>
                  </a:lnTo>
                  <a:lnTo>
                    <a:pt x="821" y="1009"/>
                  </a:lnTo>
                  <a:lnTo>
                    <a:pt x="819" y="1018"/>
                  </a:lnTo>
                  <a:lnTo>
                    <a:pt x="818" y="1023"/>
                  </a:lnTo>
                  <a:lnTo>
                    <a:pt x="818" y="1029"/>
                  </a:lnTo>
                  <a:lnTo>
                    <a:pt x="818" y="1031"/>
                  </a:lnTo>
                  <a:lnTo>
                    <a:pt x="816" y="1034"/>
                  </a:lnTo>
                  <a:lnTo>
                    <a:pt x="818" y="1038"/>
                  </a:lnTo>
                  <a:lnTo>
                    <a:pt x="818" y="1040"/>
                  </a:lnTo>
                  <a:lnTo>
                    <a:pt x="818" y="1042"/>
                  </a:lnTo>
                  <a:lnTo>
                    <a:pt x="816" y="1043"/>
                  </a:lnTo>
                  <a:lnTo>
                    <a:pt x="812" y="1043"/>
                  </a:lnTo>
                  <a:lnTo>
                    <a:pt x="808" y="1043"/>
                  </a:lnTo>
                  <a:lnTo>
                    <a:pt x="803" y="1045"/>
                  </a:lnTo>
                  <a:lnTo>
                    <a:pt x="801" y="1047"/>
                  </a:lnTo>
                  <a:lnTo>
                    <a:pt x="799" y="1049"/>
                  </a:lnTo>
                  <a:lnTo>
                    <a:pt x="794" y="1051"/>
                  </a:lnTo>
                  <a:lnTo>
                    <a:pt x="790" y="1053"/>
                  </a:lnTo>
                  <a:lnTo>
                    <a:pt x="788" y="1056"/>
                  </a:lnTo>
                  <a:lnTo>
                    <a:pt x="787" y="1058"/>
                  </a:lnTo>
                  <a:lnTo>
                    <a:pt x="783" y="1062"/>
                  </a:lnTo>
                  <a:lnTo>
                    <a:pt x="781" y="1063"/>
                  </a:lnTo>
                  <a:lnTo>
                    <a:pt x="781" y="1065"/>
                  </a:lnTo>
                  <a:lnTo>
                    <a:pt x="781" y="1067"/>
                  </a:lnTo>
                  <a:lnTo>
                    <a:pt x="779" y="1069"/>
                  </a:lnTo>
                  <a:lnTo>
                    <a:pt x="776" y="1071"/>
                  </a:lnTo>
                  <a:lnTo>
                    <a:pt x="774" y="1073"/>
                  </a:lnTo>
                  <a:lnTo>
                    <a:pt x="774" y="1074"/>
                  </a:lnTo>
                  <a:lnTo>
                    <a:pt x="776" y="1076"/>
                  </a:lnTo>
                  <a:lnTo>
                    <a:pt x="779" y="1080"/>
                  </a:lnTo>
                  <a:lnTo>
                    <a:pt x="781" y="1080"/>
                  </a:lnTo>
                  <a:lnTo>
                    <a:pt x="783" y="1082"/>
                  </a:lnTo>
                  <a:lnTo>
                    <a:pt x="783" y="1084"/>
                  </a:lnTo>
                  <a:lnTo>
                    <a:pt x="787" y="1084"/>
                  </a:lnTo>
                  <a:lnTo>
                    <a:pt x="787" y="1087"/>
                  </a:lnTo>
                  <a:lnTo>
                    <a:pt x="788" y="1089"/>
                  </a:lnTo>
                  <a:lnTo>
                    <a:pt x="788" y="1094"/>
                  </a:lnTo>
                  <a:lnTo>
                    <a:pt x="787" y="1096"/>
                  </a:lnTo>
                  <a:lnTo>
                    <a:pt x="785" y="1102"/>
                  </a:lnTo>
                  <a:lnTo>
                    <a:pt x="783" y="1104"/>
                  </a:lnTo>
                  <a:lnTo>
                    <a:pt x="783" y="1105"/>
                  </a:lnTo>
                  <a:lnTo>
                    <a:pt x="781" y="1107"/>
                  </a:lnTo>
                  <a:lnTo>
                    <a:pt x="777" y="1109"/>
                  </a:lnTo>
                  <a:lnTo>
                    <a:pt x="776" y="1114"/>
                  </a:lnTo>
                  <a:lnTo>
                    <a:pt x="776" y="1116"/>
                  </a:lnTo>
                  <a:lnTo>
                    <a:pt x="779" y="1120"/>
                  </a:lnTo>
                  <a:lnTo>
                    <a:pt x="783" y="1124"/>
                  </a:lnTo>
                  <a:lnTo>
                    <a:pt x="783" y="1127"/>
                  </a:lnTo>
                  <a:lnTo>
                    <a:pt x="783" y="1131"/>
                  </a:lnTo>
                  <a:lnTo>
                    <a:pt x="783" y="1136"/>
                  </a:lnTo>
                  <a:lnTo>
                    <a:pt x="783" y="1140"/>
                  </a:lnTo>
                  <a:lnTo>
                    <a:pt x="783" y="1144"/>
                  </a:lnTo>
                  <a:lnTo>
                    <a:pt x="787" y="1151"/>
                  </a:lnTo>
                  <a:lnTo>
                    <a:pt x="788" y="1155"/>
                  </a:lnTo>
                  <a:lnTo>
                    <a:pt x="792" y="1156"/>
                  </a:lnTo>
                  <a:lnTo>
                    <a:pt x="794" y="1160"/>
                  </a:lnTo>
                  <a:lnTo>
                    <a:pt x="792" y="1165"/>
                  </a:lnTo>
                  <a:lnTo>
                    <a:pt x="792" y="1169"/>
                  </a:lnTo>
                  <a:lnTo>
                    <a:pt x="792" y="1171"/>
                  </a:lnTo>
                  <a:lnTo>
                    <a:pt x="797" y="1173"/>
                  </a:lnTo>
                  <a:lnTo>
                    <a:pt x="803" y="1175"/>
                  </a:lnTo>
                  <a:lnTo>
                    <a:pt x="807" y="1176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8" y="1182"/>
                  </a:lnTo>
                  <a:lnTo>
                    <a:pt x="818" y="1184"/>
                  </a:lnTo>
                  <a:lnTo>
                    <a:pt x="821" y="1186"/>
                  </a:lnTo>
                  <a:lnTo>
                    <a:pt x="823" y="1189"/>
                  </a:lnTo>
                  <a:lnTo>
                    <a:pt x="825" y="1191"/>
                  </a:lnTo>
                  <a:lnTo>
                    <a:pt x="828" y="1196"/>
                  </a:lnTo>
                  <a:lnTo>
                    <a:pt x="832" y="1200"/>
                  </a:lnTo>
                  <a:lnTo>
                    <a:pt x="832" y="1202"/>
                  </a:lnTo>
                  <a:lnTo>
                    <a:pt x="834" y="1204"/>
                  </a:lnTo>
                  <a:lnTo>
                    <a:pt x="836" y="1206"/>
                  </a:lnTo>
                  <a:lnTo>
                    <a:pt x="839" y="1209"/>
                  </a:lnTo>
                  <a:lnTo>
                    <a:pt x="843" y="1211"/>
                  </a:lnTo>
                  <a:lnTo>
                    <a:pt x="843" y="1213"/>
                  </a:lnTo>
                  <a:lnTo>
                    <a:pt x="847" y="1215"/>
                  </a:lnTo>
                  <a:lnTo>
                    <a:pt x="848" y="1216"/>
                  </a:lnTo>
                  <a:lnTo>
                    <a:pt x="850" y="1220"/>
                  </a:lnTo>
                  <a:lnTo>
                    <a:pt x="852" y="1222"/>
                  </a:lnTo>
                  <a:lnTo>
                    <a:pt x="856" y="1226"/>
                  </a:lnTo>
                  <a:lnTo>
                    <a:pt x="856" y="1227"/>
                  </a:lnTo>
                  <a:lnTo>
                    <a:pt x="854" y="1233"/>
                  </a:lnTo>
                  <a:lnTo>
                    <a:pt x="850" y="1233"/>
                  </a:lnTo>
                  <a:lnTo>
                    <a:pt x="848" y="1235"/>
                  </a:lnTo>
                  <a:lnTo>
                    <a:pt x="845" y="1236"/>
                  </a:lnTo>
                  <a:lnTo>
                    <a:pt x="841" y="1240"/>
                  </a:lnTo>
                  <a:lnTo>
                    <a:pt x="838" y="1240"/>
                  </a:lnTo>
                  <a:lnTo>
                    <a:pt x="834" y="1242"/>
                  </a:lnTo>
                  <a:lnTo>
                    <a:pt x="832" y="1244"/>
                  </a:lnTo>
                  <a:lnTo>
                    <a:pt x="827" y="1246"/>
                  </a:lnTo>
                  <a:lnTo>
                    <a:pt x="823" y="1247"/>
                  </a:lnTo>
                  <a:lnTo>
                    <a:pt x="821" y="1249"/>
                  </a:lnTo>
                  <a:lnTo>
                    <a:pt x="819" y="1251"/>
                  </a:lnTo>
                  <a:lnTo>
                    <a:pt x="819" y="1253"/>
                  </a:lnTo>
                  <a:lnTo>
                    <a:pt x="819" y="1257"/>
                  </a:lnTo>
                  <a:lnTo>
                    <a:pt x="819" y="1260"/>
                  </a:lnTo>
                  <a:lnTo>
                    <a:pt x="821" y="1264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19" y="1273"/>
                  </a:lnTo>
                  <a:lnTo>
                    <a:pt x="821" y="1277"/>
                  </a:lnTo>
                  <a:lnTo>
                    <a:pt x="821" y="1278"/>
                  </a:lnTo>
                  <a:lnTo>
                    <a:pt x="823" y="1282"/>
                  </a:lnTo>
                  <a:lnTo>
                    <a:pt x="825" y="1284"/>
                  </a:lnTo>
                  <a:lnTo>
                    <a:pt x="828" y="1287"/>
                  </a:lnTo>
                  <a:lnTo>
                    <a:pt x="830" y="1289"/>
                  </a:lnTo>
                  <a:lnTo>
                    <a:pt x="836" y="1293"/>
                  </a:lnTo>
                  <a:lnTo>
                    <a:pt x="839" y="1297"/>
                  </a:lnTo>
                  <a:lnTo>
                    <a:pt x="843" y="1302"/>
                  </a:lnTo>
                  <a:lnTo>
                    <a:pt x="847" y="1306"/>
                  </a:lnTo>
                  <a:lnTo>
                    <a:pt x="850" y="1309"/>
                  </a:lnTo>
                  <a:lnTo>
                    <a:pt x="852" y="1311"/>
                  </a:lnTo>
                  <a:lnTo>
                    <a:pt x="852" y="1317"/>
                  </a:lnTo>
                  <a:lnTo>
                    <a:pt x="850" y="1320"/>
                  </a:lnTo>
                  <a:lnTo>
                    <a:pt x="848" y="1324"/>
                  </a:lnTo>
                  <a:lnTo>
                    <a:pt x="843" y="1331"/>
                  </a:lnTo>
                  <a:lnTo>
                    <a:pt x="843" y="1335"/>
                  </a:lnTo>
                  <a:lnTo>
                    <a:pt x="841" y="1342"/>
                  </a:lnTo>
                  <a:lnTo>
                    <a:pt x="839" y="1348"/>
                  </a:lnTo>
                  <a:lnTo>
                    <a:pt x="838" y="1351"/>
                  </a:lnTo>
                  <a:lnTo>
                    <a:pt x="834" y="1359"/>
                  </a:lnTo>
                  <a:lnTo>
                    <a:pt x="834" y="1360"/>
                  </a:lnTo>
                  <a:lnTo>
                    <a:pt x="828" y="1364"/>
                  </a:lnTo>
                  <a:lnTo>
                    <a:pt x="823" y="1368"/>
                  </a:lnTo>
                  <a:lnTo>
                    <a:pt x="819" y="1371"/>
                  </a:lnTo>
                  <a:lnTo>
                    <a:pt x="818" y="1379"/>
                  </a:lnTo>
                  <a:lnTo>
                    <a:pt x="818" y="1382"/>
                  </a:lnTo>
                  <a:lnTo>
                    <a:pt x="818" y="1388"/>
                  </a:lnTo>
                  <a:lnTo>
                    <a:pt x="821" y="1391"/>
                  </a:lnTo>
                  <a:lnTo>
                    <a:pt x="823" y="1395"/>
                  </a:lnTo>
                  <a:lnTo>
                    <a:pt x="819" y="1397"/>
                  </a:lnTo>
                  <a:lnTo>
                    <a:pt x="814" y="1400"/>
                  </a:lnTo>
                  <a:lnTo>
                    <a:pt x="810" y="1402"/>
                  </a:lnTo>
                  <a:lnTo>
                    <a:pt x="807" y="1406"/>
                  </a:lnTo>
                  <a:lnTo>
                    <a:pt x="805" y="1410"/>
                  </a:lnTo>
                  <a:lnTo>
                    <a:pt x="805" y="1413"/>
                  </a:lnTo>
                  <a:lnTo>
                    <a:pt x="805" y="1417"/>
                  </a:lnTo>
                  <a:lnTo>
                    <a:pt x="805" y="1420"/>
                  </a:lnTo>
                  <a:lnTo>
                    <a:pt x="808" y="1424"/>
                  </a:lnTo>
                  <a:lnTo>
                    <a:pt x="812" y="1430"/>
                  </a:lnTo>
                  <a:lnTo>
                    <a:pt x="812" y="1435"/>
                  </a:lnTo>
                  <a:lnTo>
                    <a:pt x="812" y="1439"/>
                  </a:lnTo>
                  <a:lnTo>
                    <a:pt x="812" y="1442"/>
                  </a:lnTo>
                  <a:lnTo>
                    <a:pt x="816" y="1446"/>
                  </a:lnTo>
                  <a:lnTo>
                    <a:pt x="819" y="1451"/>
                  </a:lnTo>
                  <a:lnTo>
                    <a:pt x="823" y="1457"/>
                  </a:lnTo>
                  <a:lnTo>
                    <a:pt x="823" y="1461"/>
                  </a:lnTo>
                  <a:lnTo>
                    <a:pt x="825" y="1464"/>
                  </a:lnTo>
                  <a:lnTo>
                    <a:pt x="825" y="1468"/>
                  </a:lnTo>
                  <a:lnTo>
                    <a:pt x="825" y="1473"/>
                  </a:lnTo>
                  <a:lnTo>
                    <a:pt x="819" y="1482"/>
                  </a:lnTo>
                  <a:lnTo>
                    <a:pt x="818" y="1488"/>
                  </a:lnTo>
                  <a:lnTo>
                    <a:pt x="821" y="1495"/>
                  </a:lnTo>
                  <a:lnTo>
                    <a:pt x="821" y="1504"/>
                  </a:lnTo>
                  <a:lnTo>
                    <a:pt x="823" y="1510"/>
                  </a:lnTo>
                  <a:lnTo>
                    <a:pt x="823" y="1515"/>
                  </a:lnTo>
                  <a:lnTo>
                    <a:pt x="825" y="1521"/>
                  </a:lnTo>
                  <a:lnTo>
                    <a:pt x="830" y="1526"/>
                  </a:lnTo>
                  <a:lnTo>
                    <a:pt x="836" y="1528"/>
                  </a:lnTo>
                  <a:lnTo>
                    <a:pt x="836" y="1530"/>
                  </a:lnTo>
                  <a:lnTo>
                    <a:pt x="843" y="1533"/>
                  </a:lnTo>
                  <a:lnTo>
                    <a:pt x="845" y="1537"/>
                  </a:lnTo>
                  <a:lnTo>
                    <a:pt x="847" y="1539"/>
                  </a:lnTo>
                  <a:lnTo>
                    <a:pt x="845" y="1544"/>
                  </a:lnTo>
                  <a:lnTo>
                    <a:pt x="843" y="1553"/>
                  </a:lnTo>
                  <a:lnTo>
                    <a:pt x="838" y="1561"/>
                  </a:lnTo>
                  <a:lnTo>
                    <a:pt x="832" y="1564"/>
                  </a:lnTo>
                  <a:lnTo>
                    <a:pt x="825" y="1570"/>
                  </a:lnTo>
                  <a:lnTo>
                    <a:pt x="823" y="1573"/>
                  </a:lnTo>
                  <a:lnTo>
                    <a:pt x="825" y="1577"/>
                  </a:lnTo>
                  <a:lnTo>
                    <a:pt x="825" y="1583"/>
                  </a:lnTo>
                  <a:lnTo>
                    <a:pt x="823" y="1588"/>
                  </a:lnTo>
                  <a:lnTo>
                    <a:pt x="819" y="1592"/>
                  </a:lnTo>
                  <a:lnTo>
                    <a:pt x="814" y="1597"/>
                  </a:lnTo>
                  <a:lnTo>
                    <a:pt x="812" y="1608"/>
                  </a:lnTo>
                  <a:lnTo>
                    <a:pt x="814" y="1610"/>
                  </a:lnTo>
                  <a:lnTo>
                    <a:pt x="818" y="1610"/>
                  </a:lnTo>
                  <a:lnTo>
                    <a:pt x="818" y="1612"/>
                  </a:lnTo>
                  <a:lnTo>
                    <a:pt x="818" y="1614"/>
                  </a:lnTo>
                  <a:lnTo>
                    <a:pt x="814" y="1617"/>
                  </a:lnTo>
                  <a:lnTo>
                    <a:pt x="810" y="1621"/>
                  </a:lnTo>
                  <a:lnTo>
                    <a:pt x="805" y="1623"/>
                  </a:lnTo>
                  <a:lnTo>
                    <a:pt x="803" y="1624"/>
                  </a:lnTo>
                  <a:lnTo>
                    <a:pt x="801" y="1628"/>
                  </a:lnTo>
                  <a:lnTo>
                    <a:pt x="805" y="1630"/>
                  </a:lnTo>
                  <a:lnTo>
                    <a:pt x="807" y="1632"/>
                  </a:lnTo>
                  <a:lnTo>
                    <a:pt x="810" y="1635"/>
                  </a:lnTo>
                  <a:lnTo>
                    <a:pt x="814" y="1641"/>
                  </a:lnTo>
                  <a:lnTo>
                    <a:pt x="812" y="1648"/>
                  </a:lnTo>
                  <a:lnTo>
                    <a:pt x="810" y="1654"/>
                  </a:lnTo>
                  <a:lnTo>
                    <a:pt x="808" y="1661"/>
                  </a:lnTo>
                  <a:lnTo>
                    <a:pt x="807" y="1668"/>
                  </a:lnTo>
                  <a:lnTo>
                    <a:pt x="805" y="1675"/>
                  </a:lnTo>
                  <a:lnTo>
                    <a:pt x="807" y="1683"/>
                  </a:lnTo>
                  <a:lnTo>
                    <a:pt x="808" y="1686"/>
                  </a:lnTo>
                  <a:lnTo>
                    <a:pt x="807" y="1692"/>
                  </a:lnTo>
                  <a:lnTo>
                    <a:pt x="803" y="1699"/>
                  </a:lnTo>
                  <a:lnTo>
                    <a:pt x="803" y="1703"/>
                  </a:lnTo>
                  <a:lnTo>
                    <a:pt x="801" y="1708"/>
                  </a:lnTo>
                  <a:lnTo>
                    <a:pt x="799" y="1712"/>
                  </a:lnTo>
                  <a:lnTo>
                    <a:pt x="796" y="1717"/>
                  </a:lnTo>
                  <a:lnTo>
                    <a:pt x="790" y="1717"/>
                  </a:lnTo>
                  <a:lnTo>
                    <a:pt x="783" y="1714"/>
                  </a:lnTo>
                  <a:lnTo>
                    <a:pt x="779" y="1710"/>
                  </a:lnTo>
                  <a:lnTo>
                    <a:pt x="776" y="1710"/>
                  </a:lnTo>
                  <a:lnTo>
                    <a:pt x="772" y="1710"/>
                  </a:lnTo>
                  <a:lnTo>
                    <a:pt x="765" y="1710"/>
                  </a:lnTo>
                  <a:lnTo>
                    <a:pt x="757" y="1710"/>
                  </a:lnTo>
                  <a:lnTo>
                    <a:pt x="750" y="1714"/>
                  </a:lnTo>
                  <a:lnTo>
                    <a:pt x="743" y="1712"/>
                  </a:lnTo>
                  <a:lnTo>
                    <a:pt x="737" y="1708"/>
                  </a:lnTo>
                  <a:lnTo>
                    <a:pt x="732" y="1706"/>
                  </a:lnTo>
                  <a:lnTo>
                    <a:pt x="725" y="1706"/>
                  </a:lnTo>
                  <a:lnTo>
                    <a:pt x="719" y="1706"/>
                  </a:lnTo>
                  <a:lnTo>
                    <a:pt x="710" y="1706"/>
                  </a:lnTo>
                  <a:lnTo>
                    <a:pt x="703" y="1706"/>
                  </a:lnTo>
                  <a:lnTo>
                    <a:pt x="697" y="1710"/>
                  </a:lnTo>
                  <a:lnTo>
                    <a:pt x="692" y="1714"/>
                  </a:lnTo>
                  <a:lnTo>
                    <a:pt x="685" y="1717"/>
                  </a:lnTo>
                  <a:lnTo>
                    <a:pt x="681" y="1716"/>
                  </a:lnTo>
                  <a:lnTo>
                    <a:pt x="674" y="1712"/>
                  </a:lnTo>
                  <a:lnTo>
                    <a:pt x="666" y="1708"/>
                  </a:lnTo>
                  <a:lnTo>
                    <a:pt x="659" y="1708"/>
                  </a:lnTo>
                  <a:lnTo>
                    <a:pt x="654" y="1708"/>
                  </a:lnTo>
                  <a:lnTo>
                    <a:pt x="650" y="1705"/>
                  </a:lnTo>
                  <a:lnTo>
                    <a:pt x="643" y="1701"/>
                  </a:lnTo>
                  <a:lnTo>
                    <a:pt x="637" y="1699"/>
                  </a:lnTo>
                  <a:lnTo>
                    <a:pt x="632" y="1703"/>
                  </a:lnTo>
                  <a:lnTo>
                    <a:pt x="625" y="1699"/>
                  </a:lnTo>
                  <a:lnTo>
                    <a:pt x="617" y="1695"/>
                  </a:lnTo>
                  <a:lnTo>
                    <a:pt x="610" y="1695"/>
                  </a:lnTo>
                  <a:lnTo>
                    <a:pt x="604" y="1695"/>
                  </a:lnTo>
                  <a:lnTo>
                    <a:pt x="599" y="1701"/>
                  </a:lnTo>
                  <a:lnTo>
                    <a:pt x="595" y="1703"/>
                  </a:lnTo>
                  <a:lnTo>
                    <a:pt x="586" y="1697"/>
                  </a:lnTo>
                  <a:lnTo>
                    <a:pt x="577" y="1686"/>
                  </a:lnTo>
                  <a:lnTo>
                    <a:pt x="572" y="1683"/>
                  </a:lnTo>
                  <a:lnTo>
                    <a:pt x="564" y="1679"/>
                  </a:lnTo>
                  <a:lnTo>
                    <a:pt x="555" y="1668"/>
                  </a:lnTo>
                  <a:lnTo>
                    <a:pt x="546" y="1654"/>
                  </a:lnTo>
                  <a:lnTo>
                    <a:pt x="537" y="1652"/>
                  </a:lnTo>
                  <a:lnTo>
                    <a:pt x="524" y="1637"/>
                  </a:lnTo>
                  <a:lnTo>
                    <a:pt x="521" y="1639"/>
                  </a:lnTo>
                  <a:lnTo>
                    <a:pt x="513" y="1637"/>
                  </a:lnTo>
                  <a:lnTo>
                    <a:pt x="504" y="1635"/>
                  </a:lnTo>
                  <a:lnTo>
                    <a:pt x="501" y="1628"/>
                  </a:lnTo>
                  <a:lnTo>
                    <a:pt x="495" y="1619"/>
                  </a:lnTo>
                  <a:lnTo>
                    <a:pt x="490" y="1621"/>
                  </a:lnTo>
                  <a:lnTo>
                    <a:pt x="484" y="1617"/>
                  </a:lnTo>
                  <a:lnTo>
                    <a:pt x="481" y="1615"/>
                  </a:lnTo>
                  <a:lnTo>
                    <a:pt x="481" y="1610"/>
                  </a:lnTo>
                  <a:lnTo>
                    <a:pt x="468" y="1606"/>
                  </a:lnTo>
                  <a:lnTo>
                    <a:pt x="464" y="1604"/>
                  </a:lnTo>
                  <a:lnTo>
                    <a:pt x="468" y="1599"/>
                  </a:lnTo>
                  <a:lnTo>
                    <a:pt x="461" y="1599"/>
                  </a:lnTo>
                  <a:lnTo>
                    <a:pt x="459" y="1599"/>
                  </a:lnTo>
                  <a:lnTo>
                    <a:pt x="457" y="1599"/>
                  </a:lnTo>
                  <a:lnTo>
                    <a:pt x="455" y="1597"/>
                  </a:lnTo>
                  <a:lnTo>
                    <a:pt x="453" y="1599"/>
                  </a:lnTo>
                  <a:lnTo>
                    <a:pt x="452" y="1599"/>
                  </a:lnTo>
                  <a:lnTo>
                    <a:pt x="448" y="1601"/>
                  </a:lnTo>
                  <a:lnTo>
                    <a:pt x="446" y="1603"/>
                  </a:lnTo>
                  <a:lnTo>
                    <a:pt x="444" y="1603"/>
                  </a:lnTo>
                  <a:lnTo>
                    <a:pt x="441" y="1604"/>
                  </a:lnTo>
                  <a:lnTo>
                    <a:pt x="437" y="1604"/>
                  </a:lnTo>
                  <a:lnTo>
                    <a:pt x="435" y="1606"/>
                  </a:lnTo>
                  <a:lnTo>
                    <a:pt x="433" y="1606"/>
                  </a:lnTo>
                  <a:lnTo>
                    <a:pt x="432" y="1604"/>
                  </a:lnTo>
                  <a:lnTo>
                    <a:pt x="430" y="1603"/>
                  </a:lnTo>
                  <a:lnTo>
                    <a:pt x="428" y="1601"/>
                  </a:lnTo>
                  <a:lnTo>
                    <a:pt x="428" y="1597"/>
                  </a:lnTo>
                  <a:lnTo>
                    <a:pt x="426" y="1595"/>
                  </a:lnTo>
                  <a:lnTo>
                    <a:pt x="426" y="1593"/>
                  </a:lnTo>
                  <a:lnTo>
                    <a:pt x="424" y="1592"/>
                  </a:lnTo>
                  <a:lnTo>
                    <a:pt x="421" y="1592"/>
                  </a:lnTo>
                  <a:lnTo>
                    <a:pt x="417" y="1593"/>
                  </a:lnTo>
                  <a:lnTo>
                    <a:pt x="415" y="1595"/>
                  </a:lnTo>
                  <a:lnTo>
                    <a:pt x="411" y="1595"/>
                  </a:lnTo>
                  <a:lnTo>
                    <a:pt x="410" y="1593"/>
                  </a:lnTo>
                  <a:lnTo>
                    <a:pt x="408" y="1590"/>
                  </a:lnTo>
                  <a:lnTo>
                    <a:pt x="401" y="1584"/>
                  </a:lnTo>
                  <a:lnTo>
                    <a:pt x="384" y="1563"/>
                  </a:lnTo>
                  <a:lnTo>
                    <a:pt x="382" y="1559"/>
                  </a:lnTo>
                  <a:lnTo>
                    <a:pt x="379" y="1557"/>
                  </a:lnTo>
                  <a:lnTo>
                    <a:pt x="362" y="1539"/>
                  </a:lnTo>
                  <a:lnTo>
                    <a:pt x="361" y="1535"/>
                  </a:lnTo>
                  <a:lnTo>
                    <a:pt x="355" y="1535"/>
                  </a:lnTo>
                  <a:lnTo>
                    <a:pt x="353" y="1537"/>
                  </a:lnTo>
                  <a:lnTo>
                    <a:pt x="350" y="1537"/>
                  </a:lnTo>
                  <a:lnTo>
                    <a:pt x="346" y="1537"/>
                  </a:lnTo>
                  <a:lnTo>
                    <a:pt x="335" y="1533"/>
                  </a:lnTo>
                  <a:lnTo>
                    <a:pt x="330" y="1537"/>
                  </a:lnTo>
                  <a:lnTo>
                    <a:pt x="326" y="1541"/>
                  </a:lnTo>
                  <a:lnTo>
                    <a:pt x="319" y="1541"/>
                  </a:lnTo>
                  <a:lnTo>
                    <a:pt x="315" y="1535"/>
                  </a:lnTo>
                  <a:lnTo>
                    <a:pt x="306" y="1537"/>
                  </a:lnTo>
                  <a:lnTo>
                    <a:pt x="297" y="1533"/>
                  </a:lnTo>
                  <a:lnTo>
                    <a:pt x="286" y="1539"/>
                  </a:lnTo>
                  <a:lnTo>
                    <a:pt x="277" y="1530"/>
                  </a:lnTo>
                  <a:lnTo>
                    <a:pt x="269" y="1532"/>
                  </a:lnTo>
                  <a:lnTo>
                    <a:pt x="262" y="1530"/>
                  </a:lnTo>
                  <a:lnTo>
                    <a:pt x="253" y="1530"/>
                  </a:lnTo>
                  <a:lnTo>
                    <a:pt x="248" y="1524"/>
                  </a:lnTo>
                  <a:lnTo>
                    <a:pt x="240" y="1524"/>
                  </a:lnTo>
                  <a:lnTo>
                    <a:pt x="233" y="1524"/>
                  </a:lnTo>
                  <a:lnTo>
                    <a:pt x="226" y="1519"/>
                  </a:lnTo>
                  <a:lnTo>
                    <a:pt x="222" y="1517"/>
                  </a:lnTo>
                  <a:lnTo>
                    <a:pt x="211" y="1515"/>
                  </a:lnTo>
                  <a:lnTo>
                    <a:pt x="208" y="1517"/>
                  </a:lnTo>
                  <a:lnTo>
                    <a:pt x="197" y="1515"/>
                  </a:lnTo>
                  <a:lnTo>
                    <a:pt x="191" y="1512"/>
                  </a:lnTo>
                  <a:lnTo>
                    <a:pt x="188" y="1510"/>
                  </a:lnTo>
                  <a:lnTo>
                    <a:pt x="182" y="1508"/>
                  </a:lnTo>
                  <a:lnTo>
                    <a:pt x="180" y="1510"/>
                  </a:lnTo>
                  <a:lnTo>
                    <a:pt x="177" y="1510"/>
                  </a:lnTo>
                  <a:lnTo>
                    <a:pt x="177" y="1512"/>
                  </a:lnTo>
                  <a:lnTo>
                    <a:pt x="175" y="1512"/>
                  </a:lnTo>
                  <a:lnTo>
                    <a:pt x="169" y="1512"/>
                  </a:lnTo>
                  <a:lnTo>
                    <a:pt x="171" y="1510"/>
                  </a:lnTo>
                  <a:lnTo>
                    <a:pt x="169" y="1510"/>
                  </a:lnTo>
                  <a:lnTo>
                    <a:pt x="168" y="1510"/>
                  </a:lnTo>
                  <a:lnTo>
                    <a:pt x="168" y="1508"/>
                  </a:lnTo>
                  <a:lnTo>
                    <a:pt x="166" y="1506"/>
                  </a:lnTo>
                  <a:lnTo>
                    <a:pt x="164" y="1506"/>
                  </a:lnTo>
                  <a:lnTo>
                    <a:pt x="162" y="1506"/>
                  </a:lnTo>
                  <a:lnTo>
                    <a:pt x="160" y="1506"/>
                  </a:lnTo>
                  <a:lnTo>
                    <a:pt x="158" y="1506"/>
                  </a:lnTo>
                  <a:lnTo>
                    <a:pt x="158" y="1508"/>
                  </a:lnTo>
                  <a:lnTo>
                    <a:pt x="157" y="1506"/>
                  </a:lnTo>
                  <a:lnTo>
                    <a:pt x="155" y="1506"/>
                  </a:lnTo>
                  <a:lnTo>
                    <a:pt x="153" y="1506"/>
                  </a:lnTo>
                  <a:lnTo>
                    <a:pt x="151" y="1506"/>
                  </a:lnTo>
                  <a:lnTo>
                    <a:pt x="149" y="1506"/>
                  </a:lnTo>
                  <a:lnTo>
                    <a:pt x="147" y="1506"/>
                  </a:lnTo>
                  <a:lnTo>
                    <a:pt x="147" y="1504"/>
                  </a:lnTo>
                  <a:lnTo>
                    <a:pt x="146" y="1504"/>
                  </a:lnTo>
                  <a:lnTo>
                    <a:pt x="142" y="1504"/>
                  </a:lnTo>
                  <a:lnTo>
                    <a:pt x="140" y="1504"/>
                  </a:lnTo>
                  <a:lnTo>
                    <a:pt x="140" y="1506"/>
                  </a:lnTo>
                  <a:lnTo>
                    <a:pt x="138" y="1506"/>
                  </a:lnTo>
                  <a:lnTo>
                    <a:pt x="138" y="1508"/>
                  </a:lnTo>
                  <a:lnTo>
                    <a:pt x="138" y="1510"/>
                  </a:lnTo>
                  <a:lnTo>
                    <a:pt x="137" y="1512"/>
                  </a:lnTo>
                  <a:lnTo>
                    <a:pt x="137" y="1513"/>
                  </a:lnTo>
                  <a:lnTo>
                    <a:pt x="135" y="1513"/>
                  </a:lnTo>
                  <a:lnTo>
                    <a:pt x="133" y="1513"/>
                  </a:lnTo>
                  <a:lnTo>
                    <a:pt x="131" y="1513"/>
                  </a:lnTo>
                  <a:lnTo>
                    <a:pt x="129" y="1513"/>
                  </a:lnTo>
                  <a:lnTo>
                    <a:pt x="131" y="1513"/>
                  </a:lnTo>
                  <a:lnTo>
                    <a:pt x="131" y="1512"/>
                  </a:lnTo>
                  <a:lnTo>
                    <a:pt x="131" y="1510"/>
                  </a:lnTo>
                  <a:lnTo>
                    <a:pt x="129" y="1510"/>
                  </a:lnTo>
                  <a:lnTo>
                    <a:pt x="127" y="1510"/>
                  </a:lnTo>
                  <a:lnTo>
                    <a:pt x="127" y="1512"/>
                  </a:lnTo>
                  <a:lnTo>
                    <a:pt x="126" y="1512"/>
                  </a:lnTo>
                  <a:lnTo>
                    <a:pt x="124" y="1512"/>
                  </a:lnTo>
                  <a:lnTo>
                    <a:pt x="124" y="1510"/>
                  </a:lnTo>
                  <a:lnTo>
                    <a:pt x="124" y="1508"/>
                  </a:lnTo>
                  <a:lnTo>
                    <a:pt x="122" y="1506"/>
                  </a:lnTo>
                  <a:lnTo>
                    <a:pt x="122" y="1504"/>
                  </a:lnTo>
                  <a:lnTo>
                    <a:pt x="122" y="1502"/>
                  </a:lnTo>
                  <a:lnTo>
                    <a:pt x="120" y="1502"/>
                  </a:lnTo>
                  <a:lnTo>
                    <a:pt x="120" y="1504"/>
                  </a:lnTo>
                  <a:lnTo>
                    <a:pt x="120" y="1506"/>
                  </a:lnTo>
                  <a:lnTo>
                    <a:pt x="118" y="1506"/>
                  </a:lnTo>
                  <a:lnTo>
                    <a:pt x="117" y="1506"/>
                  </a:lnTo>
                  <a:lnTo>
                    <a:pt x="117" y="1508"/>
                  </a:lnTo>
                  <a:lnTo>
                    <a:pt x="117" y="1510"/>
                  </a:lnTo>
                  <a:lnTo>
                    <a:pt x="115" y="1510"/>
                  </a:lnTo>
                  <a:lnTo>
                    <a:pt x="115" y="1508"/>
                  </a:lnTo>
                  <a:lnTo>
                    <a:pt x="115" y="1506"/>
                  </a:lnTo>
                  <a:lnTo>
                    <a:pt x="113" y="1506"/>
                  </a:lnTo>
                  <a:lnTo>
                    <a:pt x="113" y="1504"/>
                  </a:lnTo>
                  <a:lnTo>
                    <a:pt x="111" y="1504"/>
                  </a:lnTo>
                  <a:lnTo>
                    <a:pt x="109" y="1504"/>
                  </a:lnTo>
                  <a:lnTo>
                    <a:pt x="109" y="1506"/>
                  </a:lnTo>
                  <a:lnTo>
                    <a:pt x="109" y="1508"/>
                  </a:lnTo>
                  <a:lnTo>
                    <a:pt x="109" y="1510"/>
                  </a:lnTo>
                  <a:lnTo>
                    <a:pt x="107" y="1510"/>
                  </a:lnTo>
                  <a:lnTo>
                    <a:pt x="107" y="1512"/>
                  </a:lnTo>
                  <a:lnTo>
                    <a:pt x="106" y="1513"/>
                  </a:lnTo>
                  <a:lnTo>
                    <a:pt x="104" y="1513"/>
                  </a:lnTo>
                  <a:lnTo>
                    <a:pt x="102" y="1513"/>
                  </a:lnTo>
                  <a:lnTo>
                    <a:pt x="98" y="1512"/>
                  </a:lnTo>
                  <a:lnTo>
                    <a:pt x="95" y="1512"/>
                  </a:lnTo>
                  <a:lnTo>
                    <a:pt x="93" y="1512"/>
                  </a:lnTo>
                  <a:lnTo>
                    <a:pt x="91" y="1512"/>
                  </a:lnTo>
                  <a:lnTo>
                    <a:pt x="89" y="1510"/>
                  </a:lnTo>
                  <a:lnTo>
                    <a:pt x="87" y="1510"/>
                  </a:lnTo>
                  <a:lnTo>
                    <a:pt x="86" y="1512"/>
                  </a:lnTo>
                  <a:lnTo>
                    <a:pt x="84" y="1512"/>
                  </a:lnTo>
                  <a:lnTo>
                    <a:pt x="82" y="1512"/>
                  </a:lnTo>
                  <a:lnTo>
                    <a:pt x="80" y="1512"/>
                  </a:lnTo>
                  <a:lnTo>
                    <a:pt x="78" y="1513"/>
                  </a:lnTo>
                  <a:lnTo>
                    <a:pt x="76" y="1512"/>
                  </a:lnTo>
                  <a:lnTo>
                    <a:pt x="75" y="1513"/>
                  </a:lnTo>
                  <a:lnTo>
                    <a:pt x="75" y="1515"/>
                  </a:lnTo>
                  <a:lnTo>
                    <a:pt x="73" y="1515"/>
                  </a:lnTo>
                  <a:lnTo>
                    <a:pt x="71" y="1517"/>
                  </a:lnTo>
                  <a:lnTo>
                    <a:pt x="71" y="15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538" y="919"/>
              <a:ext cx="1285" cy="1122"/>
            </a:xfrm>
            <a:custGeom>
              <a:avLst/>
              <a:gdLst>
                <a:gd name="T0" fmla="*/ 870 w 1285"/>
                <a:gd name="T1" fmla="*/ 224 h 1122"/>
                <a:gd name="T2" fmla="*/ 466 w 1285"/>
                <a:gd name="T3" fmla="*/ 97 h 1122"/>
                <a:gd name="T4" fmla="*/ 257 w 1285"/>
                <a:gd name="T5" fmla="*/ 37 h 1122"/>
                <a:gd name="T6" fmla="*/ 339 w 1285"/>
                <a:gd name="T7" fmla="*/ 93 h 1122"/>
                <a:gd name="T8" fmla="*/ 459 w 1285"/>
                <a:gd name="T9" fmla="*/ 108 h 1122"/>
                <a:gd name="T10" fmla="*/ 619 w 1285"/>
                <a:gd name="T11" fmla="*/ 193 h 1122"/>
                <a:gd name="T12" fmla="*/ 645 w 1285"/>
                <a:gd name="T13" fmla="*/ 306 h 1122"/>
                <a:gd name="T14" fmla="*/ 654 w 1285"/>
                <a:gd name="T15" fmla="*/ 197 h 1122"/>
                <a:gd name="T16" fmla="*/ 788 w 1285"/>
                <a:gd name="T17" fmla="*/ 192 h 1122"/>
                <a:gd name="T18" fmla="*/ 885 w 1285"/>
                <a:gd name="T19" fmla="*/ 192 h 1122"/>
                <a:gd name="T20" fmla="*/ 954 w 1285"/>
                <a:gd name="T21" fmla="*/ 243 h 1122"/>
                <a:gd name="T22" fmla="*/ 1133 w 1285"/>
                <a:gd name="T23" fmla="*/ 274 h 1122"/>
                <a:gd name="T24" fmla="*/ 1116 w 1285"/>
                <a:gd name="T25" fmla="*/ 297 h 1122"/>
                <a:gd name="T26" fmla="*/ 1114 w 1285"/>
                <a:gd name="T27" fmla="*/ 330 h 1122"/>
                <a:gd name="T28" fmla="*/ 1118 w 1285"/>
                <a:gd name="T29" fmla="*/ 392 h 1122"/>
                <a:gd name="T30" fmla="*/ 1112 w 1285"/>
                <a:gd name="T31" fmla="*/ 438 h 1122"/>
                <a:gd name="T32" fmla="*/ 1032 w 1285"/>
                <a:gd name="T33" fmla="*/ 441 h 1122"/>
                <a:gd name="T34" fmla="*/ 1041 w 1285"/>
                <a:gd name="T35" fmla="*/ 496 h 1122"/>
                <a:gd name="T36" fmla="*/ 1027 w 1285"/>
                <a:gd name="T37" fmla="*/ 574 h 1122"/>
                <a:gd name="T38" fmla="*/ 1047 w 1285"/>
                <a:gd name="T39" fmla="*/ 592 h 1122"/>
                <a:gd name="T40" fmla="*/ 1047 w 1285"/>
                <a:gd name="T41" fmla="*/ 629 h 1122"/>
                <a:gd name="T42" fmla="*/ 1067 w 1285"/>
                <a:gd name="T43" fmla="*/ 685 h 1122"/>
                <a:gd name="T44" fmla="*/ 1118 w 1285"/>
                <a:gd name="T45" fmla="*/ 723 h 1122"/>
                <a:gd name="T46" fmla="*/ 1100 w 1285"/>
                <a:gd name="T47" fmla="*/ 760 h 1122"/>
                <a:gd name="T48" fmla="*/ 1071 w 1285"/>
                <a:gd name="T49" fmla="*/ 776 h 1122"/>
                <a:gd name="T50" fmla="*/ 1111 w 1285"/>
                <a:gd name="T51" fmla="*/ 798 h 1122"/>
                <a:gd name="T52" fmla="*/ 1140 w 1285"/>
                <a:gd name="T53" fmla="*/ 793 h 1122"/>
                <a:gd name="T54" fmla="*/ 1165 w 1285"/>
                <a:gd name="T55" fmla="*/ 815 h 1122"/>
                <a:gd name="T56" fmla="*/ 1200 w 1285"/>
                <a:gd name="T57" fmla="*/ 847 h 1122"/>
                <a:gd name="T58" fmla="*/ 1282 w 1285"/>
                <a:gd name="T59" fmla="*/ 958 h 1122"/>
                <a:gd name="T60" fmla="*/ 1258 w 1285"/>
                <a:gd name="T61" fmla="*/ 980 h 1122"/>
                <a:gd name="T62" fmla="*/ 1191 w 1285"/>
                <a:gd name="T63" fmla="*/ 997 h 1122"/>
                <a:gd name="T64" fmla="*/ 1158 w 1285"/>
                <a:gd name="T65" fmla="*/ 1033 h 1122"/>
                <a:gd name="T66" fmla="*/ 1118 w 1285"/>
                <a:gd name="T67" fmla="*/ 1057 h 1122"/>
                <a:gd name="T68" fmla="*/ 1078 w 1285"/>
                <a:gd name="T69" fmla="*/ 1082 h 1122"/>
                <a:gd name="T70" fmla="*/ 1038 w 1285"/>
                <a:gd name="T71" fmla="*/ 1101 h 1122"/>
                <a:gd name="T72" fmla="*/ 981 w 1285"/>
                <a:gd name="T73" fmla="*/ 1119 h 1122"/>
                <a:gd name="T74" fmla="*/ 956 w 1285"/>
                <a:gd name="T75" fmla="*/ 1095 h 1122"/>
                <a:gd name="T76" fmla="*/ 876 w 1285"/>
                <a:gd name="T77" fmla="*/ 1042 h 1122"/>
                <a:gd name="T78" fmla="*/ 830 w 1285"/>
                <a:gd name="T79" fmla="*/ 997 h 1122"/>
                <a:gd name="T80" fmla="*/ 818 w 1285"/>
                <a:gd name="T81" fmla="*/ 948 h 1122"/>
                <a:gd name="T82" fmla="*/ 787 w 1285"/>
                <a:gd name="T83" fmla="*/ 893 h 1122"/>
                <a:gd name="T84" fmla="*/ 830 w 1285"/>
                <a:gd name="T85" fmla="*/ 825 h 1122"/>
                <a:gd name="T86" fmla="*/ 803 w 1285"/>
                <a:gd name="T87" fmla="*/ 789 h 1122"/>
                <a:gd name="T88" fmla="*/ 768 w 1285"/>
                <a:gd name="T89" fmla="*/ 756 h 1122"/>
                <a:gd name="T90" fmla="*/ 741 w 1285"/>
                <a:gd name="T91" fmla="*/ 734 h 1122"/>
                <a:gd name="T92" fmla="*/ 650 w 1285"/>
                <a:gd name="T93" fmla="*/ 722 h 1122"/>
                <a:gd name="T94" fmla="*/ 635 w 1285"/>
                <a:gd name="T95" fmla="*/ 621 h 1122"/>
                <a:gd name="T96" fmla="*/ 599 w 1285"/>
                <a:gd name="T97" fmla="*/ 549 h 1122"/>
                <a:gd name="T98" fmla="*/ 584 w 1285"/>
                <a:gd name="T99" fmla="*/ 525 h 1122"/>
                <a:gd name="T100" fmla="*/ 535 w 1285"/>
                <a:gd name="T101" fmla="*/ 543 h 1122"/>
                <a:gd name="T102" fmla="*/ 503 w 1285"/>
                <a:gd name="T103" fmla="*/ 560 h 1122"/>
                <a:gd name="T104" fmla="*/ 473 w 1285"/>
                <a:gd name="T105" fmla="*/ 583 h 1122"/>
                <a:gd name="T106" fmla="*/ 335 w 1285"/>
                <a:gd name="T107" fmla="*/ 574 h 1122"/>
                <a:gd name="T108" fmla="*/ 253 w 1285"/>
                <a:gd name="T109" fmla="*/ 499 h 1122"/>
                <a:gd name="T110" fmla="*/ 204 w 1285"/>
                <a:gd name="T111" fmla="*/ 417 h 1122"/>
                <a:gd name="T112" fmla="*/ 124 w 1285"/>
                <a:gd name="T113" fmla="*/ 328 h 1122"/>
                <a:gd name="T114" fmla="*/ 117 w 1285"/>
                <a:gd name="T115" fmla="*/ 221 h 1122"/>
                <a:gd name="T116" fmla="*/ 47 w 1285"/>
                <a:gd name="T117" fmla="*/ 184 h 1122"/>
                <a:gd name="T118" fmla="*/ 82 w 1285"/>
                <a:gd name="T119" fmla="*/ 88 h 1122"/>
                <a:gd name="T120" fmla="*/ 126 w 1285"/>
                <a:gd name="T121" fmla="*/ 108 h 1122"/>
                <a:gd name="T122" fmla="*/ 166 w 1285"/>
                <a:gd name="T123" fmla="*/ 59 h 1122"/>
                <a:gd name="T124" fmla="*/ 182 w 1285"/>
                <a:gd name="T125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5" h="1122">
                  <a:moveTo>
                    <a:pt x="1111" y="308"/>
                  </a:moveTo>
                  <a:lnTo>
                    <a:pt x="1109" y="308"/>
                  </a:lnTo>
                  <a:lnTo>
                    <a:pt x="1105" y="305"/>
                  </a:lnTo>
                  <a:lnTo>
                    <a:pt x="1107" y="305"/>
                  </a:lnTo>
                  <a:lnTo>
                    <a:pt x="1112" y="303"/>
                  </a:lnTo>
                  <a:lnTo>
                    <a:pt x="1112" y="305"/>
                  </a:lnTo>
                  <a:lnTo>
                    <a:pt x="1114" y="305"/>
                  </a:lnTo>
                  <a:lnTo>
                    <a:pt x="1111" y="308"/>
                  </a:lnTo>
                  <a:close/>
                  <a:moveTo>
                    <a:pt x="1140" y="263"/>
                  </a:moveTo>
                  <a:lnTo>
                    <a:pt x="1138" y="263"/>
                  </a:lnTo>
                  <a:lnTo>
                    <a:pt x="1136" y="263"/>
                  </a:lnTo>
                  <a:lnTo>
                    <a:pt x="1136" y="261"/>
                  </a:lnTo>
                  <a:lnTo>
                    <a:pt x="1136" y="257"/>
                  </a:lnTo>
                  <a:lnTo>
                    <a:pt x="1140" y="257"/>
                  </a:lnTo>
                  <a:lnTo>
                    <a:pt x="1142" y="257"/>
                  </a:lnTo>
                  <a:lnTo>
                    <a:pt x="1142" y="259"/>
                  </a:lnTo>
                  <a:lnTo>
                    <a:pt x="1140" y="263"/>
                  </a:lnTo>
                  <a:close/>
                  <a:moveTo>
                    <a:pt x="952" y="226"/>
                  </a:moveTo>
                  <a:lnTo>
                    <a:pt x="950" y="228"/>
                  </a:lnTo>
                  <a:lnTo>
                    <a:pt x="949" y="228"/>
                  </a:lnTo>
                  <a:lnTo>
                    <a:pt x="947" y="224"/>
                  </a:lnTo>
                  <a:lnTo>
                    <a:pt x="950" y="223"/>
                  </a:lnTo>
                  <a:lnTo>
                    <a:pt x="952" y="223"/>
                  </a:lnTo>
                  <a:lnTo>
                    <a:pt x="954" y="224"/>
                  </a:lnTo>
                  <a:lnTo>
                    <a:pt x="952" y="226"/>
                  </a:lnTo>
                  <a:close/>
                  <a:moveTo>
                    <a:pt x="876" y="224"/>
                  </a:moveTo>
                  <a:lnTo>
                    <a:pt x="874" y="226"/>
                  </a:lnTo>
                  <a:lnTo>
                    <a:pt x="872" y="224"/>
                  </a:lnTo>
                  <a:lnTo>
                    <a:pt x="870" y="224"/>
                  </a:lnTo>
                  <a:lnTo>
                    <a:pt x="870" y="223"/>
                  </a:lnTo>
                  <a:lnTo>
                    <a:pt x="872" y="221"/>
                  </a:lnTo>
                  <a:lnTo>
                    <a:pt x="874" y="221"/>
                  </a:lnTo>
                  <a:lnTo>
                    <a:pt x="876" y="223"/>
                  </a:lnTo>
                  <a:lnTo>
                    <a:pt x="876" y="224"/>
                  </a:lnTo>
                  <a:close/>
                  <a:moveTo>
                    <a:pt x="949" y="221"/>
                  </a:moveTo>
                  <a:lnTo>
                    <a:pt x="947" y="223"/>
                  </a:lnTo>
                  <a:lnTo>
                    <a:pt x="943" y="223"/>
                  </a:lnTo>
                  <a:lnTo>
                    <a:pt x="943" y="221"/>
                  </a:lnTo>
                  <a:lnTo>
                    <a:pt x="945" y="219"/>
                  </a:lnTo>
                  <a:lnTo>
                    <a:pt x="947" y="219"/>
                  </a:lnTo>
                  <a:lnTo>
                    <a:pt x="949" y="221"/>
                  </a:lnTo>
                  <a:close/>
                  <a:moveTo>
                    <a:pt x="555" y="121"/>
                  </a:moveTo>
                  <a:lnTo>
                    <a:pt x="550" y="122"/>
                  </a:lnTo>
                  <a:lnTo>
                    <a:pt x="546" y="122"/>
                  </a:lnTo>
                  <a:lnTo>
                    <a:pt x="546" y="117"/>
                  </a:lnTo>
                  <a:lnTo>
                    <a:pt x="550" y="113"/>
                  </a:lnTo>
                  <a:lnTo>
                    <a:pt x="552" y="113"/>
                  </a:lnTo>
                  <a:lnTo>
                    <a:pt x="557" y="119"/>
                  </a:lnTo>
                  <a:lnTo>
                    <a:pt x="555" y="121"/>
                  </a:lnTo>
                  <a:close/>
                  <a:moveTo>
                    <a:pt x="546" y="115"/>
                  </a:moveTo>
                  <a:lnTo>
                    <a:pt x="544" y="115"/>
                  </a:lnTo>
                  <a:lnTo>
                    <a:pt x="543" y="113"/>
                  </a:lnTo>
                  <a:lnTo>
                    <a:pt x="544" y="113"/>
                  </a:lnTo>
                  <a:lnTo>
                    <a:pt x="546" y="113"/>
                  </a:lnTo>
                  <a:lnTo>
                    <a:pt x="546" y="115"/>
                  </a:lnTo>
                  <a:close/>
                  <a:moveTo>
                    <a:pt x="470" y="99"/>
                  </a:moveTo>
                  <a:lnTo>
                    <a:pt x="468" y="99"/>
                  </a:lnTo>
                  <a:lnTo>
                    <a:pt x="466" y="97"/>
                  </a:lnTo>
                  <a:lnTo>
                    <a:pt x="468" y="95"/>
                  </a:lnTo>
                  <a:lnTo>
                    <a:pt x="472" y="95"/>
                  </a:lnTo>
                  <a:lnTo>
                    <a:pt x="472" y="97"/>
                  </a:lnTo>
                  <a:lnTo>
                    <a:pt x="470" y="99"/>
                  </a:lnTo>
                  <a:close/>
                  <a:moveTo>
                    <a:pt x="459" y="104"/>
                  </a:moveTo>
                  <a:lnTo>
                    <a:pt x="450" y="106"/>
                  </a:lnTo>
                  <a:lnTo>
                    <a:pt x="448" y="102"/>
                  </a:lnTo>
                  <a:lnTo>
                    <a:pt x="444" y="99"/>
                  </a:lnTo>
                  <a:lnTo>
                    <a:pt x="444" y="91"/>
                  </a:lnTo>
                  <a:lnTo>
                    <a:pt x="448" y="88"/>
                  </a:lnTo>
                  <a:lnTo>
                    <a:pt x="452" y="88"/>
                  </a:lnTo>
                  <a:lnTo>
                    <a:pt x="461" y="91"/>
                  </a:lnTo>
                  <a:lnTo>
                    <a:pt x="463" y="95"/>
                  </a:lnTo>
                  <a:lnTo>
                    <a:pt x="466" y="95"/>
                  </a:lnTo>
                  <a:lnTo>
                    <a:pt x="464" y="99"/>
                  </a:lnTo>
                  <a:lnTo>
                    <a:pt x="459" y="104"/>
                  </a:lnTo>
                  <a:close/>
                  <a:moveTo>
                    <a:pt x="219" y="0"/>
                  </a:moveTo>
                  <a:lnTo>
                    <a:pt x="220" y="2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35" y="8"/>
                  </a:lnTo>
                  <a:lnTo>
                    <a:pt x="235" y="11"/>
                  </a:lnTo>
                  <a:lnTo>
                    <a:pt x="229" y="15"/>
                  </a:lnTo>
                  <a:lnTo>
                    <a:pt x="229" y="17"/>
                  </a:lnTo>
                  <a:lnTo>
                    <a:pt x="242" y="24"/>
                  </a:lnTo>
                  <a:lnTo>
                    <a:pt x="251" y="31"/>
                  </a:lnTo>
                  <a:lnTo>
                    <a:pt x="257" y="33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2" y="44"/>
                  </a:lnTo>
                  <a:lnTo>
                    <a:pt x="266" y="48"/>
                  </a:lnTo>
                  <a:lnTo>
                    <a:pt x="270" y="50"/>
                  </a:lnTo>
                  <a:lnTo>
                    <a:pt x="277" y="57"/>
                  </a:lnTo>
                  <a:lnTo>
                    <a:pt x="284" y="57"/>
                  </a:lnTo>
                  <a:lnTo>
                    <a:pt x="286" y="53"/>
                  </a:lnTo>
                  <a:lnTo>
                    <a:pt x="290" y="53"/>
                  </a:lnTo>
                  <a:lnTo>
                    <a:pt x="291" y="55"/>
                  </a:lnTo>
                  <a:lnTo>
                    <a:pt x="293" y="64"/>
                  </a:lnTo>
                  <a:lnTo>
                    <a:pt x="297" y="71"/>
                  </a:lnTo>
                  <a:lnTo>
                    <a:pt x="302" y="70"/>
                  </a:lnTo>
                  <a:lnTo>
                    <a:pt x="306" y="59"/>
                  </a:lnTo>
                  <a:lnTo>
                    <a:pt x="308" y="57"/>
                  </a:lnTo>
                  <a:lnTo>
                    <a:pt x="311" y="57"/>
                  </a:lnTo>
                  <a:lnTo>
                    <a:pt x="319" y="62"/>
                  </a:lnTo>
                  <a:lnTo>
                    <a:pt x="320" y="70"/>
                  </a:lnTo>
                  <a:lnTo>
                    <a:pt x="322" y="75"/>
                  </a:lnTo>
                  <a:lnTo>
                    <a:pt x="322" y="77"/>
                  </a:lnTo>
                  <a:lnTo>
                    <a:pt x="330" y="77"/>
                  </a:lnTo>
                  <a:lnTo>
                    <a:pt x="333" y="79"/>
                  </a:lnTo>
                  <a:lnTo>
                    <a:pt x="331" y="81"/>
                  </a:lnTo>
                  <a:lnTo>
                    <a:pt x="330" y="99"/>
                  </a:lnTo>
                  <a:lnTo>
                    <a:pt x="337" y="104"/>
                  </a:lnTo>
                  <a:lnTo>
                    <a:pt x="339" y="106"/>
                  </a:lnTo>
                  <a:lnTo>
                    <a:pt x="341" y="106"/>
                  </a:lnTo>
                  <a:lnTo>
                    <a:pt x="344" y="104"/>
                  </a:lnTo>
                  <a:lnTo>
                    <a:pt x="344" y="99"/>
                  </a:lnTo>
                  <a:lnTo>
                    <a:pt x="339" y="93"/>
                  </a:lnTo>
                  <a:lnTo>
                    <a:pt x="341" y="86"/>
                  </a:lnTo>
                  <a:lnTo>
                    <a:pt x="344" y="81"/>
                  </a:lnTo>
                  <a:lnTo>
                    <a:pt x="346" y="81"/>
                  </a:lnTo>
                  <a:lnTo>
                    <a:pt x="350" y="82"/>
                  </a:lnTo>
                  <a:lnTo>
                    <a:pt x="353" y="91"/>
                  </a:lnTo>
                  <a:lnTo>
                    <a:pt x="359" y="97"/>
                  </a:lnTo>
                  <a:lnTo>
                    <a:pt x="361" y="99"/>
                  </a:lnTo>
                  <a:lnTo>
                    <a:pt x="364" y="102"/>
                  </a:lnTo>
                  <a:lnTo>
                    <a:pt x="366" y="104"/>
                  </a:lnTo>
                  <a:lnTo>
                    <a:pt x="375" y="104"/>
                  </a:lnTo>
                  <a:lnTo>
                    <a:pt x="382" y="101"/>
                  </a:lnTo>
                  <a:lnTo>
                    <a:pt x="384" y="99"/>
                  </a:lnTo>
                  <a:lnTo>
                    <a:pt x="384" y="95"/>
                  </a:lnTo>
                  <a:lnTo>
                    <a:pt x="377" y="88"/>
                  </a:lnTo>
                  <a:lnTo>
                    <a:pt x="381" y="84"/>
                  </a:lnTo>
                  <a:lnTo>
                    <a:pt x="386" y="84"/>
                  </a:lnTo>
                  <a:lnTo>
                    <a:pt x="388" y="86"/>
                  </a:lnTo>
                  <a:lnTo>
                    <a:pt x="402" y="93"/>
                  </a:lnTo>
                  <a:lnTo>
                    <a:pt x="402" y="101"/>
                  </a:lnTo>
                  <a:lnTo>
                    <a:pt x="404" y="102"/>
                  </a:lnTo>
                  <a:lnTo>
                    <a:pt x="412" y="106"/>
                  </a:lnTo>
                  <a:lnTo>
                    <a:pt x="422" y="111"/>
                  </a:lnTo>
                  <a:lnTo>
                    <a:pt x="430" y="111"/>
                  </a:lnTo>
                  <a:lnTo>
                    <a:pt x="433" y="110"/>
                  </a:lnTo>
                  <a:lnTo>
                    <a:pt x="442" y="110"/>
                  </a:lnTo>
                  <a:lnTo>
                    <a:pt x="452" y="113"/>
                  </a:lnTo>
                  <a:lnTo>
                    <a:pt x="455" y="113"/>
                  </a:lnTo>
                  <a:lnTo>
                    <a:pt x="457" y="110"/>
                  </a:lnTo>
                  <a:lnTo>
                    <a:pt x="459" y="108"/>
                  </a:lnTo>
                  <a:lnTo>
                    <a:pt x="466" y="113"/>
                  </a:lnTo>
                  <a:lnTo>
                    <a:pt x="468" y="121"/>
                  </a:lnTo>
                  <a:lnTo>
                    <a:pt x="475" y="126"/>
                  </a:lnTo>
                  <a:lnTo>
                    <a:pt x="479" y="128"/>
                  </a:lnTo>
                  <a:lnTo>
                    <a:pt x="492" y="135"/>
                  </a:lnTo>
                  <a:lnTo>
                    <a:pt x="497" y="137"/>
                  </a:lnTo>
                  <a:lnTo>
                    <a:pt x="513" y="137"/>
                  </a:lnTo>
                  <a:lnTo>
                    <a:pt x="521" y="133"/>
                  </a:lnTo>
                  <a:lnTo>
                    <a:pt x="528" y="130"/>
                  </a:lnTo>
                  <a:lnTo>
                    <a:pt x="530" y="124"/>
                  </a:lnTo>
                  <a:lnTo>
                    <a:pt x="528" y="122"/>
                  </a:lnTo>
                  <a:lnTo>
                    <a:pt x="528" y="115"/>
                  </a:lnTo>
                  <a:lnTo>
                    <a:pt x="532" y="113"/>
                  </a:lnTo>
                  <a:lnTo>
                    <a:pt x="535" y="115"/>
                  </a:lnTo>
                  <a:lnTo>
                    <a:pt x="541" y="115"/>
                  </a:lnTo>
                  <a:lnTo>
                    <a:pt x="543" y="115"/>
                  </a:lnTo>
                  <a:lnTo>
                    <a:pt x="543" y="132"/>
                  </a:lnTo>
                  <a:lnTo>
                    <a:pt x="544" y="137"/>
                  </a:lnTo>
                  <a:lnTo>
                    <a:pt x="552" y="148"/>
                  </a:lnTo>
                  <a:lnTo>
                    <a:pt x="557" y="150"/>
                  </a:lnTo>
                  <a:lnTo>
                    <a:pt x="563" y="155"/>
                  </a:lnTo>
                  <a:lnTo>
                    <a:pt x="568" y="157"/>
                  </a:lnTo>
                  <a:lnTo>
                    <a:pt x="584" y="166"/>
                  </a:lnTo>
                  <a:lnTo>
                    <a:pt x="588" y="173"/>
                  </a:lnTo>
                  <a:lnTo>
                    <a:pt x="592" y="175"/>
                  </a:lnTo>
                  <a:lnTo>
                    <a:pt x="605" y="184"/>
                  </a:lnTo>
                  <a:lnTo>
                    <a:pt x="610" y="186"/>
                  </a:lnTo>
                  <a:lnTo>
                    <a:pt x="615" y="190"/>
                  </a:lnTo>
                  <a:lnTo>
                    <a:pt x="619" y="193"/>
                  </a:lnTo>
                  <a:lnTo>
                    <a:pt x="623" y="199"/>
                  </a:lnTo>
                  <a:lnTo>
                    <a:pt x="623" y="203"/>
                  </a:lnTo>
                  <a:lnTo>
                    <a:pt x="625" y="210"/>
                  </a:lnTo>
                  <a:lnTo>
                    <a:pt x="625" y="219"/>
                  </a:lnTo>
                  <a:lnTo>
                    <a:pt x="626" y="223"/>
                  </a:lnTo>
                  <a:lnTo>
                    <a:pt x="630" y="228"/>
                  </a:lnTo>
                  <a:lnTo>
                    <a:pt x="637" y="232"/>
                  </a:lnTo>
                  <a:lnTo>
                    <a:pt x="641" y="234"/>
                  </a:lnTo>
                  <a:lnTo>
                    <a:pt x="641" y="244"/>
                  </a:lnTo>
                  <a:lnTo>
                    <a:pt x="637" y="246"/>
                  </a:lnTo>
                  <a:lnTo>
                    <a:pt x="635" y="246"/>
                  </a:lnTo>
                  <a:lnTo>
                    <a:pt x="632" y="248"/>
                  </a:lnTo>
                  <a:lnTo>
                    <a:pt x="625" y="244"/>
                  </a:lnTo>
                  <a:lnTo>
                    <a:pt x="621" y="237"/>
                  </a:lnTo>
                  <a:lnTo>
                    <a:pt x="617" y="234"/>
                  </a:lnTo>
                  <a:lnTo>
                    <a:pt x="615" y="234"/>
                  </a:lnTo>
                  <a:lnTo>
                    <a:pt x="614" y="235"/>
                  </a:lnTo>
                  <a:lnTo>
                    <a:pt x="614" y="241"/>
                  </a:lnTo>
                  <a:lnTo>
                    <a:pt x="617" y="244"/>
                  </a:lnTo>
                  <a:lnTo>
                    <a:pt x="619" y="252"/>
                  </a:lnTo>
                  <a:lnTo>
                    <a:pt x="621" y="257"/>
                  </a:lnTo>
                  <a:lnTo>
                    <a:pt x="621" y="261"/>
                  </a:lnTo>
                  <a:lnTo>
                    <a:pt x="625" y="268"/>
                  </a:lnTo>
                  <a:lnTo>
                    <a:pt x="623" y="272"/>
                  </a:lnTo>
                  <a:lnTo>
                    <a:pt x="623" y="281"/>
                  </a:lnTo>
                  <a:lnTo>
                    <a:pt x="628" y="290"/>
                  </a:lnTo>
                  <a:lnTo>
                    <a:pt x="630" y="297"/>
                  </a:lnTo>
                  <a:lnTo>
                    <a:pt x="641" y="303"/>
                  </a:lnTo>
                  <a:lnTo>
                    <a:pt x="645" y="306"/>
                  </a:lnTo>
                  <a:lnTo>
                    <a:pt x="646" y="308"/>
                  </a:lnTo>
                  <a:lnTo>
                    <a:pt x="652" y="308"/>
                  </a:lnTo>
                  <a:lnTo>
                    <a:pt x="655" y="310"/>
                  </a:lnTo>
                  <a:lnTo>
                    <a:pt x="663" y="308"/>
                  </a:lnTo>
                  <a:lnTo>
                    <a:pt x="666" y="306"/>
                  </a:lnTo>
                  <a:lnTo>
                    <a:pt x="663" y="299"/>
                  </a:lnTo>
                  <a:lnTo>
                    <a:pt x="663" y="292"/>
                  </a:lnTo>
                  <a:lnTo>
                    <a:pt x="666" y="286"/>
                  </a:lnTo>
                  <a:lnTo>
                    <a:pt x="665" y="283"/>
                  </a:lnTo>
                  <a:lnTo>
                    <a:pt x="663" y="279"/>
                  </a:lnTo>
                  <a:lnTo>
                    <a:pt x="663" y="272"/>
                  </a:lnTo>
                  <a:lnTo>
                    <a:pt x="665" y="268"/>
                  </a:lnTo>
                  <a:lnTo>
                    <a:pt x="661" y="264"/>
                  </a:lnTo>
                  <a:lnTo>
                    <a:pt x="661" y="259"/>
                  </a:lnTo>
                  <a:lnTo>
                    <a:pt x="665" y="257"/>
                  </a:lnTo>
                  <a:lnTo>
                    <a:pt x="670" y="257"/>
                  </a:lnTo>
                  <a:lnTo>
                    <a:pt x="668" y="250"/>
                  </a:lnTo>
                  <a:lnTo>
                    <a:pt x="663" y="250"/>
                  </a:lnTo>
                  <a:lnTo>
                    <a:pt x="654" y="248"/>
                  </a:lnTo>
                  <a:lnTo>
                    <a:pt x="650" y="246"/>
                  </a:lnTo>
                  <a:lnTo>
                    <a:pt x="650" y="239"/>
                  </a:lnTo>
                  <a:lnTo>
                    <a:pt x="654" y="235"/>
                  </a:lnTo>
                  <a:lnTo>
                    <a:pt x="666" y="235"/>
                  </a:lnTo>
                  <a:lnTo>
                    <a:pt x="666" y="230"/>
                  </a:lnTo>
                  <a:lnTo>
                    <a:pt x="663" y="221"/>
                  </a:lnTo>
                  <a:lnTo>
                    <a:pt x="655" y="212"/>
                  </a:lnTo>
                  <a:lnTo>
                    <a:pt x="655" y="208"/>
                  </a:lnTo>
                  <a:lnTo>
                    <a:pt x="650" y="203"/>
                  </a:lnTo>
                  <a:lnTo>
                    <a:pt x="654" y="197"/>
                  </a:lnTo>
                  <a:lnTo>
                    <a:pt x="663" y="199"/>
                  </a:lnTo>
                  <a:lnTo>
                    <a:pt x="668" y="208"/>
                  </a:lnTo>
                  <a:lnTo>
                    <a:pt x="674" y="210"/>
                  </a:lnTo>
                  <a:lnTo>
                    <a:pt x="683" y="213"/>
                  </a:lnTo>
                  <a:lnTo>
                    <a:pt x="686" y="213"/>
                  </a:lnTo>
                  <a:lnTo>
                    <a:pt x="690" y="212"/>
                  </a:lnTo>
                  <a:lnTo>
                    <a:pt x="696" y="206"/>
                  </a:lnTo>
                  <a:lnTo>
                    <a:pt x="697" y="206"/>
                  </a:lnTo>
                  <a:lnTo>
                    <a:pt x="701" y="204"/>
                  </a:lnTo>
                  <a:lnTo>
                    <a:pt x="708" y="206"/>
                  </a:lnTo>
                  <a:lnTo>
                    <a:pt x="712" y="204"/>
                  </a:lnTo>
                  <a:lnTo>
                    <a:pt x="714" y="201"/>
                  </a:lnTo>
                  <a:lnTo>
                    <a:pt x="721" y="204"/>
                  </a:lnTo>
                  <a:lnTo>
                    <a:pt x="728" y="206"/>
                  </a:lnTo>
                  <a:lnTo>
                    <a:pt x="734" y="208"/>
                  </a:lnTo>
                  <a:lnTo>
                    <a:pt x="739" y="208"/>
                  </a:lnTo>
                  <a:lnTo>
                    <a:pt x="741" y="212"/>
                  </a:lnTo>
                  <a:lnTo>
                    <a:pt x="745" y="210"/>
                  </a:lnTo>
                  <a:lnTo>
                    <a:pt x="754" y="210"/>
                  </a:lnTo>
                  <a:lnTo>
                    <a:pt x="759" y="215"/>
                  </a:lnTo>
                  <a:lnTo>
                    <a:pt x="761" y="215"/>
                  </a:lnTo>
                  <a:lnTo>
                    <a:pt x="761" y="210"/>
                  </a:lnTo>
                  <a:lnTo>
                    <a:pt x="761" y="201"/>
                  </a:lnTo>
                  <a:lnTo>
                    <a:pt x="759" y="197"/>
                  </a:lnTo>
                  <a:lnTo>
                    <a:pt x="759" y="188"/>
                  </a:lnTo>
                  <a:lnTo>
                    <a:pt x="763" y="186"/>
                  </a:lnTo>
                  <a:lnTo>
                    <a:pt x="776" y="186"/>
                  </a:lnTo>
                  <a:lnTo>
                    <a:pt x="783" y="190"/>
                  </a:lnTo>
                  <a:lnTo>
                    <a:pt x="788" y="192"/>
                  </a:lnTo>
                  <a:lnTo>
                    <a:pt x="788" y="190"/>
                  </a:lnTo>
                  <a:lnTo>
                    <a:pt x="785" y="183"/>
                  </a:lnTo>
                  <a:lnTo>
                    <a:pt x="785" y="179"/>
                  </a:lnTo>
                  <a:lnTo>
                    <a:pt x="788" y="175"/>
                  </a:lnTo>
                  <a:lnTo>
                    <a:pt x="787" y="173"/>
                  </a:lnTo>
                  <a:lnTo>
                    <a:pt x="783" y="172"/>
                  </a:lnTo>
                  <a:lnTo>
                    <a:pt x="779" y="168"/>
                  </a:lnTo>
                  <a:lnTo>
                    <a:pt x="779" y="166"/>
                  </a:lnTo>
                  <a:lnTo>
                    <a:pt x="783" y="162"/>
                  </a:lnTo>
                  <a:lnTo>
                    <a:pt x="788" y="166"/>
                  </a:lnTo>
                  <a:lnTo>
                    <a:pt x="796" y="162"/>
                  </a:lnTo>
                  <a:lnTo>
                    <a:pt x="801" y="164"/>
                  </a:lnTo>
                  <a:lnTo>
                    <a:pt x="808" y="166"/>
                  </a:lnTo>
                  <a:lnTo>
                    <a:pt x="816" y="173"/>
                  </a:lnTo>
                  <a:lnTo>
                    <a:pt x="819" y="173"/>
                  </a:lnTo>
                  <a:lnTo>
                    <a:pt x="825" y="172"/>
                  </a:lnTo>
                  <a:lnTo>
                    <a:pt x="828" y="170"/>
                  </a:lnTo>
                  <a:lnTo>
                    <a:pt x="836" y="170"/>
                  </a:lnTo>
                  <a:lnTo>
                    <a:pt x="839" y="172"/>
                  </a:lnTo>
                  <a:lnTo>
                    <a:pt x="848" y="168"/>
                  </a:lnTo>
                  <a:lnTo>
                    <a:pt x="854" y="170"/>
                  </a:lnTo>
                  <a:lnTo>
                    <a:pt x="861" y="170"/>
                  </a:lnTo>
                  <a:lnTo>
                    <a:pt x="865" y="164"/>
                  </a:lnTo>
                  <a:lnTo>
                    <a:pt x="869" y="164"/>
                  </a:lnTo>
                  <a:lnTo>
                    <a:pt x="878" y="166"/>
                  </a:lnTo>
                  <a:lnTo>
                    <a:pt x="887" y="172"/>
                  </a:lnTo>
                  <a:lnTo>
                    <a:pt x="887" y="181"/>
                  </a:lnTo>
                  <a:lnTo>
                    <a:pt x="885" y="184"/>
                  </a:lnTo>
                  <a:lnTo>
                    <a:pt x="885" y="192"/>
                  </a:lnTo>
                  <a:lnTo>
                    <a:pt x="883" y="197"/>
                  </a:lnTo>
                  <a:lnTo>
                    <a:pt x="879" y="199"/>
                  </a:lnTo>
                  <a:lnTo>
                    <a:pt x="879" y="204"/>
                  </a:lnTo>
                  <a:lnTo>
                    <a:pt x="878" y="206"/>
                  </a:lnTo>
                  <a:lnTo>
                    <a:pt x="878" y="213"/>
                  </a:lnTo>
                  <a:lnTo>
                    <a:pt x="879" y="219"/>
                  </a:lnTo>
                  <a:lnTo>
                    <a:pt x="876" y="221"/>
                  </a:lnTo>
                  <a:lnTo>
                    <a:pt x="872" y="221"/>
                  </a:lnTo>
                  <a:lnTo>
                    <a:pt x="870" y="221"/>
                  </a:lnTo>
                  <a:lnTo>
                    <a:pt x="867" y="228"/>
                  </a:lnTo>
                  <a:lnTo>
                    <a:pt x="869" y="230"/>
                  </a:lnTo>
                  <a:lnTo>
                    <a:pt x="867" y="232"/>
                  </a:lnTo>
                  <a:lnTo>
                    <a:pt x="867" y="235"/>
                  </a:lnTo>
                  <a:lnTo>
                    <a:pt x="869" y="241"/>
                  </a:lnTo>
                  <a:lnTo>
                    <a:pt x="885" y="250"/>
                  </a:lnTo>
                  <a:lnTo>
                    <a:pt x="889" y="248"/>
                  </a:lnTo>
                  <a:lnTo>
                    <a:pt x="901" y="248"/>
                  </a:lnTo>
                  <a:lnTo>
                    <a:pt x="905" y="246"/>
                  </a:lnTo>
                  <a:lnTo>
                    <a:pt x="907" y="248"/>
                  </a:lnTo>
                  <a:lnTo>
                    <a:pt x="914" y="248"/>
                  </a:lnTo>
                  <a:lnTo>
                    <a:pt x="912" y="244"/>
                  </a:lnTo>
                  <a:lnTo>
                    <a:pt x="912" y="241"/>
                  </a:lnTo>
                  <a:lnTo>
                    <a:pt x="914" y="239"/>
                  </a:lnTo>
                  <a:lnTo>
                    <a:pt x="918" y="237"/>
                  </a:lnTo>
                  <a:lnTo>
                    <a:pt x="921" y="239"/>
                  </a:lnTo>
                  <a:lnTo>
                    <a:pt x="930" y="239"/>
                  </a:lnTo>
                  <a:lnTo>
                    <a:pt x="932" y="239"/>
                  </a:lnTo>
                  <a:lnTo>
                    <a:pt x="938" y="239"/>
                  </a:lnTo>
                  <a:lnTo>
                    <a:pt x="954" y="243"/>
                  </a:lnTo>
                  <a:lnTo>
                    <a:pt x="965" y="246"/>
                  </a:lnTo>
                  <a:lnTo>
                    <a:pt x="963" y="239"/>
                  </a:lnTo>
                  <a:lnTo>
                    <a:pt x="967" y="234"/>
                  </a:lnTo>
                  <a:lnTo>
                    <a:pt x="972" y="232"/>
                  </a:lnTo>
                  <a:lnTo>
                    <a:pt x="983" y="232"/>
                  </a:lnTo>
                  <a:lnTo>
                    <a:pt x="985" y="234"/>
                  </a:lnTo>
                  <a:lnTo>
                    <a:pt x="996" y="235"/>
                  </a:lnTo>
                  <a:lnTo>
                    <a:pt x="1001" y="244"/>
                  </a:lnTo>
                  <a:lnTo>
                    <a:pt x="1001" y="248"/>
                  </a:lnTo>
                  <a:lnTo>
                    <a:pt x="1003" y="254"/>
                  </a:lnTo>
                  <a:lnTo>
                    <a:pt x="1009" y="259"/>
                  </a:lnTo>
                  <a:lnTo>
                    <a:pt x="1018" y="268"/>
                  </a:lnTo>
                  <a:lnTo>
                    <a:pt x="1032" y="274"/>
                  </a:lnTo>
                  <a:lnTo>
                    <a:pt x="1038" y="274"/>
                  </a:lnTo>
                  <a:lnTo>
                    <a:pt x="1041" y="275"/>
                  </a:lnTo>
                  <a:lnTo>
                    <a:pt x="1047" y="275"/>
                  </a:lnTo>
                  <a:lnTo>
                    <a:pt x="1049" y="274"/>
                  </a:lnTo>
                  <a:lnTo>
                    <a:pt x="1052" y="274"/>
                  </a:lnTo>
                  <a:lnTo>
                    <a:pt x="1056" y="275"/>
                  </a:lnTo>
                  <a:lnTo>
                    <a:pt x="1060" y="277"/>
                  </a:lnTo>
                  <a:lnTo>
                    <a:pt x="1062" y="275"/>
                  </a:lnTo>
                  <a:lnTo>
                    <a:pt x="1074" y="274"/>
                  </a:lnTo>
                  <a:lnTo>
                    <a:pt x="1080" y="272"/>
                  </a:lnTo>
                  <a:lnTo>
                    <a:pt x="1098" y="266"/>
                  </a:lnTo>
                  <a:lnTo>
                    <a:pt x="1103" y="268"/>
                  </a:lnTo>
                  <a:lnTo>
                    <a:pt x="1109" y="264"/>
                  </a:lnTo>
                  <a:lnTo>
                    <a:pt x="1116" y="266"/>
                  </a:lnTo>
                  <a:lnTo>
                    <a:pt x="1127" y="268"/>
                  </a:lnTo>
                  <a:lnTo>
                    <a:pt x="1133" y="274"/>
                  </a:lnTo>
                  <a:lnTo>
                    <a:pt x="1129" y="283"/>
                  </a:lnTo>
                  <a:lnTo>
                    <a:pt x="1123" y="290"/>
                  </a:lnTo>
                  <a:lnTo>
                    <a:pt x="1114" y="292"/>
                  </a:lnTo>
                  <a:lnTo>
                    <a:pt x="1114" y="301"/>
                  </a:lnTo>
                  <a:lnTo>
                    <a:pt x="1103" y="305"/>
                  </a:lnTo>
                  <a:lnTo>
                    <a:pt x="1092" y="303"/>
                  </a:lnTo>
                  <a:lnTo>
                    <a:pt x="1089" y="301"/>
                  </a:lnTo>
                  <a:lnTo>
                    <a:pt x="1087" y="303"/>
                  </a:lnTo>
                  <a:lnTo>
                    <a:pt x="1085" y="306"/>
                  </a:lnTo>
                  <a:lnTo>
                    <a:pt x="1091" y="308"/>
                  </a:lnTo>
                  <a:lnTo>
                    <a:pt x="1092" y="310"/>
                  </a:lnTo>
                  <a:lnTo>
                    <a:pt x="1091" y="315"/>
                  </a:lnTo>
                  <a:lnTo>
                    <a:pt x="1087" y="319"/>
                  </a:lnTo>
                  <a:lnTo>
                    <a:pt x="1089" y="319"/>
                  </a:lnTo>
                  <a:lnTo>
                    <a:pt x="1092" y="317"/>
                  </a:lnTo>
                  <a:lnTo>
                    <a:pt x="1098" y="317"/>
                  </a:lnTo>
                  <a:lnTo>
                    <a:pt x="1100" y="319"/>
                  </a:lnTo>
                  <a:lnTo>
                    <a:pt x="1103" y="317"/>
                  </a:lnTo>
                  <a:lnTo>
                    <a:pt x="1109" y="321"/>
                  </a:lnTo>
                  <a:lnTo>
                    <a:pt x="1105" y="317"/>
                  </a:lnTo>
                  <a:lnTo>
                    <a:pt x="1107" y="315"/>
                  </a:lnTo>
                  <a:lnTo>
                    <a:pt x="1109" y="314"/>
                  </a:lnTo>
                  <a:lnTo>
                    <a:pt x="1111" y="312"/>
                  </a:lnTo>
                  <a:lnTo>
                    <a:pt x="1118" y="312"/>
                  </a:lnTo>
                  <a:lnTo>
                    <a:pt x="1118" y="308"/>
                  </a:lnTo>
                  <a:lnTo>
                    <a:pt x="1112" y="308"/>
                  </a:lnTo>
                  <a:lnTo>
                    <a:pt x="1116" y="305"/>
                  </a:lnTo>
                  <a:lnTo>
                    <a:pt x="1118" y="299"/>
                  </a:lnTo>
                  <a:lnTo>
                    <a:pt x="1116" y="297"/>
                  </a:lnTo>
                  <a:lnTo>
                    <a:pt x="1118" y="294"/>
                  </a:lnTo>
                  <a:lnTo>
                    <a:pt x="1122" y="292"/>
                  </a:lnTo>
                  <a:lnTo>
                    <a:pt x="1125" y="292"/>
                  </a:lnTo>
                  <a:lnTo>
                    <a:pt x="1127" y="290"/>
                  </a:lnTo>
                  <a:lnTo>
                    <a:pt x="1133" y="277"/>
                  </a:lnTo>
                  <a:lnTo>
                    <a:pt x="1142" y="270"/>
                  </a:lnTo>
                  <a:lnTo>
                    <a:pt x="1140" y="268"/>
                  </a:lnTo>
                  <a:lnTo>
                    <a:pt x="1140" y="264"/>
                  </a:lnTo>
                  <a:lnTo>
                    <a:pt x="1142" y="259"/>
                  </a:lnTo>
                  <a:lnTo>
                    <a:pt x="1145" y="257"/>
                  </a:lnTo>
                  <a:lnTo>
                    <a:pt x="1149" y="263"/>
                  </a:lnTo>
                  <a:lnTo>
                    <a:pt x="1153" y="261"/>
                  </a:lnTo>
                  <a:lnTo>
                    <a:pt x="1163" y="275"/>
                  </a:lnTo>
                  <a:lnTo>
                    <a:pt x="1165" y="279"/>
                  </a:lnTo>
                  <a:lnTo>
                    <a:pt x="1160" y="286"/>
                  </a:lnTo>
                  <a:lnTo>
                    <a:pt x="1160" y="290"/>
                  </a:lnTo>
                  <a:lnTo>
                    <a:pt x="1163" y="295"/>
                  </a:lnTo>
                  <a:lnTo>
                    <a:pt x="1163" y="301"/>
                  </a:lnTo>
                  <a:lnTo>
                    <a:pt x="1165" y="303"/>
                  </a:lnTo>
                  <a:lnTo>
                    <a:pt x="1167" y="308"/>
                  </a:lnTo>
                  <a:lnTo>
                    <a:pt x="1163" y="315"/>
                  </a:lnTo>
                  <a:lnTo>
                    <a:pt x="1162" y="317"/>
                  </a:lnTo>
                  <a:lnTo>
                    <a:pt x="1158" y="321"/>
                  </a:lnTo>
                  <a:lnTo>
                    <a:pt x="1154" y="321"/>
                  </a:lnTo>
                  <a:lnTo>
                    <a:pt x="1147" y="325"/>
                  </a:lnTo>
                  <a:lnTo>
                    <a:pt x="1138" y="321"/>
                  </a:lnTo>
                  <a:lnTo>
                    <a:pt x="1131" y="319"/>
                  </a:lnTo>
                  <a:lnTo>
                    <a:pt x="1118" y="328"/>
                  </a:lnTo>
                  <a:lnTo>
                    <a:pt x="1114" y="330"/>
                  </a:lnTo>
                  <a:lnTo>
                    <a:pt x="1125" y="330"/>
                  </a:lnTo>
                  <a:lnTo>
                    <a:pt x="1127" y="332"/>
                  </a:lnTo>
                  <a:lnTo>
                    <a:pt x="1127" y="334"/>
                  </a:lnTo>
                  <a:lnTo>
                    <a:pt x="1125" y="334"/>
                  </a:lnTo>
                  <a:lnTo>
                    <a:pt x="1118" y="346"/>
                  </a:lnTo>
                  <a:lnTo>
                    <a:pt x="1120" y="348"/>
                  </a:lnTo>
                  <a:lnTo>
                    <a:pt x="1120" y="350"/>
                  </a:lnTo>
                  <a:lnTo>
                    <a:pt x="1122" y="352"/>
                  </a:lnTo>
                  <a:lnTo>
                    <a:pt x="1122" y="356"/>
                  </a:lnTo>
                  <a:lnTo>
                    <a:pt x="1122" y="357"/>
                  </a:lnTo>
                  <a:lnTo>
                    <a:pt x="1123" y="359"/>
                  </a:lnTo>
                  <a:lnTo>
                    <a:pt x="1123" y="361"/>
                  </a:lnTo>
                  <a:lnTo>
                    <a:pt x="1125" y="363"/>
                  </a:lnTo>
                  <a:lnTo>
                    <a:pt x="1125" y="365"/>
                  </a:lnTo>
                  <a:lnTo>
                    <a:pt x="1125" y="366"/>
                  </a:lnTo>
                  <a:lnTo>
                    <a:pt x="1125" y="368"/>
                  </a:lnTo>
                  <a:lnTo>
                    <a:pt x="1125" y="370"/>
                  </a:lnTo>
                  <a:lnTo>
                    <a:pt x="1125" y="372"/>
                  </a:lnTo>
                  <a:lnTo>
                    <a:pt x="1125" y="374"/>
                  </a:lnTo>
                  <a:lnTo>
                    <a:pt x="1122" y="377"/>
                  </a:lnTo>
                  <a:lnTo>
                    <a:pt x="1122" y="379"/>
                  </a:lnTo>
                  <a:lnTo>
                    <a:pt x="1122" y="381"/>
                  </a:lnTo>
                  <a:lnTo>
                    <a:pt x="1122" y="383"/>
                  </a:lnTo>
                  <a:lnTo>
                    <a:pt x="1122" y="385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18" y="390"/>
                  </a:lnTo>
                  <a:lnTo>
                    <a:pt x="1118" y="392"/>
                  </a:lnTo>
                  <a:lnTo>
                    <a:pt x="1116" y="394"/>
                  </a:lnTo>
                  <a:lnTo>
                    <a:pt x="1116" y="396"/>
                  </a:lnTo>
                  <a:lnTo>
                    <a:pt x="1114" y="397"/>
                  </a:lnTo>
                  <a:lnTo>
                    <a:pt x="1112" y="397"/>
                  </a:lnTo>
                  <a:lnTo>
                    <a:pt x="1112" y="399"/>
                  </a:lnTo>
                  <a:lnTo>
                    <a:pt x="1112" y="401"/>
                  </a:lnTo>
                  <a:lnTo>
                    <a:pt x="1112" y="403"/>
                  </a:lnTo>
                  <a:lnTo>
                    <a:pt x="1114" y="405"/>
                  </a:lnTo>
                  <a:lnTo>
                    <a:pt x="1114" y="407"/>
                  </a:lnTo>
                  <a:lnTo>
                    <a:pt x="1114" y="408"/>
                  </a:lnTo>
                  <a:lnTo>
                    <a:pt x="1114" y="410"/>
                  </a:lnTo>
                  <a:lnTo>
                    <a:pt x="1112" y="410"/>
                  </a:lnTo>
                  <a:lnTo>
                    <a:pt x="1114" y="412"/>
                  </a:lnTo>
                  <a:lnTo>
                    <a:pt x="1112" y="414"/>
                  </a:lnTo>
                  <a:lnTo>
                    <a:pt x="1111" y="412"/>
                  </a:lnTo>
                  <a:lnTo>
                    <a:pt x="1111" y="414"/>
                  </a:lnTo>
                  <a:lnTo>
                    <a:pt x="1112" y="416"/>
                  </a:lnTo>
                  <a:lnTo>
                    <a:pt x="1112" y="417"/>
                  </a:lnTo>
                  <a:lnTo>
                    <a:pt x="1114" y="419"/>
                  </a:lnTo>
                  <a:lnTo>
                    <a:pt x="1116" y="421"/>
                  </a:lnTo>
                  <a:lnTo>
                    <a:pt x="1116" y="423"/>
                  </a:lnTo>
                  <a:lnTo>
                    <a:pt x="1114" y="425"/>
                  </a:lnTo>
                  <a:lnTo>
                    <a:pt x="1116" y="428"/>
                  </a:lnTo>
                  <a:lnTo>
                    <a:pt x="1112" y="428"/>
                  </a:lnTo>
                  <a:lnTo>
                    <a:pt x="1112" y="430"/>
                  </a:lnTo>
                  <a:lnTo>
                    <a:pt x="1114" y="432"/>
                  </a:lnTo>
                  <a:lnTo>
                    <a:pt x="1114" y="434"/>
                  </a:lnTo>
                  <a:lnTo>
                    <a:pt x="1114" y="436"/>
                  </a:lnTo>
                  <a:lnTo>
                    <a:pt x="1112" y="438"/>
                  </a:lnTo>
                  <a:lnTo>
                    <a:pt x="1111" y="439"/>
                  </a:lnTo>
                  <a:lnTo>
                    <a:pt x="1107" y="439"/>
                  </a:lnTo>
                  <a:lnTo>
                    <a:pt x="1105" y="443"/>
                  </a:lnTo>
                  <a:lnTo>
                    <a:pt x="1103" y="443"/>
                  </a:lnTo>
                  <a:lnTo>
                    <a:pt x="1102" y="445"/>
                  </a:lnTo>
                  <a:lnTo>
                    <a:pt x="1098" y="445"/>
                  </a:lnTo>
                  <a:lnTo>
                    <a:pt x="1096" y="445"/>
                  </a:lnTo>
                  <a:lnTo>
                    <a:pt x="1094" y="443"/>
                  </a:lnTo>
                  <a:lnTo>
                    <a:pt x="1092" y="443"/>
                  </a:lnTo>
                  <a:lnTo>
                    <a:pt x="1089" y="445"/>
                  </a:lnTo>
                  <a:lnTo>
                    <a:pt x="1085" y="445"/>
                  </a:lnTo>
                  <a:lnTo>
                    <a:pt x="1082" y="448"/>
                  </a:lnTo>
                  <a:lnTo>
                    <a:pt x="1076" y="450"/>
                  </a:lnTo>
                  <a:lnTo>
                    <a:pt x="1072" y="452"/>
                  </a:lnTo>
                  <a:lnTo>
                    <a:pt x="1067" y="452"/>
                  </a:lnTo>
                  <a:lnTo>
                    <a:pt x="1065" y="452"/>
                  </a:lnTo>
                  <a:lnTo>
                    <a:pt x="1063" y="454"/>
                  </a:lnTo>
                  <a:lnTo>
                    <a:pt x="1062" y="452"/>
                  </a:lnTo>
                  <a:lnTo>
                    <a:pt x="1056" y="450"/>
                  </a:lnTo>
                  <a:lnTo>
                    <a:pt x="1051" y="447"/>
                  </a:lnTo>
                  <a:lnTo>
                    <a:pt x="1047" y="443"/>
                  </a:lnTo>
                  <a:lnTo>
                    <a:pt x="1043" y="441"/>
                  </a:lnTo>
                  <a:lnTo>
                    <a:pt x="1043" y="439"/>
                  </a:lnTo>
                  <a:lnTo>
                    <a:pt x="1041" y="439"/>
                  </a:lnTo>
                  <a:lnTo>
                    <a:pt x="1040" y="439"/>
                  </a:lnTo>
                  <a:lnTo>
                    <a:pt x="1038" y="438"/>
                  </a:lnTo>
                  <a:lnTo>
                    <a:pt x="1036" y="438"/>
                  </a:lnTo>
                  <a:lnTo>
                    <a:pt x="1032" y="439"/>
                  </a:lnTo>
                  <a:lnTo>
                    <a:pt x="1032" y="441"/>
                  </a:lnTo>
                  <a:lnTo>
                    <a:pt x="1032" y="443"/>
                  </a:lnTo>
                  <a:lnTo>
                    <a:pt x="1034" y="445"/>
                  </a:lnTo>
                  <a:lnTo>
                    <a:pt x="1034" y="447"/>
                  </a:lnTo>
                  <a:lnTo>
                    <a:pt x="1034" y="448"/>
                  </a:lnTo>
                  <a:lnTo>
                    <a:pt x="1036" y="450"/>
                  </a:lnTo>
                  <a:lnTo>
                    <a:pt x="1036" y="452"/>
                  </a:lnTo>
                  <a:lnTo>
                    <a:pt x="1036" y="454"/>
                  </a:lnTo>
                  <a:lnTo>
                    <a:pt x="1036" y="456"/>
                  </a:lnTo>
                  <a:lnTo>
                    <a:pt x="1036" y="459"/>
                  </a:lnTo>
                  <a:lnTo>
                    <a:pt x="1034" y="461"/>
                  </a:lnTo>
                  <a:lnTo>
                    <a:pt x="1034" y="463"/>
                  </a:lnTo>
                  <a:lnTo>
                    <a:pt x="1032" y="465"/>
                  </a:lnTo>
                  <a:lnTo>
                    <a:pt x="1031" y="465"/>
                  </a:lnTo>
                  <a:lnTo>
                    <a:pt x="1029" y="465"/>
                  </a:lnTo>
                  <a:lnTo>
                    <a:pt x="1029" y="467"/>
                  </a:lnTo>
                  <a:lnTo>
                    <a:pt x="1027" y="467"/>
                  </a:lnTo>
                  <a:lnTo>
                    <a:pt x="1029" y="468"/>
                  </a:lnTo>
                  <a:lnTo>
                    <a:pt x="1029" y="472"/>
                  </a:lnTo>
                  <a:lnTo>
                    <a:pt x="1031" y="474"/>
                  </a:lnTo>
                  <a:lnTo>
                    <a:pt x="1029" y="479"/>
                  </a:lnTo>
                  <a:lnTo>
                    <a:pt x="1029" y="481"/>
                  </a:lnTo>
                  <a:lnTo>
                    <a:pt x="1031" y="483"/>
                  </a:lnTo>
                  <a:lnTo>
                    <a:pt x="1032" y="483"/>
                  </a:lnTo>
                  <a:lnTo>
                    <a:pt x="1034" y="487"/>
                  </a:lnTo>
                  <a:lnTo>
                    <a:pt x="1036" y="489"/>
                  </a:lnTo>
                  <a:lnTo>
                    <a:pt x="1038" y="490"/>
                  </a:lnTo>
                  <a:lnTo>
                    <a:pt x="1040" y="492"/>
                  </a:lnTo>
                  <a:lnTo>
                    <a:pt x="1040" y="494"/>
                  </a:lnTo>
                  <a:lnTo>
                    <a:pt x="1041" y="496"/>
                  </a:lnTo>
                  <a:lnTo>
                    <a:pt x="1040" y="498"/>
                  </a:lnTo>
                  <a:lnTo>
                    <a:pt x="1040" y="501"/>
                  </a:lnTo>
                  <a:lnTo>
                    <a:pt x="1038" y="501"/>
                  </a:lnTo>
                  <a:lnTo>
                    <a:pt x="1036" y="503"/>
                  </a:lnTo>
                  <a:lnTo>
                    <a:pt x="1034" y="505"/>
                  </a:lnTo>
                  <a:lnTo>
                    <a:pt x="1032" y="505"/>
                  </a:lnTo>
                  <a:lnTo>
                    <a:pt x="1032" y="507"/>
                  </a:lnTo>
                  <a:lnTo>
                    <a:pt x="1031" y="509"/>
                  </a:lnTo>
                  <a:lnTo>
                    <a:pt x="1029" y="509"/>
                  </a:lnTo>
                  <a:lnTo>
                    <a:pt x="1029" y="510"/>
                  </a:lnTo>
                  <a:lnTo>
                    <a:pt x="1029" y="512"/>
                  </a:lnTo>
                  <a:lnTo>
                    <a:pt x="1029" y="514"/>
                  </a:lnTo>
                  <a:lnTo>
                    <a:pt x="1027" y="514"/>
                  </a:lnTo>
                  <a:lnTo>
                    <a:pt x="1027" y="516"/>
                  </a:lnTo>
                  <a:lnTo>
                    <a:pt x="1023" y="516"/>
                  </a:lnTo>
                  <a:lnTo>
                    <a:pt x="1018" y="519"/>
                  </a:lnTo>
                  <a:lnTo>
                    <a:pt x="1014" y="521"/>
                  </a:lnTo>
                  <a:lnTo>
                    <a:pt x="1012" y="523"/>
                  </a:lnTo>
                  <a:lnTo>
                    <a:pt x="1012" y="527"/>
                  </a:lnTo>
                  <a:lnTo>
                    <a:pt x="1014" y="532"/>
                  </a:lnTo>
                  <a:lnTo>
                    <a:pt x="1018" y="538"/>
                  </a:lnTo>
                  <a:lnTo>
                    <a:pt x="1016" y="547"/>
                  </a:lnTo>
                  <a:lnTo>
                    <a:pt x="1023" y="545"/>
                  </a:lnTo>
                  <a:lnTo>
                    <a:pt x="1025" y="550"/>
                  </a:lnTo>
                  <a:lnTo>
                    <a:pt x="1031" y="554"/>
                  </a:lnTo>
                  <a:lnTo>
                    <a:pt x="1032" y="560"/>
                  </a:lnTo>
                  <a:lnTo>
                    <a:pt x="1031" y="565"/>
                  </a:lnTo>
                  <a:lnTo>
                    <a:pt x="1031" y="570"/>
                  </a:lnTo>
                  <a:lnTo>
                    <a:pt x="1027" y="574"/>
                  </a:lnTo>
                  <a:lnTo>
                    <a:pt x="1027" y="576"/>
                  </a:lnTo>
                  <a:lnTo>
                    <a:pt x="1029" y="576"/>
                  </a:lnTo>
                  <a:lnTo>
                    <a:pt x="1031" y="576"/>
                  </a:lnTo>
                  <a:lnTo>
                    <a:pt x="1031" y="574"/>
                  </a:lnTo>
                  <a:lnTo>
                    <a:pt x="1032" y="574"/>
                  </a:lnTo>
                  <a:lnTo>
                    <a:pt x="1034" y="574"/>
                  </a:lnTo>
                  <a:lnTo>
                    <a:pt x="1034" y="576"/>
                  </a:lnTo>
                  <a:lnTo>
                    <a:pt x="1036" y="576"/>
                  </a:lnTo>
                  <a:lnTo>
                    <a:pt x="1036" y="574"/>
                  </a:lnTo>
                  <a:lnTo>
                    <a:pt x="1038" y="574"/>
                  </a:lnTo>
                  <a:lnTo>
                    <a:pt x="1038" y="576"/>
                  </a:lnTo>
                  <a:lnTo>
                    <a:pt x="1038" y="578"/>
                  </a:lnTo>
                  <a:lnTo>
                    <a:pt x="1040" y="578"/>
                  </a:lnTo>
                  <a:lnTo>
                    <a:pt x="1040" y="580"/>
                  </a:lnTo>
                  <a:lnTo>
                    <a:pt x="1041" y="580"/>
                  </a:lnTo>
                  <a:lnTo>
                    <a:pt x="1041" y="581"/>
                  </a:lnTo>
                  <a:lnTo>
                    <a:pt x="1041" y="583"/>
                  </a:lnTo>
                  <a:lnTo>
                    <a:pt x="1041" y="585"/>
                  </a:lnTo>
                  <a:lnTo>
                    <a:pt x="1043" y="585"/>
                  </a:lnTo>
                  <a:lnTo>
                    <a:pt x="1043" y="587"/>
                  </a:lnTo>
                  <a:lnTo>
                    <a:pt x="1045" y="587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5" y="589"/>
                  </a:lnTo>
                  <a:lnTo>
                    <a:pt x="1043" y="589"/>
                  </a:lnTo>
                  <a:lnTo>
                    <a:pt x="1043" y="591"/>
                  </a:lnTo>
                  <a:lnTo>
                    <a:pt x="1043" y="592"/>
                  </a:lnTo>
                  <a:lnTo>
                    <a:pt x="1045" y="592"/>
                  </a:lnTo>
                  <a:lnTo>
                    <a:pt x="1047" y="592"/>
                  </a:lnTo>
                  <a:lnTo>
                    <a:pt x="1049" y="594"/>
                  </a:lnTo>
                  <a:lnTo>
                    <a:pt x="1049" y="596"/>
                  </a:lnTo>
                  <a:lnTo>
                    <a:pt x="1049" y="598"/>
                  </a:lnTo>
                  <a:lnTo>
                    <a:pt x="1051" y="598"/>
                  </a:lnTo>
                  <a:lnTo>
                    <a:pt x="1051" y="600"/>
                  </a:lnTo>
                  <a:lnTo>
                    <a:pt x="1051" y="601"/>
                  </a:lnTo>
                  <a:lnTo>
                    <a:pt x="1049" y="601"/>
                  </a:lnTo>
                  <a:lnTo>
                    <a:pt x="1049" y="603"/>
                  </a:lnTo>
                  <a:lnTo>
                    <a:pt x="1051" y="603"/>
                  </a:lnTo>
                  <a:lnTo>
                    <a:pt x="1052" y="603"/>
                  </a:lnTo>
                  <a:lnTo>
                    <a:pt x="1052" y="605"/>
                  </a:lnTo>
                  <a:lnTo>
                    <a:pt x="1054" y="605"/>
                  </a:lnTo>
                  <a:lnTo>
                    <a:pt x="1054" y="607"/>
                  </a:lnTo>
                  <a:lnTo>
                    <a:pt x="1056" y="609"/>
                  </a:lnTo>
                  <a:lnTo>
                    <a:pt x="1056" y="611"/>
                  </a:lnTo>
                  <a:lnTo>
                    <a:pt x="1056" y="612"/>
                  </a:lnTo>
                  <a:lnTo>
                    <a:pt x="1056" y="614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6" y="616"/>
                  </a:lnTo>
                  <a:lnTo>
                    <a:pt x="1056" y="618"/>
                  </a:lnTo>
                  <a:lnTo>
                    <a:pt x="1056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4" y="625"/>
                  </a:lnTo>
                  <a:lnTo>
                    <a:pt x="1052" y="627"/>
                  </a:lnTo>
                  <a:lnTo>
                    <a:pt x="1051" y="627"/>
                  </a:lnTo>
                  <a:lnTo>
                    <a:pt x="1049" y="629"/>
                  </a:lnTo>
                  <a:lnTo>
                    <a:pt x="1047" y="629"/>
                  </a:lnTo>
                  <a:lnTo>
                    <a:pt x="1045" y="631"/>
                  </a:lnTo>
                  <a:lnTo>
                    <a:pt x="1045" y="632"/>
                  </a:lnTo>
                  <a:lnTo>
                    <a:pt x="1045" y="638"/>
                  </a:lnTo>
                  <a:lnTo>
                    <a:pt x="1047" y="640"/>
                  </a:lnTo>
                  <a:lnTo>
                    <a:pt x="1049" y="640"/>
                  </a:lnTo>
                  <a:lnTo>
                    <a:pt x="1049" y="642"/>
                  </a:lnTo>
                  <a:lnTo>
                    <a:pt x="1051" y="643"/>
                  </a:lnTo>
                  <a:lnTo>
                    <a:pt x="1051" y="645"/>
                  </a:lnTo>
                  <a:lnTo>
                    <a:pt x="1051" y="647"/>
                  </a:lnTo>
                  <a:lnTo>
                    <a:pt x="1052" y="647"/>
                  </a:lnTo>
                  <a:lnTo>
                    <a:pt x="1054" y="649"/>
                  </a:lnTo>
                  <a:lnTo>
                    <a:pt x="1056" y="649"/>
                  </a:lnTo>
                  <a:lnTo>
                    <a:pt x="1058" y="649"/>
                  </a:lnTo>
                  <a:lnTo>
                    <a:pt x="1060" y="651"/>
                  </a:lnTo>
                  <a:lnTo>
                    <a:pt x="1060" y="652"/>
                  </a:lnTo>
                  <a:lnTo>
                    <a:pt x="1062" y="652"/>
                  </a:lnTo>
                  <a:lnTo>
                    <a:pt x="1063" y="656"/>
                  </a:lnTo>
                  <a:lnTo>
                    <a:pt x="1062" y="658"/>
                  </a:lnTo>
                  <a:lnTo>
                    <a:pt x="1060" y="660"/>
                  </a:lnTo>
                  <a:lnTo>
                    <a:pt x="1062" y="662"/>
                  </a:lnTo>
                  <a:lnTo>
                    <a:pt x="1063" y="663"/>
                  </a:lnTo>
                  <a:lnTo>
                    <a:pt x="1063" y="667"/>
                  </a:lnTo>
                  <a:lnTo>
                    <a:pt x="1063" y="671"/>
                  </a:lnTo>
                  <a:lnTo>
                    <a:pt x="1063" y="672"/>
                  </a:lnTo>
                  <a:lnTo>
                    <a:pt x="1063" y="674"/>
                  </a:lnTo>
                  <a:lnTo>
                    <a:pt x="1063" y="676"/>
                  </a:lnTo>
                  <a:lnTo>
                    <a:pt x="1065" y="680"/>
                  </a:lnTo>
                  <a:lnTo>
                    <a:pt x="1067" y="682"/>
                  </a:lnTo>
                  <a:lnTo>
                    <a:pt x="1067" y="685"/>
                  </a:lnTo>
                  <a:lnTo>
                    <a:pt x="1071" y="687"/>
                  </a:lnTo>
                  <a:lnTo>
                    <a:pt x="1071" y="689"/>
                  </a:lnTo>
                  <a:lnTo>
                    <a:pt x="1074" y="691"/>
                  </a:lnTo>
                  <a:lnTo>
                    <a:pt x="1076" y="694"/>
                  </a:lnTo>
                  <a:lnTo>
                    <a:pt x="1080" y="696"/>
                  </a:lnTo>
                  <a:lnTo>
                    <a:pt x="1082" y="698"/>
                  </a:lnTo>
                  <a:lnTo>
                    <a:pt x="1089" y="702"/>
                  </a:lnTo>
                  <a:lnTo>
                    <a:pt x="1094" y="702"/>
                  </a:lnTo>
                  <a:lnTo>
                    <a:pt x="1096" y="703"/>
                  </a:lnTo>
                  <a:lnTo>
                    <a:pt x="1098" y="705"/>
                  </a:lnTo>
                  <a:lnTo>
                    <a:pt x="1100" y="707"/>
                  </a:lnTo>
                  <a:lnTo>
                    <a:pt x="1102" y="707"/>
                  </a:lnTo>
                  <a:lnTo>
                    <a:pt x="1103" y="707"/>
                  </a:lnTo>
                  <a:lnTo>
                    <a:pt x="1103" y="709"/>
                  </a:lnTo>
                  <a:lnTo>
                    <a:pt x="1105" y="711"/>
                  </a:lnTo>
                  <a:lnTo>
                    <a:pt x="1107" y="711"/>
                  </a:lnTo>
                  <a:lnTo>
                    <a:pt x="1107" y="713"/>
                  </a:lnTo>
                  <a:lnTo>
                    <a:pt x="1109" y="713"/>
                  </a:lnTo>
                  <a:lnTo>
                    <a:pt x="1111" y="711"/>
                  </a:lnTo>
                  <a:lnTo>
                    <a:pt x="1111" y="713"/>
                  </a:lnTo>
                  <a:lnTo>
                    <a:pt x="1112" y="713"/>
                  </a:lnTo>
                  <a:lnTo>
                    <a:pt x="1114" y="714"/>
                  </a:lnTo>
                  <a:lnTo>
                    <a:pt x="1114" y="716"/>
                  </a:lnTo>
                  <a:lnTo>
                    <a:pt x="1116" y="716"/>
                  </a:lnTo>
                  <a:lnTo>
                    <a:pt x="1118" y="716"/>
                  </a:lnTo>
                  <a:lnTo>
                    <a:pt x="1118" y="718"/>
                  </a:lnTo>
                  <a:lnTo>
                    <a:pt x="1120" y="722"/>
                  </a:lnTo>
                  <a:lnTo>
                    <a:pt x="1118" y="722"/>
                  </a:lnTo>
                  <a:lnTo>
                    <a:pt x="1118" y="723"/>
                  </a:lnTo>
                  <a:lnTo>
                    <a:pt x="1116" y="725"/>
                  </a:lnTo>
                  <a:lnTo>
                    <a:pt x="1116" y="727"/>
                  </a:lnTo>
                  <a:lnTo>
                    <a:pt x="1118" y="729"/>
                  </a:lnTo>
                  <a:lnTo>
                    <a:pt x="1118" y="731"/>
                  </a:lnTo>
                  <a:lnTo>
                    <a:pt x="1118" y="733"/>
                  </a:lnTo>
                  <a:lnTo>
                    <a:pt x="1116" y="733"/>
                  </a:lnTo>
                  <a:lnTo>
                    <a:pt x="1114" y="731"/>
                  </a:lnTo>
                  <a:lnTo>
                    <a:pt x="1112" y="731"/>
                  </a:lnTo>
                  <a:lnTo>
                    <a:pt x="1111" y="733"/>
                  </a:lnTo>
                  <a:lnTo>
                    <a:pt x="1111" y="734"/>
                  </a:lnTo>
                  <a:lnTo>
                    <a:pt x="1111" y="736"/>
                  </a:lnTo>
                  <a:lnTo>
                    <a:pt x="1111" y="738"/>
                  </a:lnTo>
                  <a:lnTo>
                    <a:pt x="1111" y="740"/>
                  </a:lnTo>
                  <a:lnTo>
                    <a:pt x="1112" y="740"/>
                  </a:lnTo>
                  <a:lnTo>
                    <a:pt x="1111" y="744"/>
                  </a:lnTo>
                  <a:lnTo>
                    <a:pt x="1109" y="745"/>
                  </a:lnTo>
                  <a:lnTo>
                    <a:pt x="1109" y="747"/>
                  </a:lnTo>
                  <a:lnTo>
                    <a:pt x="1107" y="747"/>
                  </a:lnTo>
                  <a:lnTo>
                    <a:pt x="1105" y="749"/>
                  </a:lnTo>
                  <a:lnTo>
                    <a:pt x="1103" y="751"/>
                  </a:lnTo>
                  <a:lnTo>
                    <a:pt x="1103" y="753"/>
                  </a:lnTo>
                  <a:lnTo>
                    <a:pt x="1103" y="754"/>
                  </a:lnTo>
                  <a:lnTo>
                    <a:pt x="1103" y="756"/>
                  </a:lnTo>
                  <a:lnTo>
                    <a:pt x="1105" y="758"/>
                  </a:lnTo>
                  <a:lnTo>
                    <a:pt x="1105" y="760"/>
                  </a:lnTo>
                  <a:lnTo>
                    <a:pt x="1105" y="762"/>
                  </a:lnTo>
                  <a:lnTo>
                    <a:pt x="1103" y="760"/>
                  </a:lnTo>
                  <a:lnTo>
                    <a:pt x="1102" y="760"/>
                  </a:lnTo>
                  <a:lnTo>
                    <a:pt x="1100" y="760"/>
                  </a:lnTo>
                  <a:lnTo>
                    <a:pt x="1098" y="760"/>
                  </a:lnTo>
                  <a:lnTo>
                    <a:pt x="1096" y="758"/>
                  </a:lnTo>
                  <a:lnTo>
                    <a:pt x="1094" y="756"/>
                  </a:lnTo>
                  <a:lnTo>
                    <a:pt x="1092" y="756"/>
                  </a:lnTo>
                  <a:lnTo>
                    <a:pt x="1091" y="756"/>
                  </a:lnTo>
                  <a:lnTo>
                    <a:pt x="1089" y="756"/>
                  </a:lnTo>
                  <a:lnTo>
                    <a:pt x="1087" y="754"/>
                  </a:lnTo>
                  <a:lnTo>
                    <a:pt x="1087" y="756"/>
                  </a:lnTo>
                  <a:lnTo>
                    <a:pt x="1085" y="758"/>
                  </a:lnTo>
                  <a:lnTo>
                    <a:pt x="1083" y="760"/>
                  </a:lnTo>
                  <a:lnTo>
                    <a:pt x="1082" y="760"/>
                  </a:lnTo>
                  <a:lnTo>
                    <a:pt x="1080" y="760"/>
                  </a:lnTo>
                  <a:lnTo>
                    <a:pt x="1080" y="762"/>
                  </a:lnTo>
                  <a:lnTo>
                    <a:pt x="1080" y="764"/>
                  </a:lnTo>
                  <a:lnTo>
                    <a:pt x="1078" y="765"/>
                  </a:lnTo>
                  <a:lnTo>
                    <a:pt x="1078" y="767"/>
                  </a:lnTo>
                  <a:lnTo>
                    <a:pt x="1076" y="767"/>
                  </a:lnTo>
                  <a:lnTo>
                    <a:pt x="1076" y="771"/>
                  </a:lnTo>
                  <a:lnTo>
                    <a:pt x="1074" y="773"/>
                  </a:lnTo>
                  <a:lnTo>
                    <a:pt x="1072" y="773"/>
                  </a:lnTo>
                  <a:lnTo>
                    <a:pt x="1071" y="776"/>
                  </a:lnTo>
                  <a:lnTo>
                    <a:pt x="1071" y="773"/>
                  </a:lnTo>
                  <a:lnTo>
                    <a:pt x="1069" y="773"/>
                  </a:lnTo>
                  <a:lnTo>
                    <a:pt x="1069" y="774"/>
                  </a:lnTo>
                  <a:lnTo>
                    <a:pt x="1067" y="774"/>
                  </a:lnTo>
                  <a:lnTo>
                    <a:pt x="1065" y="776"/>
                  </a:lnTo>
                  <a:lnTo>
                    <a:pt x="1067" y="776"/>
                  </a:lnTo>
                  <a:lnTo>
                    <a:pt x="1069" y="776"/>
                  </a:lnTo>
                  <a:lnTo>
                    <a:pt x="1071" y="776"/>
                  </a:lnTo>
                  <a:lnTo>
                    <a:pt x="1072" y="778"/>
                  </a:lnTo>
                  <a:lnTo>
                    <a:pt x="1074" y="780"/>
                  </a:lnTo>
                  <a:lnTo>
                    <a:pt x="1076" y="782"/>
                  </a:lnTo>
                  <a:lnTo>
                    <a:pt x="1076" y="784"/>
                  </a:lnTo>
                  <a:lnTo>
                    <a:pt x="1078" y="784"/>
                  </a:lnTo>
                  <a:lnTo>
                    <a:pt x="1080" y="785"/>
                  </a:lnTo>
                  <a:lnTo>
                    <a:pt x="1082" y="787"/>
                  </a:lnTo>
                  <a:lnTo>
                    <a:pt x="1083" y="789"/>
                  </a:lnTo>
                  <a:lnTo>
                    <a:pt x="1085" y="789"/>
                  </a:lnTo>
                  <a:lnTo>
                    <a:pt x="1085" y="787"/>
                  </a:lnTo>
                  <a:lnTo>
                    <a:pt x="1085" y="785"/>
                  </a:lnTo>
                  <a:lnTo>
                    <a:pt x="1085" y="784"/>
                  </a:lnTo>
                  <a:lnTo>
                    <a:pt x="1087" y="784"/>
                  </a:lnTo>
                  <a:lnTo>
                    <a:pt x="1087" y="782"/>
                  </a:lnTo>
                  <a:lnTo>
                    <a:pt x="1089" y="784"/>
                  </a:lnTo>
                  <a:lnTo>
                    <a:pt x="1089" y="787"/>
                  </a:lnTo>
                  <a:lnTo>
                    <a:pt x="1089" y="789"/>
                  </a:lnTo>
                  <a:lnTo>
                    <a:pt x="1089" y="791"/>
                  </a:lnTo>
                  <a:lnTo>
                    <a:pt x="1089" y="795"/>
                  </a:lnTo>
                  <a:lnTo>
                    <a:pt x="1091" y="795"/>
                  </a:lnTo>
                  <a:lnTo>
                    <a:pt x="1092" y="795"/>
                  </a:lnTo>
                  <a:lnTo>
                    <a:pt x="1096" y="795"/>
                  </a:lnTo>
                  <a:lnTo>
                    <a:pt x="1098" y="796"/>
                  </a:lnTo>
                  <a:lnTo>
                    <a:pt x="1100" y="796"/>
                  </a:lnTo>
                  <a:lnTo>
                    <a:pt x="1100" y="798"/>
                  </a:lnTo>
                  <a:lnTo>
                    <a:pt x="1103" y="798"/>
                  </a:lnTo>
                  <a:lnTo>
                    <a:pt x="1107" y="798"/>
                  </a:lnTo>
                  <a:lnTo>
                    <a:pt x="1109" y="798"/>
                  </a:lnTo>
                  <a:lnTo>
                    <a:pt x="1111" y="798"/>
                  </a:lnTo>
                  <a:lnTo>
                    <a:pt x="1112" y="796"/>
                  </a:lnTo>
                  <a:lnTo>
                    <a:pt x="1114" y="795"/>
                  </a:lnTo>
                  <a:lnTo>
                    <a:pt x="1116" y="795"/>
                  </a:lnTo>
                  <a:lnTo>
                    <a:pt x="1116" y="793"/>
                  </a:lnTo>
                  <a:lnTo>
                    <a:pt x="1116" y="791"/>
                  </a:lnTo>
                  <a:lnTo>
                    <a:pt x="1114" y="791"/>
                  </a:lnTo>
                  <a:lnTo>
                    <a:pt x="1112" y="789"/>
                  </a:lnTo>
                  <a:lnTo>
                    <a:pt x="1111" y="789"/>
                  </a:lnTo>
                  <a:lnTo>
                    <a:pt x="1109" y="789"/>
                  </a:lnTo>
                  <a:lnTo>
                    <a:pt x="1107" y="789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7" y="784"/>
                  </a:lnTo>
                  <a:lnTo>
                    <a:pt x="1109" y="784"/>
                  </a:lnTo>
                  <a:lnTo>
                    <a:pt x="1111" y="782"/>
                  </a:lnTo>
                  <a:lnTo>
                    <a:pt x="1112" y="782"/>
                  </a:lnTo>
                  <a:lnTo>
                    <a:pt x="1112" y="780"/>
                  </a:lnTo>
                  <a:lnTo>
                    <a:pt x="1114" y="780"/>
                  </a:lnTo>
                  <a:lnTo>
                    <a:pt x="1116" y="780"/>
                  </a:lnTo>
                  <a:lnTo>
                    <a:pt x="1120" y="780"/>
                  </a:lnTo>
                  <a:lnTo>
                    <a:pt x="1122" y="782"/>
                  </a:lnTo>
                  <a:lnTo>
                    <a:pt x="1123" y="782"/>
                  </a:lnTo>
                  <a:lnTo>
                    <a:pt x="1125" y="782"/>
                  </a:lnTo>
                  <a:lnTo>
                    <a:pt x="1127" y="784"/>
                  </a:lnTo>
                  <a:lnTo>
                    <a:pt x="1127" y="785"/>
                  </a:lnTo>
                  <a:lnTo>
                    <a:pt x="1129" y="787"/>
                  </a:lnTo>
                  <a:lnTo>
                    <a:pt x="1134" y="791"/>
                  </a:lnTo>
                  <a:lnTo>
                    <a:pt x="1138" y="793"/>
                  </a:lnTo>
                  <a:lnTo>
                    <a:pt x="1140" y="793"/>
                  </a:lnTo>
                  <a:lnTo>
                    <a:pt x="1142" y="795"/>
                  </a:lnTo>
                  <a:lnTo>
                    <a:pt x="1142" y="793"/>
                  </a:lnTo>
                  <a:lnTo>
                    <a:pt x="1143" y="791"/>
                  </a:lnTo>
                  <a:lnTo>
                    <a:pt x="1145" y="791"/>
                  </a:lnTo>
                  <a:lnTo>
                    <a:pt x="1147" y="791"/>
                  </a:lnTo>
                  <a:lnTo>
                    <a:pt x="1149" y="793"/>
                  </a:lnTo>
                  <a:lnTo>
                    <a:pt x="1149" y="795"/>
                  </a:lnTo>
                  <a:lnTo>
                    <a:pt x="1149" y="796"/>
                  </a:lnTo>
                  <a:lnTo>
                    <a:pt x="1151" y="796"/>
                  </a:lnTo>
                  <a:lnTo>
                    <a:pt x="1151" y="798"/>
                  </a:lnTo>
                  <a:lnTo>
                    <a:pt x="1151" y="800"/>
                  </a:lnTo>
                  <a:lnTo>
                    <a:pt x="1151" y="802"/>
                  </a:lnTo>
                  <a:lnTo>
                    <a:pt x="1153" y="802"/>
                  </a:lnTo>
                  <a:lnTo>
                    <a:pt x="1154" y="802"/>
                  </a:lnTo>
                  <a:lnTo>
                    <a:pt x="1156" y="802"/>
                  </a:lnTo>
                  <a:lnTo>
                    <a:pt x="1158" y="802"/>
                  </a:lnTo>
                  <a:lnTo>
                    <a:pt x="1160" y="804"/>
                  </a:lnTo>
                  <a:lnTo>
                    <a:pt x="1162" y="802"/>
                  </a:lnTo>
                  <a:lnTo>
                    <a:pt x="1163" y="802"/>
                  </a:lnTo>
                  <a:lnTo>
                    <a:pt x="1163" y="804"/>
                  </a:lnTo>
                  <a:lnTo>
                    <a:pt x="1163" y="805"/>
                  </a:lnTo>
                  <a:lnTo>
                    <a:pt x="1163" y="807"/>
                  </a:lnTo>
                  <a:lnTo>
                    <a:pt x="1165" y="807"/>
                  </a:lnTo>
                  <a:lnTo>
                    <a:pt x="1165" y="809"/>
                  </a:lnTo>
                  <a:lnTo>
                    <a:pt x="1165" y="811"/>
                  </a:lnTo>
                  <a:lnTo>
                    <a:pt x="1163" y="811"/>
                  </a:lnTo>
                  <a:lnTo>
                    <a:pt x="1163" y="813"/>
                  </a:lnTo>
                  <a:lnTo>
                    <a:pt x="1163" y="815"/>
                  </a:lnTo>
                  <a:lnTo>
                    <a:pt x="1165" y="815"/>
                  </a:lnTo>
                  <a:lnTo>
                    <a:pt x="1169" y="815"/>
                  </a:lnTo>
                  <a:lnTo>
                    <a:pt x="1171" y="815"/>
                  </a:lnTo>
                  <a:lnTo>
                    <a:pt x="1171" y="816"/>
                  </a:lnTo>
                  <a:lnTo>
                    <a:pt x="1171" y="818"/>
                  </a:lnTo>
                  <a:lnTo>
                    <a:pt x="1173" y="820"/>
                  </a:lnTo>
                  <a:lnTo>
                    <a:pt x="1174" y="822"/>
                  </a:lnTo>
                  <a:lnTo>
                    <a:pt x="1174" y="824"/>
                  </a:lnTo>
                  <a:lnTo>
                    <a:pt x="1174" y="825"/>
                  </a:lnTo>
                  <a:lnTo>
                    <a:pt x="1178" y="825"/>
                  </a:lnTo>
                  <a:lnTo>
                    <a:pt x="1180" y="827"/>
                  </a:lnTo>
                  <a:lnTo>
                    <a:pt x="1182" y="827"/>
                  </a:lnTo>
                  <a:lnTo>
                    <a:pt x="1184" y="827"/>
                  </a:lnTo>
                  <a:lnTo>
                    <a:pt x="1184" y="829"/>
                  </a:lnTo>
                  <a:lnTo>
                    <a:pt x="1184" y="831"/>
                  </a:lnTo>
                  <a:lnTo>
                    <a:pt x="1185" y="831"/>
                  </a:lnTo>
                  <a:lnTo>
                    <a:pt x="1187" y="829"/>
                  </a:lnTo>
                  <a:lnTo>
                    <a:pt x="1189" y="829"/>
                  </a:lnTo>
                  <a:lnTo>
                    <a:pt x="1189" y="831"/>
                  </a:lnTo>
                  <a:lnTo>
                    <a:pt x="1189" y="833"/>
                  </a:lnTo>
                  <a:lnTo>
                    <a:pt x="1189" y="835"/>
                  </a:lnTo>
                  <a:lnTo>
                    <a:pt x="1191" y="835"/>
                  </a:lnTo>
                  <a:lnTo>
                    <a:pt x="1193" y="835"/>
                  </a:lnTo>
                  <a:lnTo>
                    <a:pt x="1194" y="835"/>
                  </a:lnTo>
                  <a:lnTo>
                    <a:pt x="1191" y="840"/>
                  </a:lnTo>
                  <a:lnTo>
                    <a:pt x="1193" y="842"/>
                  </a:lnTo>
                  <a:lnTo>
                    <a:pt x="1194" y="842"/>
                  </a:lnTo>
                  <a:lnTo>
                    <a:pt x="1196" y="846"/>
                  </a:lnTo>
                  <a:lnTo>
                    <a:pt x="1198" y="846"/>
                  </a:lnTo>
                  <a:lnTo>
                    <a:pt x="1200" y="847"/>
                  </a:lnTo>
                  <a:lnTo>
                    <a:pt x="1200" y="849"/>
                  </a:lnTo>
                  <a:lnTo>
                    <a:pt x="1202" y="851"/>
                  </a:lnTo>
                  <a:lnTo>
                    <a:pt x="1204" y="853"/>
                  </a:lnTo>
                  <a:lnTo>
                    <a:pt x="1205" y="853"/>
                  </a:lnTo>
                  <a:lnTo>
                    <a:pt x="1207" y="855"/>
                  </a:lnTo>
                  <a:lnTo>
                    <a:pt x="1211" y="858"/>
                  </a:lnTo>
                  <a:lnTo>
                    <a:pt x="1218" y="862"/>
                  </a:lnTo>
                  <a:lnTo>
                    <a:pt x="1222" y="867"/>
                  </a:lnTo>
                  <a:lnTo>
                    <a:pt x="1224" y="869"/>
                  </a:lnTo>
                  <a:lnTo>
                    <a:pt x="1227" y="875"/>
                  </a:lnTo>
                  <a:lnTo>
                    <a:pt x="1229" y="880"/>
                  </a:lnTo>
                  <a:lnTo>
                    <a:pt x="1233" y="886"/>
                  </a:lnTo>
                  <a:lnTo>
                    <a:pt x="1236" y="891"/>
                  </a:lnTo>
                  <a:lnTo>
                    <a:pt x="1240" y="897"/>
                  </a:lnTo>
                  <a:lnTo>
                    <a:pt x="1240" y="900"/>
                  </a:lnTo>
                  <a:lnTo>
                    <a:pt x="1245" y="906"/>
                  </a:lnTo>
                  <a:lnTo>
                    <a:pt x="1247" y="913"/>
                  </a:lnTo>
                  <a:lnTo>
                    <a:pt x="1251" y="917"/>
                  </a:lnTo>
                  <a:lnTo>
                    <a:pt x="1249" y="922"/>
                  </a:lnTo>
                  <a:lnTo>
                    <a:pt x="1251" y="920"/>
                  </a:lnTo>
                  <a:lnTo>
                    <a:pt x="1256" y="922"/>
                  </a:lnTo>
                  <a:lnTo>
                    <a:pt x="1255" y="927"/>
                  </a:lnTo>
                  <a:lnTo>
                    <a:pt x="1256" y="931"/>
                  </a:lnTo>
                  <a:lnTo>
                    <a:pt x="1262" y="935"/>
                  </a:lnTo>
                  <a:lnTo>
                    <a:pt x="1267" y="944"/>
                  </a:lnTo>
                  <a:lnTo>
                    <a:pt x="1276" y="949"/>
                  </a:lnTo>
                  <a:lnTo>
                    <a:pt x="1280" y="955"/>
                  </a:lnTo>
                  <a:lnTo>
                    <a:pt x="1280" y="957"/>
                  </a:lnTo>
                  <a:lnTo>
                    <a:pt x="1282" y="958"/>
                  </a:lnTo>
                  <a:lnTo>
                    <a:pt x="1284" y="962"/>
                  </a:lnTo>
                  <a:lnTo>
                    <a:pt x="1285" y="962"/>
                  </a:lnTo>
                  <a:lnTo>
                    <a:pt x="1284" y="968"/>
                  </a:lnTo>
                  <a:lnTo>
                    <a:pt x="1284" y="969"/>
                  </a:lnTo>
                  <a:lnTo>
                    <a:pt x="1284" y="971"/>
                  </a:lnTo>
                  <a:lnTo>
                    <a:pt x="1282" y="971"/>
                  </a:lnTo>
                  <a:lnTo>
                    <a:pt x="1280" y="971"/>
                  </a:lnTo>
                  <a:lnTo>
                    <a:pt x="1278" y="971"/>
                  </a:lnTo>
                  <a:lnTo>
                    <a:pt x="1278" y="969"/>
                  </a:lnTo>
                  <a:lnTo>
                    <a:pt x="1275" y="969"/>
                  </a:lnTo>
                  <a:lnTo>
                    <a:pt x="1275" y="968"/>
                  </a:lnTo>
                  <a:lnTo>
                    <a:pt x="1273" y="968"/>
                  </a:lnTo>
                  <a:lnTo>
                    <a:pt x="1271" y="968"/>
                  </a:lnTo>
                  <a:lnTo>
                    <a:pt x="1269" y="968"/>
                  </a:lnTo>
                  <a:lnTo>
                    <a:pt x="1269" y="969"/>
                  </a:lnTo>
                  <a:lnTo>
                    <a:pt x="1269" y="971"/>
                  </a:lnTo>
                  <a:lnTo>
                    <a:pt x="1271" y="971"/>
                  </a:lnTo>
                  <a:lnTo>
                    <a:pt x="1271" y="973"/>
                  </a:lnTo>
                  <a:lnTo>
                    <a:pt x="1271" y="975"/>
                  </a:lnTo>
                  <a:lnTo>
                    <a:pt x="1271" y="977"/>
                  </a:lnTo>
                  <a:lnTo>
                    <a:pt x="1269" y="977"/>
                  </a:lnTo>
                  <a:lnTo>
                    <a:pt x="1267" y="977"/>
                  </a:lnTo>
                  <a:lnTo>
                    <a:pt x="1265" y="978"/>
                  </a:lnTo>
                  <a:lnTo>
                    <a:pt x="1264" y="978"/>
                  </a:lnTo>
                  <a:lnTo>
                    <a:pt x="1264" y="980"/>
                  </a:lnTo>
                  <a:lnTo>
                    <a:pt x="1262" y="980"/>
                  </a:lnTo>
                  <a:lnTo>
                    <a:pt x="1262" y="982"/>
                  </a:lnTo>
                  <a:lnTo>
                    <a:pt x="1260" y="980"/>
                  </a:lnTo>
                  <a:lnTo>
                    <a:pt x="1258" y="980"/>
                  </a:lnTo>
                  <a:lnTo>
                    <a:pt x="1256" y="978"/>
                  </a:lnTo>
                  <a:lnTo>
                    <a:pt x="1255" y="978"/>
                  </a:lnTo>
                  <a:lnTo>
                    <a:pt x="1253" y="978"/>
                  </a:lnTo>
                  <a:lnTo>
                    <a:pt x="1253" y="980"/>
                  </a:lnTo>
                  <a:lnTo>
                    <a:pt x="1251" y="982"/>
                  </a:lnTo>
                  <a:lnTo>
                    <a:pt x="1249" y="982"/>
                  </a:lnTo>
                  <a:lnTo>
                    <a:pt x="1247" y="980"/>
                  </a:lnTo>
                  <a:lnTo>
                    <a:pt x="1245" y="982"/>
                  </a:lnTo>
                  <a:lnTo>
                    <a:pt x="1244" y="984"/>
                  </a:lnTo>
                  <a:lnTo>
                    <a:pt x="1242" y="986"/>
                  </a:lnTo>
                  <a:lnTo>
                    <a:pt x="1240" y="988"/>
                  </a:lnTo>
                  <a:lnTo>
                    <a:pt x="1240" y="989"/>
                  </a:lnTo>
                  <a:lnTo>
                    <a:pt x="1238" y="989"/>
                  </a:lnTo>
                  <a:lnTo>
                    <a:pt x="1236" y="991"/>
                  </a:lnTo>
                  <a:lnTo>
                    <a:pt x="1234" y="991"/>
                  </a:lnTo>
                  <a:lnTo>
                    <a:pt x="1234" y="993"/>
                  </a:lnTo>
                  <a:lnTo>
                    <a:pt x="1233" y="995"/>
                  </a:lnTo>
                  <a:lnTo>
                    <a:pt x="1231" y="995"/>
                  </a:lnTo>
                  <a:lnTo>
                    <a:pt x="1229" y="995"/>
                  </a:lnTo>
                  <a:lnTo>
                    <a:pt x="1227" y="995"/>
                  </a:lnTo>
                  <a:lnTo>
                    <a:pt x="1225" y="997"/>
                  </a:lnTo>
                  <a:lnTo>
                    <a:pt x="1224" y="997"/>
                  </a:lnTo>
                  <a:lnTo>
                    <a:pt x="1222" y="995"/>
                  </a:lnTo>
                  <a:lnTo>
                    <a:pt x="1220" y="995"/>
                  </a:lnTo>
                  <a:lnTo>
                    <a:pt x="1218" y="995"/>
                  </a:lnTo>
                  <a:lnTo>
                    <a:pt x="1216" y="991"/>
                  </a:lnTo>
                  <a:lnTo>
                    <a:pt x="1209" y="993"/>
                  </a:lnTo>
                  <a:lnTo>
                    <a:pt x="1202" y="995"/>
                  </a:lnTo>
                  <a:lnTo>
                    <a:pt x="1191" y="997"/>
                  </a:lnTo>
                  <a:lnTo>
                    <a:pt x="1189" y="999"/>
                  </a:lnTo>
                  <a:lnTo>
                    <a:pt x="1191" y="1000"/>
                  </a:lnTo>
                  <a:lnTo>
                    <a:pt x="1191" y="1002"/>
                  </a:lnTo>
                  <a:lnTo>
                    <a:pt x="1189" y="1004"/>
                  </a:lnTo>
                  <a:lnTo>
                    <a:pt x="1189" y="1006"/>
                  </a:lnTo>
                  <a:lnTo>
                    <a:pt x="1189" y="1008"/>
                  </a:lnTo>
                  <a:lnTo>
                    <a:pt x="1191" y="1008"/>
                  </a:lnTo>
                  <a:lnTo>
                    <a:pt x="1191" y="1009"/>
                  </a:lnTo>
                  <a:lnTo>
                    <a:pt x="1191" y="1011"/>
                  </a:lnTo>
                  <a:lnTo>
                    <a:pt x="1191" y="1013"/>
                  </a:lnTo>
                  <a:lnTo>
                    <a:pt x="1189" y="1015"/>
                  </a:lnTo>
                  <a:lnTo>
                    <a:pt x="1187" y="1017"/>
                  </a:lnTo>
                  <a:lnTo>
                    <a:pt x="1184" y="1019"/>
                  </a:lnTo>
                  <a:lnTo>
                    <a:pt x="1182" y="1020"/>
                  </a:lnTo>
                  <a:lnTo>
                    <a:pt x="1180" y="1022"/>
                  </a:lnTo>
                  <a:lnTo>
                    <a:pt x="1178" y="1024"/>
                  </a:lnTo>
                  <a:lnTo>
                    <a:pt x="1178" y="1026"/>
                  </a:lnTo>
                  <a:lnTo>
                    <a:pt x="1176" y="1028"/>
                  </a:lnTo>
                  <a:lnTo>
                    <a:pt x="1174" y="1028"/>
                  </a:lnTo>
                  <a:lnTo>
                    <a:pt x="1173" y="1028"/>
                  </a:lnTo>
                  <a:lnTo>
                    <a:pt x="1173" y="1029"/>
                  </a:lnTo>
                  <a:lnTo>
                    <a:pt x="1171" y="1031"/>
                  </a:lnTo>
                  <a:lnTo>
                    <a:pt x="1169" y="1031"/>
                  </a:lnTo>
                  <a:lnTo>
                    <a:pt x="1167" y="1031"/>
                  </a:lnTo>
                  <a:lnTo>
                    <a:pt x="1165" y="1031"/>
                  </a:lnTo>
                  <a:lnTo>
                    <a:pt x="1165" y="1033"/>
                  </a:lnTo>
                  <a:lnTo>
                    <a:pt x="1163" y="1031"/>
                  </a:lnTo>
                  <a:lnTo>
                    <a:pt x="1160" y="1033"/>
                  </a:lnTo>
                  <a:lnTo>
                    <a:pt x="1158" y="1033"/>
                  </a:lnTo>
                  <a:lnTo>
                    <a:pt x="1156" y="1033"/>
                  </a:lnTo>
                  <a:lnTo>
                    <a:pt x="1154" y="1033"/>
                  </a:lnTo>
                  <a:lnTo>
                    <a:pt x="1153" y="1033"/>
                  </a:lnTo>
                  <a:lnTo>
                    <a:pt x="1151" y="1033"/>
                  </a:lnTo>
                  <a:lnTo>
                    <a:pt x="1151" y="1035"/>
                  </a:lnTo>
                  <a:lnTo>
                    <a:pt x="1149" y="1035"/>
                  </a:lnTo>
                  <a:lnTo>
                    <a:pt x="1147" y="1037"/>
                  </a:lnTo>
                  <a:lnTo>
                    <a:pt x="1147" y="1039"/>
                  </a:lnTo>
                  <a:lnTo>
                    <a:pt x="1145" y="1039"/>
                  </a:lnTo>
                  <a:lnTo>
                    <a:pt x="1143" y="1040"/>
                  </a:lnTo>
                  <a:lnTo>
                    <a:pt x="1142" y="1040"/>
                  </a:lnTo>
                  <a:lnTo>
                    <a:pt x="1140" y="1042"/>
                  </a:lnTo>
                  <a:lnTo>
                    <a:pt x="1138" y="1042"/>
                  </a:lnTo>
                  <a:lnTo>
                    <a:pt x="1136" y="1042"/>
                  </a:lnTo>
                  <a:lnTo>
                    <a:pt x="1134" y="1042"/>
                  </a:lnTo>
                  <a:lnTo>
                    <a:pt x="1134" y="1044"/>
                  </a:lnTo>
                  <a:lnTo>
                    <a:pt x="1133" y="1044"/>
                  </a:lnTo>
                  <a:lnTo>
                    <a:pt x="1131" y="1044"/>
                  </a:lnTo>
                  <a:lnTo>
                    <a:pt x="1129" y="1046"/>
                  </a:lnTo>
                  <a:lnTo>
                    <a:pt x="1129" y="1048"/>
                  </a:lnTo>
                  <a:lnTo>
                    <a:pt x="1127" y="1048"/>
                  </a:lnTo>
                  <a:lnTo>
                    <a:pt x="1125" y="1048"/>
                  </a:lnTo>
                  <a:lnTo>
                    <a:pt x="1125" y="1050"/>
                  </a:lnTo>
                  <a:lnTo>
                    <a:pt x="1123" y="1051"/>
                  </a:lnTo>
                  <a:lnTo>
                    <a:pt x="1122" y="1053"/>
                  </a:lnTo>
                  <a:lnTo>
                    <a:pt x="1120" y="1053"/>
                  </a:lnTo>
                  <a:lnTo>
                    <a:pt x="1120" y="1055"/>
                  </a:lnTo>
                  <a:lnTo>
                    <a:pt x="1118" y="1055"/>
                  </a:lnTo>
                  <a:lnTo>
                    <a:pt x="1118" y="1057"/>
                  </a:lnTo>
                  <a:lnTo>
                    <a:pt x="1114" y="1059"/>
                  </a:lnTo>
                  <a:lnTo>
                    <a:pt x="1112" y="1059"/>
                  </a:lnTo>
                  <a:lnTo>
                    <a:pt x="1111" y="1059"/>
                  </a:lnTo>
                  <a:lnTo>
                    <a:pt x="1109" y="1060"/>
                  </a:lnTo>
                  <a:lnTo>
                    <a:pt x="1107" y="1062"/>
                  </a:lnTo>
                  <a:lnTo>
                    <a:pt x="1105" y="1062"/>
                  </a:lnTo>
                  <a:lnTo>
                    <a:pt x="1105" y="1064"/>
                  </a:lnTo>
                  <a:lnTo>
                    <a:pt x="1105" y="1066"/>
                  </a:lnTo>
                  <a:lnTo>
                    <a:pt x="1103" y="1068"/>
                  </a:lnTo>
                  <a:lnTo>
                    <a:pt x="1102" y="1068"/>
                  </a:lnTo>
                  <a:lnTo>
                    <a:pt x="1100" y="1070"/>
                  </a:lnTo>
                  <a:lnTo>
                    <a:pt x="1098" y="1070"/>
                  </a:lnTo>
                  <a:lnTo>
                    <a:pt x="1096" y="1070"/>
                  </a:lnTo>
                  <a:lnTo>
                    <a:pt x="1096" y="1071"/>
                  </a:lnTo>
                  <a:lnTo>
                    <a:pt x="1094" y="1071"/>
                  </a:lnTo>
                  <a:lnTo>
                    <a:pt x="1094" y="1073"/>
                  </a:lnTo>
                  <a:lnTo>
                    <a:pt x="1092" y="1073"/>
                  </a:lnTo>
                  <a:lnTo>
                    <a:pt x="1089" y="1073"/>
                  </a:lnTo>
                  <a:lnTo>
                    <a:pt x="1087" y="1073"/>
                  </a:lnTo>
                  <a:lnTo>
                    <a:pt x="1087" y="1075"/>
                  </a:lnTo>
                  <a:lnTo>
                    <a:pt x="1085" y="1075"/>
                  </a:lnTo>
                  <a:lnTo>
                    <a:pt x="1085" y="1077"/>
                  </a:lnTo>
                  <a:lnTo>
                    <a:pt x="1085" y="1080"/>
                  </a:lnTo>
                  <a:lnTo>
                    <a:pt x="1083" y="1082"/>
                  </a:lnTo>
                  <a:lnTo>
                    <a:pt x="1083" y="1080"/>
                  </a:lnTo>
                  <a:lnTo>
                    <a:pt x="1082" y="1082"/>
                  </a:lnTo>
                  <a:lnTo>
                    <a:pt x="1082" y="1084"/>
                  </a:lnTo>
                  <a:lnTo>
                    <a:pt x="1080" y="1084"/>
                  </a:lnTo>
                  <a:lnTo>
                    <a:pt x="1078" y="1082"/>
                  </a:lnTo>
                  <a:lnTo>
                    <a:pt x="1078" y="1084"/>
                  </a:lnTo>
                  <a:lnTo>
                    <a:pt x="1076" y="1084"/>
                  </a:lnTo>
                  <a:lnTo>
                    <a:pt x="1076" y="1086"/>
                  </a:lnTo>
                  <a:lnTo>
                    <a:pt x="1074" y="1086"/>
                  </a:lnTo>
                  <a:lnTo>
                    <a:pt x="1072" y="1090"/>
                  </a:lnTo>
                  <a:lnTo>
                    <a:pt x="1072" y="1091"/>
                  </a:lnTo>
                  <a:lnTo>
                    <a:pt x="1071" y="1091"/>
                  </a:lnTo>
                  <a:lnTo>
                    <a:pt x="1071" y="1093"/>
                  </a:lnTo>
                  <a:lnTo>
                    <a:pt x="1069" y="1095"/>
                  </a:lnTo>
                  <a:lnTo>
                    <a:pt x="1067" y="1095"/>
                  </a:lnTo>
                  <a:lnTo>
                    <a:pt x="1067" y="1097"/>
                  </a:lnTo>
                  <a:lnTo>
                    <a:pt x="1065" y="1097"/>
                  </a:lnTo>
                  <a:lnTo>
                    <a:pt x="1063" y="1097"/>
                  </a:lnTo>
                  <a:lnTo>
                    <a:pt x="1062" y="1097"/>
                  </a:lnTo>
                  <a:lnTo>
                    <a:pt x="1062" y="1099"/>
                  </a:lnTo>
                  <a:lnTo>
                    <a:pt x="1060" y="1099"/>
                  </a:lnTo>
                  <a:lnTo>
                    <a:pt x="1062" y="1101"/>
                  </a:lnTo>
                  <a:lnTo>
                    <a:pt x="1058" y="1101"/>
                  </a:lnTo>
                  <a:lnTo>
                    <a:pt x="1056" y="1101"/>
                  </a:lnTo>
                  <a:lnTo>
                    <a:pt x="1054" y="1101"/>
                  </a:lnTo>
                  <a:lnTo>
                    <a:pt x="1052" y="1101"/>
                  </a:lnTo>
                  <a:lnTo>
                    <a:pt x="1051" y="1101"/>
                  </a:lnTo>
                  <a:lnTo>
                    <a:pt x="1049" y="1101"/>
                  </a:lnTo>
                  <a:lnTo>
                    <a:pt x="1047" y="1102"/>
                  </a:lnTo>
                  <a:lnTo>
                    <a:pt x="1045" y="1102"/>
                  </a:lnTo>
                  <a:lnTo>
                    <a:pt x="1043" y="1101"/>
                  </a:lnTo>
                  <a:lnTo>
                    <a:pt x="1041" y="1101"/>
                  </a:lnTo>
                  <a:lnTo>
                    <a:pt x="1040" y="1101"/>
                  </a:lnTo>
                  <a:lnTo>
                    <a:pt x="1038" y="1101"/>
                  </a:lnTo>
                  <a:lnTo>
                    <a:pt x="1036" y="1102"/>
                  </a:lnTo>
                  <a:lnTo>
                    <a:pt x="1032" y="1104"/>
                  </a:lnTo>
                  <a:lnTo>
                    <a:pt x="1031" y="1104"/>
                  </a:lnTo>
                  <a:lnTo>
                    <a:pt x="1027" y="1104"/>
                  </a:lnTo>
                  <a:lnTo>
                    <a:pt x="1025" y="1104"/>
                  </a:lnTo>
                  <a:lnTo>
                    <a:pt x="1023" y="1104"/>
                  </a:lnTo>
                  <a:lnTo>
                    <a:pt x="1020" y="1102"/>
                  </a:lnTo>
                  <a:lnTo>
                    <a:pt x="1018" y="1102"/>
                  </a:lnTo>
                  <a:lnTo>
                    <a:pt x="1016" y="1104"/>
                  </a:lnTo>
                  <a:lnTo>
                    <a:pt x="1014" y="1104"/>
                  </a:lnTo>
                  <a:lnTo>
                    <a:pt x="1012" y="1104"/>
                  </a:lnTo>
                  <a:lnTo>
                    <a:pt x="1011" y="1106"/>
                  </a:lnTo>
                  <a:lnTo>
                    <a:pt x="1009" y="1106"/>
                  </a:lnTo>
                  <a:lnTo>
                    <a:pt x="1007" y="1108"/>
                  </a:lnTo>
                  <a:lnTo>
                    <a:pt x="1005" y="1108"/>
                  </a:lnTo>
                  <a:lnTo>
                    <a:pt x="1003" y="1110"/>
                  </a:lnTo>
                  <a:lnTo>
                    <a:pt x="1001" y="1111"/>
                  </a:lnTo>
                  <a:lnTo>
                    <a:pt x="998" y="1115"/>
                  </a:lnTo>
                  <a:lnTo>
                    <a:pt x="996" y="1117"/>
                  </a:lnTo>
                  <a:lnTo>
                    <a:pt x="994" y="1117"/>
                  </a:lnTo>
                  <a:lnTo>
                    <a:pt x="992" y="1117"/>
                  </a:lnTo>
                  <a:lnTo>
                    <a:pt x="992" y="1119"/>
                  </a:lnTo>
                  <a:lnTo>
                    <a:pt x="991" y="1121"/>
                  </a:lnTo>
                  <a:lnTo>
                    <a:pt x="989" y="1122"/>
                  </a:lnTo>
                  <a:lnTo>
                    <a:pt x="987" y="1121"/>
                  </a:lnTo>
                  <a:lnTo>
                    <a:pt x="985" y="1119"/>
                  </a:lnTo>
                  <a:lnTo>
                    <a:pt x="983" y="1121"/>
                  </a:lnTo>
                  <a:lnTo>
                    <a:pt x="981" y="1121"/>
                  </a:lnTo>
                  <a:lnTo>
                    <a:pt x="981" y="1119"/>
                  </a:lnTo>
                  <a:lnTo>
                    <a:pt x="980" y="1119"/>
                  </a:lnTo>
                  <a:lnTo>
                    <a:pt x="980" y="1117"/>
                  </a:lnTo>
                  <a:lnTo>
                    <a:pt x="978" y="1117"/>
                  </a:lnTo>
                  <a:lnTo>
                    <a:pt x="976" y="1117"/>
                  </a:lnTo>
                  <a:lnTo>
                    <a:pt x="974" y="1115"/>
                  </a:lnTo>
                  <a:lnTo>
                    <a:pt x="972" y="1115"/>
                  </a:lnTo>
                  <a:lnTo>
                    <a:pt x="972" y="1117"/>
                  </a:lnTo>
                  <a:lnTo>
                    <a:pt x="970" y="1117"/>
                  </a:lnTo>
                  <a:lnTo>
                    <a:pt x="967" y="1119"/>
                  </a:lnTo>
                  <a:lnTo>
                    <a:pt x="965" y="1119"/>
                  </a:lnTo>
                  <a:lnTo>
                    <a:pt x="963" y="1119"/>
                  </a:lnTo>
                  <a:lnTo>
                    <a:pt x="961" y="1119"/>
                  </a:lnTo>
                  <a:lnTo>
                    <a:pt x="960" y="1117"/>
                  </a:lnTo>
                  <a:lnTo>
                    <a:pt x="958" y="1115"/>
                  </a:lnTo>
                  <a:lnTo>
                    <a:pt x="956" y="1115"/>
                  </a:lnTo>
                  <a:lnTo>
                    <a:pt x="954" y="1113"/>
                  </a:lnTo>
                  <a:lnTo>
                    <a:pt x="952" y="1115"/>
                  </a:lnTo>
                  <a:lnTo>
                    <a:pt x="952" y="1113"/>
                  </a:lnTo>
                  <a:lnTo>
                    <a:pt x="952" y="1111"/>
                  </a:lnTo>
                  <a:lnTo>
                    <a:pt x="954" y="1111"/>
                  </a:lnTo>
                  <a:lnTo>
                    <a:pt x="954" y="1110"/>
                  </a:lnTo>
                  <a:lnTo>
                    <a:pt x="954" y="1108"/>
                  </a:lnTo>
                  <a:lnTo>
                    <a:pt x="952" y="1104"/>
                  </a:lnTo>
                  <a:lnTo>
                    <a:pt x="954" y="1104"/>
                  </a:lnTo>
                  <a:lnTo>
                    <a:pt x="954" y="1102"/>
                  </a:lnTo>
                  <a:lnTo>
                    <a:pt x="954" y="1101"/>
                  </a:lnTo>
                  <a:lnTo>
                    <a:pt x="956" y="1099"/>
                  </a:lnTo>
                  <a:lnTo>
                    <a:pt x="956" y="1097"/>
                  </a:lnTo>
                  <a:lnTo>
                    <a:pt x="956" y="1095"/>
                  </a:lnTo>
                  <a:lnTo>
                    <a:pt x="950" y="1090"/>
                  </a:lnTo>
                  <a:lnTo>
                    <a:pt x="949" y="1082"/>
                  </a:lnTo>
                  <a:lnTo>
                    <a:pt x="947" y="1079"/>
                  </a:lnTo>
                  <a:lnTo>
                    <a:pt x="945" y="1075"/>
                  </a:lnTo>
                  <a:lnTo>
                    <a:pt x="945" y="1071"/>
                  </a:lnTo>
                  <a:lnTo>
                    <a:pt x="943" y="1071"/>
                  </a:lnTo>
                  <a:lnTo>
                    <a:pt x="941" y="1071"/>
                  </a:lnTo>
                  <a:lnTo>
                    <a:pt x="938" y="1071"/>
                  </a:lnTo>
                  <a:lnTo>
                    <a:pt x="936" y="1073"/>
                  </a:lnTo>
                  <a:lnTo>
                    <a:pt x="934" y="1073"/>
                  </a:lnTo>
                  <a:lnTo>
                    <a:pt x="932" y="1073"/>
                  </a:lnTo>
                  <a:lnTo>
                    <a:pt x="925" y="1070"/>
                  </a:lnTo>
                  <a:lnTo>
                    <a:pt x="921" y="1068"/>
                  </a:lnTo>
                  <a:lnTo>
                    <a:pt x="918" y="1066"/>
                  </a:lnTo>
                  <a:lnTo>
                    <a:pt x="916" y="1064"/>
                  </a:lnTo>
                  <a:lnTo>
                    <a:pt x="912" y="1060"/>
                  </a:lnTo>
                  <a:lnTo>
                    <a:pt x="910" y="1059"/>
                  </a:lnTo>
                  <a:lnTo>
                    <a:pt x="905" y="1055"/>
                  </a:lnTo>
                  <a:lnTo>
                    <a:pt x="901" y="1051"/>
                  </a:lnTo>
                  <a:lnTo>
                    <a:pt x="899" y="1050"/>
                  </a:lnTo>
                  <a:lnTo>
                    <a:pt x="896" y="1050"/>
                  </a:lnTo>
                  <a:lnTo>
                    <a:pt x="894" y="1048"/>
                  </a:lnTo>
                  <a:lnTo>
                    <a:pt x="892" y="1048"/>
                  </a:lnTo>
                  <a:lnTo>
                    <a:pt x="889" y="1048"/>
                  </a:lnTo>
                  <a:lnTo>
                    <a:pt x="887" y="1046"/>
                  </a:lnTo>
                  <a:lnTo>
                    <a:pt x="881" y="1044"/>
                  </a:lnTo>
                  <a:lnTo>
                    <a:pt x="881" y="1042"/>
                  </a:lnTo>
                  <a:lnTo>
                    <a:pt x="879" y="1042"/>
                  </a:lnTo>
                  <a:lnTo>
                    <a:pt x="876" y="1042"/>
                  </a:lnTo>
                  <a:lnTo>
                    <a:pt x="874" y="1040"/>
                  </a:lnTo>
                  <a:lnTo>
                    <a:pt x="872" y="1040"/>
                  </a:lnTo>
                  <a:lnTo>
                    <a:pt x="869" y="1040"/>
                  </a:lnTo>
                  <a:lnTo>
                    <a:pt x="865" y="1040"/>
                  </a:lnTo>
                  <a:lnTo>
                    <a:pt x="867" y="1039"/>
                  </a:lnTo>
                  <a:lnTo>
                    <a:pt x="867" y="1033"/>
                  </a:lnTo>
                  <a:lnTo>
                    <a:pt x="869" y="1029"/>
                  </a:lnTo>
                  <a:lnTo>
                    <a:pt x="869" y="1026"/>
                  </a:lnTo>
                  <a:lnTo>
                    <a:pt x="870" y="1022"/>
                  </a:lnTo>
                  <a:lnTo>
                    <a:pt x="870" y="1020"/>
                  </a:lnTo>
                  <a:lnTo>
                    <a:pt x="869" y="1019"/>
                  </a:lnTo>
                  <a:lnTo>
                    <a:pt x="867" y="1017"/>
                  </a:lnTo>
                  <a:lnTo>
                    <a:pt x="867" y="1015"/>
                  </a:lnTo>
                  <a:lnTo>
                    <a:pt x="865" y="1015"/>
                  </a:lnTo>
                  <a:lnTo>
                    <a:pt x="863" y="1015"/>
                  </a:lnTo>
                  <a:lnTo>
                    <a:pt x="863" y="1013"/>
                  </a:lnTo>
                  <a:lnTo>
                    <a:pt x="861" y="1013"/>
                  </a:lnTo>
                  <a:lnTo>
                    <a:pt x="859" y="1009"/>
                  </a:lnTo>
                  <a:lnTo>
                    <a:pt x="859" y="1008"/>
                  </a:lnTo>
                  <a:lnTo>
                    <a:pt x="858" y="1008"/>
                  </a:lnTo>
                  <a:lnTo>
                    <a:pt x="856" y="1006"/>
                  </a:lnTo>
                  <a:lnTo>
                    <a:pt x="854" y="1006"/>
                  </a:lnTo>
                  <a:lnTo>
                    <a:pt x="852" y="1006"/>
                  </a:lnTo>
                  <a:lnTo>
                    <a:pt x="845" y="1004"/>
                  </a:lnTo>
                  <a:lnTo>
                    <a:pt x="845" y="1002"/>
                  </a:lnTo>
                  <a:lnTo>
                    <a:pt x="839" y="1000"/>
                  </a:lnTo>
                  <a:lnTo>
                    <a:pt x="838" y="1000"/>
                  </a:lnTo>
                  <a:lnTo>
                    <a:pt x="836" y="999"/>
                  </a:lnTo>
                  <a:lnTo>
                    <a:pt x="830" y="997"/>
                  </a:lnTo>
                  <a:lnTo>
                    <a:pt x="828" y="995"/>
                  </a:lnTo>
                  <a:lnTo>
                    <a:pt x="827" y="991"/>
                  </a:lnTo>
                  <a:lnTo>
                    <a:pt x="825" y="989"/>
                  </a:lnTo>
                  <a:lnTo>
                    <a:pt x="827" y="984"/>
                  </a:lnTo>
                  <a:lnTo>
                    <a:pt x="827" y="982"/>
                  </a:lnTo>
                  <a:lnTo>
                    <a:pt x="827" y="980"/>
                  </a:lnTo>
                  <a:lnTo>
                    <a:pt x="827" y="978"/>
                  </a:lnTo>
                  <a:lnTo>
                    <a:pt x="827" y="977"/>
                  </a:lnTo>
                  <a:lnTo>
                    <a:pt x="827" y="975"/>
                  </a:lnTo>
                  <a:lnTo>
                    <a:pt x="827" y="973"/>
                  </a:lnTo>
                  <a:lnTo>
                    <a:pt x="828" y="973"/>
                  </a:lnTo>
                  <a:lnTo>
                    <a:pt x="828" y="971"/>
                  </a:lnTo>
                  <a:lnTo>
                    <a:pt x="827" y="971"/>
                  </a:lnTo>
                  <a:lnTo>
                    <a:pt x="827" y="969"/>
                  </a:lnTo>
                  <a:lnTo>
                    <a:pt x="825" y="969"/>
                  </a:lnTo>
                  <a:lnTo>
                    <a:pt x="823" y="968"/>
                  </a:lnTo>
                  <a:lnTo>
                    <a:pt x="821" y="966"/>
                  </a:lnTo>
                  <a:lnTo>
                    <a:pt x="819" y="964"/>
                  </a:lnTo>
                  <a:lnTo>
                    <a:pt x="818" y="964"/>
                  </a:lnTo>
                  <a:lnTo>
                    <a:pt x="816" y="962"/>
                  </a:lnTo>
                  <a:lnTo>
                    <a:pt x="818" y="962"/>
                  </a:lnTo>
                  <a:lnTo>
                    <a:pt x="821" y="962"/>
                  </a:lnTo>
                  <a:lnTo>
                    <a:pt x="821" y="958"/>
                  </a:lnTo>
                  <a:lnTo>
                    <a:pt x="819" y="955"/>
                  </a:lnTo>
                  <a:lnTo>
                    <a:pt x="818" y="955"/>
                  </a:lnTo>
                  <a:lnTo>
                    <a:pt x="819" y="953"/>
                  </a:lnTo>
                  <a:lnTo>
                    <a:pt x="819" y="951"/>
                  </a:lnTo>
                  <a:lnTo>
                    <a:pt x="818" y="949"/>
                  </a:lnTo>
                  <a:lnTo>
                    <a:pt x="818" y="948"/>
                  </a:lnTo>
                  <a:lnTo>
                    <a:pt x="816" y="946"/>
                  </a:lnTo>
                  <a:lnTo>
                    <a:pt x="816" y="942"/>
                  </a:lnTo>
                  <a:lnTo>
                    <a:pt x="814" y="940"/>
                  </a:lnTo>
                  <a:lnTo>
                    <a:pt x="812" y="938"/>
                  </a:lnTo>
                  <a:lnTo>
                    <a:pt x="812" y="935"/>
                  </a:lnTo>
                  <a:lnTo>
                    <a:pt x="812" y="933"/>
                  </a:lnTo>
                  <a:lnTo>
                    <a:pt x="812" y="931"/>
                  </a:lnTo>
                  <a:lnTo>
                    <a:pt x="814" y="929"/>
                  </a:lnTo>
                  <a:lnTo>
                    <a:pt x="818" y="926"/>
                  </a:lnTo>
                  <a:lnTo>
                    <a:pt x="816" y="924"/>
                  </a:lnTo>
                  <a:lnTo>
                    <a:pt x="814" y="922"/>
                  </a:lnTo>
                  <a:lnTo>
                    <a:pt x="814" y="920"/>
                  </a:lnTo>
                  <a:lnTo>
                    <a:pt x="814" y="918"/>
                  </a:lnTo>
                  <a:lnTo>
                    <a:pt x="814" y="917"/>
                  </a:lnTo>
                  <a:lnTo>
                    <a:pt x="812" y="915"/>
                  </a:lnTo>
                  <a:lnTo>
                    <a:pt x="808" y="911"/>
                  </a:lnTo>
                  <a:lnTo>
                    <a:pt x="807" y="911"/>
                  </a:lnTo>
                  <a:lnTo>
                    <a:pt x="807" y="909"/>
                  </a:lnTo>
                  <a:lnTo>
                    <a:pt x="803" y="907"/>
                  </a:lnTo>
                  <a:lnTo>
                    <a:pt x="801" y="907"/>
                  </a:lnTo>
                  <a:lnTo>
                    <a:pt x="798" y="907"/>
                  </a:lnTo>
                  <a:lnTo>
                    <a:pt x="798" y="906"/>
                  </a:lnTo>
                  <a:lnTo>
                    <a:pt x="796" y="904"/>
                  </a:lnTo>
                  <a:lnTo>
                    <a:pt x="794" y="902"/>
                  </a:lnTo>
                  <a:lnTo>
                    <a:pt x="792" y="900"/>
                  </a:lnTo>
                  <a:lnTo>
                    <a:pt x="790" y="898"/>
                  </a:lnTo>
                  <a:lnTo>
                    <a:pt x="788" y="897"/>
                  </a:lnTo>
                  <a:lnTo>
                    <a:pt x="787" y="895"/>
                  </a:lnTo>
                  <a:lnTo>
                    <a:pt x="787" y="893"/>
                  </a:lnTo>
                  <a:lnTo>
                    <a:pt x="785" y="891"/>
                  </a:lnTo>
                  <a:lnTo>
                    <a:pt x="785" y="889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8" y="887"/>
                  </a:lnTo>
                  <a:lnTo>
                    <a:pt x="790" y="886"/>
                  </a:lnTo>
                  <a:lnTo>
                    <a:pt x="792" y="886"/>
                  </a:lnTo>
                  <a:lnTo>
                    <a:pt x="794" y="886"/>
                  </a:lnTo>
                  <a:lnTo>
                    <a:pt x="796" y="887"/>
                  </a:lnTo>
                  <a:lnTo>
                    <a:pt x="796" y="884"/>
                  </a:lnTo>
                  <a:lnTo>
                    <a:pt x="799" y="882"/>
                  </a:lnTo>
                  <a:lnTo>
                    <a:pt x="803" y="884"/>
                  </a:lnTo>
                  <a:lnTo>
                    <a:pt x="819" y="889"/>
                  </a:lnTo>
                  <a:lnTo>
                    <a:pt x="818" y="882"/>
                  </a:lnTo>
                  <a:lnTo>
                    <a:pt x="816" y="880"/>
                  </a:lnTo>
                  <a:lnTo>
                    <a:pt x="816" y="876"/>
                  </a:lnTo>
                  <a:lnTo>
                    <a:pt x="816" y="869"/>
                  </a:lnTo>
                  <a:lnTo>
                    <a:pt x="819" y="866"/>
                  </a:lnTo>
                  <a:lnTo>
                    <a:pt x="819" y="860"/>
                  </a:lnTo>
                  <a:lnTo>
                    <a:pt x="816" y="855"/>
                  </a:lnTo>
                  <a:lnTo>
                    <a:pt x="816" y="847"/>
                  </a:lnTo>
                  <a:lnTo>
                    <a:pt x="818" y="842"/>
                  </a:lnTo>
                  <a:lnTo>
                    <a:pt x="816" y="829"/>
                  </a:lnTo>
                  <a:lnTo>
                    <a:pt x="830" y="833"/>
                  </a:lnTo>
                  <a:lnTo>
                    <a:pt x="830" y="831"/>
                  </a:lnTo>
                  <a:lnTo>
                    <a:pt x="828" y="831"/>
                  </a:lnTo>
                  <a:lnTo>
                    <a:pt x="828" y="829"/>
                  </a:lnTo>
                  <a:lnTo>
                    <a:pt x="830" y="827"/>
                  </a:lnTo>
                  <a:lnTo>
                    <a:pt x="830" y="825"/>
                  </a:lnTo>
                  <a:lnTo>
                    <a:pt x="828" y="824"/>
                  </a:lnTo>
                  <a:lnTo>
                    <a:pt x="827" y="822"/>
                  </a:lnTo>
                  <a:lnTo>
                    <a:pt x="825" y="822"/>
                  </a:lnTo>
                  <a:lnTo>
                    <a:pt x="825" y="820"/>
                  </a:lnTo>
                  <a:lnTo>
                    <a:pt x="823" y="820"/>
                  </a:lnTo>
                  <a:lnTo>
                    <a:pt x="823" y="818"/>
                  </a:lnTo>
                  <a:lnTo>
                    <a:pt x="823" y="816"/>
                  </a:lnTo>
                  <a:lnTo>
                    <a:pt x="821" y="816"/>
                  </a:lnTo>
                  <a:lnTo>
                    <a:pt x="819" y="815"/>
                  </a:lnTo>
                  <a:lnTo>
                    <a:pt x="818" y="813"/>
                  </a:lnTo>
                  <a:lnTo>
                    <a:pt x="818" y="811"/>
                  </a:lnTo>
                  <a:lnTo>
                    <a:pt x="818" y="809"/>
                  </a:lnTo>
                  <a:lnTo>
                    <a:pt x="818" y="807"/>
                  </a:lnTo>
                  <a:lnTo>
                    <a:pt x="819" y="805"/>
                  </a:lnTo>
                  <a:lnTo>
                    <a:pt x="821" y="805"/>
                  </a:lnTo>
                  <a:lnTo>
                    <a:pt x="823" y="804"/>
                  </a:lnTo>
                  <a:lnTo>
                    <a:pt x="823" y="802"/>
                  </a:lnTo>
                  <a:lnTo>
                    <a:pt x="821" y="800"/>
                  </a:lnTo>
                  <a:lnTo>
                    <a:pt x="819" y="798"/>
                  </a:lnTo>
                  <a:lnTo>
                    <a:pt x="818" y="798"/>
                  </a:lnTo>
                  <a:lnTo>
                    <a:pt x="816" y="798"/>
                  </a:lnTo>
                  <a:lnTo>
                    <a:pt x="814" y="798"/>
                  </a:lnTo>
                  <a:lnTo>
                    <a:pt x="812" y="796"/>
                  </a:lnTo>
                  <a:lnTo>
                    <a:pt x="810" y="796"/>
                  </a:lnTo>
                  <a:lnTo>
                    <a:pt x="808" y="795"/>
                  </a:lnTo>
                  <a:lnTo>
                    <a:pt x="807" y="795"/>
                  </a:lnTo>
                  <a:lnTo>
                    <a:pt x="805" y="793"/>
                  </a:lnTo>
                  <a:lnTo>
                    <a:pt x="805" y="791"/>
                  </a:lnTo>
                  <a:lnTo>
                    <a:pt x="803" y="789"/>
                  </a:lnTo>
                  <a:lnTo>
                    <a:pt x="801" y="789"/>
                  </a:lnTo>
                  <a:lnTo>
                    <a:pt x="799" y="787"/>
                  </a:lnTo>
                  <a:lnTo>
                    <a:pt x="796" y="787"/>
                  </a:lnTo>
                  <a:lnTo>
                    <a:pt x="794" y="785"/>
                  </a:lnTo>
                  <a:lnTo>
                    <a:pt x="792" y="785"/>
                  </a:lnTo>
                  <a:lnTo>
                    <a:pt x="790" y="785"/>
                  </a:lnTo>
                  <a:lnTo>
                    <a:pt x="790" y="784"/>
                  </a:lnTo>
                  <a:lnTo>
                    <a:pt x="788" y="784"/>
                  </a:lnTo>
                  <a:lnTo>
                    <a:pt x="787" y="784"/>
                  </a:lnTo>
                  <a:lnTo>
                    <a:pt x="785" y="782"/>
                  </a:lnTo>
                  <a:lnTo>
                    <a:pt x="783" y="782"/>
                  </a:lnTo>
                  <a:lnTo>
                    <a:pt x="781" y="780"/>
                  </a:lnTo>
                  <a:lnTo>
                    <a:pt x="779" y="778"/>
                  </a:lnTo>
                  <a:lnTo>
                    <a:pt x="779" y="776"/>
                  </a:lnTo>
                  <a:lnTo>
                    <a:pt x="779" y="774"/>
                  </a:lnTo>
                  <a:lnTo>
                    <a:pt x="779" y="773"/>
                  </a:lnTo>
                  <a:lnTo>
                    <a:pt x="779" y="771"/>
                  </a:lnTo>
                  <a:lnTo>
                    <a:pt x="777" y="771"/>
                  </a:lnTo>
                  <a:lnTo>
                    <a:pt x="777" y="769"/>
                  </a:lnTo>
                  <a:lnTo>
                    <a:pt x="779" y="765"/>
                  </a:lnTo>
                  <a:lnTo>
                    <a:pt x="777" y="765"/>
                  </a:lnTo>
                  <a:lnTo>
                    <a:pt x="777" y="764"/>
                  </a:lnTo>
                  <a:lnTo>
                    <a:pt x="776" y="762"/>
                  </a:lnTo>
                  <a:lnTo>
                    <a:pt x="774" y="762"/>
                  </a:lnTo>
                  <a:lnTo>
                    <a:pt x="772" y="762"/>
                  </a:lnTo>
                  <a:lnTo>
                    <a:pt x="770" y="762"/>
                  </a:lnTo>
                  <a:lnTo>
                    <a:pt x="768" y="760"/>
                  </a:lnTo>
                  <a:lnTo>
                    <a:pt x="770" y="758"/>
                  </a:lnTo>
                  <a:lnTo>
                    <a:pt x="768" y="756"/>
                  </a:lnTo>
                  <a:lnTo>
                    <a:pt x="770" y="756"/>
                  </a:lnTo>
                  <a:lnTo>
                    <a:pt x="768" y="754"/>
                  </a:lnTo>
                  <a:lnTo>
                    <a:pt x="770" y="753"/>
                  </a:lnTo>
                  <a:lnTo>
                    <a:pt x="770" y="751"/>
                  </a:lnTo>
                  <a:lnTo>
                    <a:pt x="770" y="749"/>
                  </a:lnTo>
                  <a:lnTo>
                    <a:pt x="772" y="747"/>
                  </a:lnTo>
                  <a:lnTo>
                    <a:pt x="774" y="747"/>
                  </a:lnTo>
                  <a:lnTo>
                    <a:pt x="774" y="738"/>
                  </a:lnTo>
                  <a:lnTo>
                    <a:pt x="776" y="731"/>
                  </a:lnTo>
                  <a:lnTo>
                    <a:pt x="783" y="722"/>
                  </a:lnTo>
                  <a:lnTo>
                    <a:pt x="781" y="722"/>
                  </a:lnTo>
                  <a:lnTo>
                    <a:pt x="776" y="723"/>
                  </a:lnTo>
                  <a:lnTo>
                    <a:pt x="770" y="725"/>
                  </a:lnTo>
                  <a:lnTo>
                    <a:pt x="767" y="725"/>
                  </a:lnTo>
                  <a:lnTo>
                    <a:pt x="767" y="723"/>
                  </a:lnTo>
                  <a:lnTo>
                    <a:pt x="765" y="723"/>
                  </a:lnTo>
                  <a:lnTo>
                    <a:pt x="763" y="723"/>
                  </a:lnTo>
                  <a:lnTo>
                    <a:pt x="761" y="725"/>
                  </a:lnTo>
                  <a:lnTo>
                    <a:pt x="759" y="727"/>
                  </a:lnTo>
                  <a:lnTo>
                    <a:pt x="759" y="729"/>
                  </a:lnTo>
                  <a:lnTo>
                    <a:pt x="757" y="729"/>
                  </a:lnTo>
                  <a:lnTo>
                    <a:pt x="756" y="731"/>
                  </a:lnTo>
                  <a:lnTo>
                    <a:pt x="754" y="733"/>
                  </a:lnTo>
                  <a:lnTo>
                    <a:pt x="754" y="734"/>
                  </a:lnTo>
                  <a:lnTo>
                    <a:pt x="752" y="733"/>
                  </a:lnTo>
                  <a:lnTo>
                    <a:pt x="748" y="734"/>
                  </a:lnTo>
                  <a:lnTo>
                    <a:pt x="745" y="734"/>
                  </a:lnTo>
                  <a:lnTo>
                    <a:pt x="743" y="734"/>
                  </a:lnTo>
                  <a:lnTo>
                    <a:pt x="741" y="734"/>
                  </a:lnTo>
                  <a:lnTo>
                    <a:pt x="739" y="734"/>
                  </a:lnTo>
                  <a:lnTo>
                    <a:pt x="739" y="736"/>
                  </a:lnTo>
                  <a:lnTo>
                    <a:pt x="739" y="738"/>
                  </a:lnTo>
                  <a:lnTo>
                    <a:pt x="736" y="745"/>
                  </a:lnTo>
                  <a:lnTo>
                    <a:pt x="725" y="740"/>
                  </a:lnTo>
                  <a:lnTo>
                    <a:pt x="714" y="738"/>
                  </a:lnTo>
                  <a:lnTo>
                    <a:pt x="708" y="738"/>
                  </a:lnTo>
                  <a:lnTo>
                    <a:pt x="703" y="740"/>
                  </a:lnTo>
                  <a:lnTo>
                    <a:pt x="697" y="742"/>
                  </a:lnTo>
                  <a:lnTo>
                    <a:pt x="688" y="742"/>
                  </a:lnTo>
                  <a:lnTo>
                    <a:pt x="679" y="744"/>
                  </a:lnTo>
                  <a:lnTo>
                    <a:pt x="674" y="745"/>
                  </a:lnTo>
                  <a:lnTo>
                    <a:pt x="665" y="751"/>
                  </a:lnTo>
                  <a:lnTo>
                    <a:pt x="655" y="753"/>
                  </a:lnTo>
                  <a:lnTo>
                    <a:pt x="645" y="751"/>
                  </a:lnTo>
                  <a:lnTo>
                    <a:pt x="639" y="747"/>
                  </a:lnTo>
                  <a:lnTo>
                    <a:pt x="639" y="745"/>
                  </a:lnTo>
                  <a:lnTo>
                    <a:pt x="639" y="744"/>
                  </a:lnTo>
                  <a:lnTo>
                    <a:pt x="641" y="742"/>
                  </a:lnTo>
                  <a:lnTo>
                    <a:pt x="641" y="740"/>
                  </a:lnTo>
                  <a:lnTo>
                    <a:pt x="643" y="740"/>
                  </a:lnTo>
                  <a:lnTo>
                    <a:pt x="643" y="736"/>
                  </a:lnTo>
                  <a:lnTo>
                    <a:pt x="643" y="734"/>
                  </a:lnTo>
                  <a:lnTo>
                    <a:pt x="645" y="733"/>
                  </a:lnTo>
                  <a:lnTo>
                    <a:pt x="646" y="729"/>
                  </a:lnTo>
                  <a:lnTo>
                    <a:pt x="648" y="727"/>
                  </a:lnTo>
                  <a:lnTo>
                    <a:pt x="648" y="725"/>
                  </a:lnTo>
                  <a:lnTo>
                    <a:pt x="650" y="723"/>
                  </a:lnTo>
                  <a:lnTo>
                    <a:pt x="650" y="722"/>
                  </a:lnTo>
                  <a:lnTo>
                    <a:pt x="652" y="722"/>
                  </a:lnTo>
                  <a:lnTo>
                    <a:pt x="650" y="720"/>
                  </a:lnTo>
                  <a:lnTo>
                    <a:pt x="652" y="718"/>
                  </a:lnTo>
                  <a:lnTo>
                    <a:pt x="652" y="716"/>
                  </a:lnTo>
                  <a:lnTo>
                    <a:pt x="652" y="714"/>
                  </a:lnTo>
                  <a:lnTo>
                    <a:pt x="654" y="713"/>
                  </a:lnTo>
                  <a:lnTo>
                    <a:pt x="654" y="711"/>
                  </a:lnTo>
                  <a:lnTo>
                    <a:pt x="654" y="709"/>
                  </a:lnTo>
                  <a:lnTo>
                    <a:pt x="654" y="707"/>
                  </a:lnTo>
                  <a:lnTo>
                    <a:pt x="657" y="703"/>
                  </a:lnTo>
                  <a:lnTo>
                    <a:pt x="646" y="700"/>
                  </a:lnTo>
                  <a:lnTo>
                    <a:pt x="645" y="693"/>
                  </a:lnTo>
                  <a:lnTo>
                    <a:pt x="645" y="687"/>
                  </a:lnTo>
                  <a:lnTo>
                    <a:pt x="645" y="680"/>
                  </a:lnTo>
                  <a:lnTo>
                    <a:pt x="641" y="676"/>
                  </a:lnTo>
                  <a:lnTo>
                    <a:pt x="637" y="674"/>
                  </a:lnTo>
                  <a:lnTo>
                    <a:pt x="635" y="672"/>
                  </a:lnTo>
                  <a:lnTo>
                    <a:pt x="635" y="671"/>
                  </a:lnTo>
                  <a:lnTo>
                    <a:pt x="637" y="667"/>
                  </a:lnTo>
                  <a:lnTo>
                    <a:pt x="643" y="662"/>
                  </a:lnTo>
                  <a:lnTo>
                    <a:pt x="652" y="662"/>
                  </a:lnTo>
                  <a:lnTo>
                    <a:pt x="650" y="658"/>
                  </a:lnTo>
                  <a:lnTo>
                    <a:pt x="650" y="651"/>
                  </a:lnTo>
                  <a:lnTo>
                    <a:pt x="650" y="649"/>
                  </a:lnTo>
                  <a:lnTo>
                    <a:pt x="650" y="643"/>
                  </a:lnTo>
                  <a:lnTo>
                    <a:pt x="648" y="640"/>
                  </a:lnTo>
                  <a:lnTo>
                    <a:pt x="646" y="632"/>
                  </a:lnTo>
                  <a:lnTo>
                    <a:pt x="641" y="631"/>
                  </a:lnTo>
                  <a:lnTo>
                    <a:pt x="635" y="621"/>
                  </a:lnTo>
                  <a:lnTo>
                    <a:pt x="641" y="616"/>
                  </a:lnTo>
                  <a:lnTo>
                    <a:pt x="646" y="611"/>
                  </a:lnTo>
                  <a:lnTo>
                    <a:pt x="646" y="607"/>
                  </a:lnTo>
                  <a:lnTo>
                    <a:pt x="646" y="603"/>
                  </a:lnTo>
                  <a:lnTo>
                    <a:pt x="648" y="601"/>
                  </a:lnTo>
                  <a:lnTo>
                    <a:pt x="650" y="600"/>
                  </a:lnTo>
                  <a:lnTo>
                    <a:pt x="650" y="598"/>
                  </a:lnTo>
                  <a:lnTo>
                    <a:pt x="648" y="589"/>
                  </a:lnTo>
                  <a:lnTo>
                    <a:pt x="650" y="585"/>
                  </a:lnTo>
                  <a:lnTo>
                    <a:pt x="650" y="583"/>
                  </a:lnTo>
                  <a:lnTo>
                    <a:pt x="652" y="581"/>
                  </a:lnTo>
                  <a:lnTo>
                    <a:pt x="654" y="581"/>
                  </a:lnTo>
                  <a:lnTo>
                    <a:pt x="655" y="580"/>
                  </a:lnTo>
                  <a:lnTo>
                    <a:pt x="657" y="576"/>
                  </a:lnTo>
                  <a:lnTo>
                    <a:pt x="652" y="570"/>
                  </a:lnTo>
                  <a:lnTo>
                    <a:pt x="648" y="565"/>
                  </a:lnTo>
                  <a:lnTo>
                    <a:pt x="648" y="563"/>
                  </a:lnTo>
                  <a:lnTo>
                    <a:pt x="648" y="554"/>
                  </a:lnTo>
                  <a:lnTo>
                    <a:pt x="641" y="550"/>
                  </a:lnTo>
                  <a:lnTo>
                    <a:pt x="637" y="550"/>
                  </a:lnTo>
                  <a:lnTo>
                    <a:pt x="634" y="554"/>
                  </a:lnTo>
                  <a:lnTo>
                    <a:pt x="628" y="554"/>
                  </a:lnTo>
                  <a:lnTo>
                    <a:pt x="626" y="550"/>
                  </a:lnTo>
                  <a:lnTo>
                    <a:pt x="619" y="550"/>
                  </a:lnTo>
                  <a:lnTo>
                    <a:pt x="612" y="550"/>
                  </a:lnTo>
                  <a:lnTo>
                    <a:pt x="610" y="549"/>
                  </a:lnTo>
                  <a:lnTo>
                    <a:pt x="606" y="549"/>
                  </a:lnTo>
                  <a:lnTo>
                    <a:pt x="605" y="549"/>
                  </a:lnTo>
                  <a:lnTo>
                    <a:pt x="599" y="549"/>
                  </a:lnTo>
                  <a:lnTo>
                    <a:pt x="595" y="550"/>
                  </a:lnTo>
                  <a:lnTo>
                    <a:pt x="592" y="550"/>
                  </a:lnTo>
                  <a:lnTo>
                    <a:pt x="588" y="550"/>
                  </a:lnTo>
                  <a:lnTo>
                    <a:pt x="586" y="550"/>
                  </a:lnTo>
                  <a:lnTo>
                    <a:pt x="584" y="552"/>
                  </a:lnTo>
                  <a:lnTo>
                    <a:pt x="581" y="554"/>
                  </a:lnTo>
                  <a:lnTo>
                    <a:pt x="581" y="558"/>
                  </a:lnTo>
                  <a:lnTo>
                    <a:pt x="579" y="560"/>
                  </a:lnTo>
                  <a:lnTo>
                    <a:pt x="575" y="563"/>
                  </a:lnTo>
                  <a:lnTo>
                    <a:pt x="572" y="561"/>
                  </a:lnTo>
                  <a:lnTo>
                    <a:pt x="574" y="560"/>
                  </a:lnTo>
                  <a:lnTo>
                    <a:pt x="574" y="558"/>
                  </a:lnTo>
                  <a:lnTo>
                    <a:pt x="574" y="556"/>
                  </a:lnTo>
                  <a:lnTo>
                    <a:pt x="575" y="556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5" y="549"/>
                  </a:lnTo>
                  <a:lnTo>
                    <a:pt x="575" y="545"/>
                  </a:lnTo>
                  <a:lnTo>
                    <a:pt x="574" y="545"/>
                  </a:lnTo>
                  <a:lnTo>
                    <a:pt x="572" y="543"/>
                  </a:lnTo>
                  <a:lnTo>
                    <a:pt x="574" y="541"/>
                  </a:lnTo>
                  <a:lnTo>
                    <a:pt x="577" y="540"/>
                  </a:lnTo>
                  <a:lnTo>
                    <a:pt x="581" y="540"/>
                  </a:lnTo>
                  <a:lnTo>
                    <a:pt x="581" y="538"/>
                  </a:lnTo>
                  <a:lnTo>
                    <a:pt x="584" y="534"/>
                  </a:lnTo>
                  <a:lnTo>
                    <a:pt x="584" y="530"/>
                  </a:lnTo>
                  <a:lnTo>
                    <a:pt x="584" y="529"/>
                  </a:lnTo>
                  <a:lnTo>
                    <a:pt x="586" y="527"/>
                  </a:lnTo>
                  <a:lnTo>
                    <a:pt x="584" y="525"/>
                  </a:lnTo>
                  <a:lnTo>
                    <a:pt x="583" y="525"/>
                  </a:lnTo>
                  <a:lnTo>
                    <a:pt x="579" y="523"/>
                  </a:lnTo>
                  <a:lnTo>
                    <a:pt x="577" y="521"/>
                  </a:lnTo>
                  <a:lnTo>
                    <a:pt x="577" y="519"/>
                  </a:lnTo>
                  <a:lnTo>
                    <a:pt x="577" y="518"/>
                  </a:lnTo>
                  <a:lnTo>
                    <a:pt x="575" y="518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68" y="518"/>
                  </a:lnTo>
                  <a:lnTo>
                    <a:pt x="566" y="518"/>
                  </a:lnTo>
                  <a:lnTo>
                    <a:pt x="563" y="518"/>
                  </a:lnTo>
                  <a:lnTo>
                    <a:pt x="561" y="518"/>
                  </a:lnTo>
                  <a:lnTo>
                    <a:pt x="559" y="518"/>
                  </a:lnTo>
                  <a:lnTo>
                    <a:pt x="557" y="518"/>
                  </a:lnTo>
                  <a:lnTo>
                    <a:pt x="555" y="519"/>
                  </a:lnTo>
                  <a:lnTo>
                    <a:pt x="555" y="521"/>
                  </a:lnTo>
                  <a:lnTo>
                    <a:pt x="552" y="521"/>
                  </a:lnTo>
                  <a:lnTo>
                    <a:pt x="552" y="523"/>
                  </a:lnTo>
                  <a:lnTo>
                    <a:pt x="550" y="525"/>
                  </a:lnTo>
                  <a:lnTo>
                    <a:pt x="550" y="527"/>
                  </a:lnTo>
                  <a:lnTo>
                    <a:pt x="546" y="527"/>
                  </a:lnTo>
                  <a:lnTo>
                    <a:pt x="543" y="532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7" y="538"/>
                  </a:lnTo>
                  <a:lnTo>
                    <a:pt x="535" y="541"/>
                  </a:lnTo>
                  <a:lnTo>
                    <a:pt x="535" y="543"/>
                  </a:lnTo>
                  <a:lnTo>
                    <a:pt x="534" y="545"/>
                  </a:lnTo>
                  <a:lnTo>
                    <a:pt x="532" y="547"/>
                  </a:lnTo>
                  <a:lnTo>
                    <a:pt x="530" y="547"/>
                  </a:lnTo>
                  <a:lnTo>
                    <a:pt x="528" y="549"/>
                  </a:lnTo>
                  <a:lnTo>
                    <a:pt x="528" y="552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58"/>
                  </a:lnTo>
                  <a:lnTo>
                    <a:pt x="528" y="560"/>
                  </a:lnTo>
                  <a:lnTo>
                    <a:pt x="530" y="561"/>
                  </a:lnTo>
                  <a:lnTo>
                    <a:pt x="528" y="563"/>
                  </a:lnTo>
                  <a:lnTo>
                    <a:pt x="528" y="565"/>
                  </a:lnTo>
                  <a:lnTo>
                    <a:pt x="526" y="567"/>
                  </a:lnTo>
                  <a:lnTo>
                    <a:pt x="524" y="569"/>
                  </a:lnTo>
                  <a:lnTo>
                    <a:pt x="523" y="569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19" y="567"/>
                  </a:lnTo>
                  <a:lnTo>
                    <a:pt x="517" y="567"/>
                  </a:lnTo>
                  <a:lnTo>
                    <a:pt x="515" y="567"/>
                  </a:lnTo>
                  <a:lnTo>
                    <a:pt x="515" y="565"/>
                  </a:lnTo>
                  <a:lnTo>
                    <a:pt x="513" y="565"/>
                  </a:lnTo>
                  <a:lnTo>
                    <a:pt x="512" y="565"/>
                  </a:lnTo>
                  <a:lnTo>
                    <a:pt x="510" y="563"/>
                  </a:lnTo>
                  <a:lnTo>
                    <a:pt x="508" y="560"/>
                  </a:lnTo>
                  <a:lnTo>
                    <a:pt x="504" y="556"/>
                  </a:lnTo>
                  <a:lnTo>
                    <a:pt x="504" y="558"/>
                  </a:lnTo>
                  <a:lnTo>
                    <a:pt x="503" y="558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1" y="558"/>
                  </a:lnTo>
                  <a:lnTo>
                    <a:pt x="499" y="560"/>
                  </a:lnTo>
                  <a:lnTo>
                    <a:pt x="497" y="560"/>
                  </a:lnTo>
                  <a:lnTo>
                    <a:pt x="495" y="558"/>
                  </a:lnTo>
                  <a:lnTo>
                    <a:pt x="495" y="556"/>
                  </a:lnTo>
                  <a:lnTo>
                    <a:pt x="495" y="554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2"/>
                  </a:lnTo>
                  <a:lnTo>
                    <a:pt x="488" y="556"/>
                  </a:lnTo>
                  <a:lnTo>
                    <a:pt x="486" y="556"/>
                  </a:lnTo>
                  <a:lnTo>
                    <a:pt x="484" y="558"/>
                  </a:lnTo>
                  <a:lnTo>
                    <a:pt x="483" y="558"/>
                  </a:lnTo>
                  <a:lnTo>
                    <a:pt x="481" y="558"/>
                  </a:lnTo>
                  <a:lnTo>
                    <a:pt x="479" y="558"/>
                  </a:lnTo>
                  <a:lnTo>
                    <a:pt x="475" y="560"/>
                  </a:lnTo>
                  <a:lnTo>
                    <a:pt x="473" y="561"/>
                  </a:lnTo>
                  <a:lnTo>
                    <a:pt x="473" y="563"/>
                  </a:lnTo>
                  <a:lnTo>
                    <a:pt x="472" y="563"/>
                  </a:lnTo>
                  <a:lnTo>
                    <a:pt x="470" y="563"/>
                  </a:lnTo>
                  <a:lnTo>
                    <a:pt x="470" y="567"/>
                  </a:lnTo>
                  <a:lnTo>
                    <a:pt x="470" y="569"/>
                  </a:lnTo>
                  <a:lnTo>
                    <a:pt x="468" y="570"/>
                  </a:lnTo>
                  <a:lnTo>
                    <a:pt x="468" y="572"/>
                  </a:lnTo>
                  <a:lnTo>
                    <a:pt x="468" y="574"/>
                  </a:lnTo>
                  <a:lnTo>
                    <a:pt x="468" y="576"/>
                  </a:lnTo>
                  <a:lnTo>
                    <a:pt x="472" y="580"/>
                  </a:lnTo>
                  <a:lnTo>
                    <a:pt x="473" y="583"/>
                  </a:lnTo>
                  <a:lnTo>
                    <a:pt x="475" y="587"/>
                  </a:lnTo>
                  <a:lnTo>
                    <a:pt x="481" y="591"/>
                  </a:lnTo>
                  <a:lnTo>
                    <a:pt x="484" y="600"/>
                  </a:lnTo>
                  <a:lnTo>
                    <a:pt x="481" y="611"/>
                  </a:lnTo>
                  <a:lnTo>
                    <a:pt x="477" y="616"/>
                  </a:lnTo>
                  <a:lnTo>
                    <a:pt x="472" y="620"/>
                  </a:lnTo>
                  <a:lnTo>
                    <a:pt x="468" y="627"/>
                  </a:lnTo>
                  <a:lnTo>
                    <a:pt x="459" y="631"/>
                  </a:lnTo>
                  <a:lnTo>
                    <a:pt x="452" y="636"/>
                  </a:lnTo>
                  <a:lnTo>
                    <a:pt x="441" y="631"/>
                  </a:lnTo>
                  <a:lnTo>
                    <a:pt x="439" y="631"/>
                  </a:lnTo>
                  <a:lnTo>
                    <a:pt x="441" y="634"/>
                  </a:lnTo>
                  <a:lnTo>
                    <a:pt x="439" y="636"/>
                  </a:lnTo>
                  <a:lnTo>
                    <a:pt x="439" y="638"/>
                  </a:lnTo>
                  <a:lnTo>
                    <a:pt x="437" y="640"/>
                  </a:lnTo>
                  <a:lnTo>
                    <a:pt x="428" y="642"/>
                  </a:lnTo>
                  <a:lnTo>
                    <a:pt x="419" y="640"/>
                  </a:lnTo>
                  <a:lnTo>
                    <a:pt x="413" y="640"/>
                  </a:lnTo>
                  <a:lnTo>
                    <a:pt x="410" y="638"/>
                  </a:lnTo>
                  <a:lnTo>
                    <a:pt x="399" y="634"/>
                  </a:lnTo>
                  <a:lnTo>
                    <a:pt x="391" y="627"/>
                  </a:lnTo>
                  <a:lnTo>
                    <a:pt x="384" y="620"/>
                  </a:lnTo>
                  <a:lnTo>
                    <a:pt x="377" y="614"/>
                  </a:lnTo>
                  <a:lnTo>
                    <a:pt x="371" y="611"/>
                  </a:lnTo>
                  <a:lnTo>
                    <a:pt x="364" y="605"/>
                  </a:lnTo>
                  <a:lnTo>
                    <a:pt x="353" y="596"/>
                  </a:lnTo>
                  <a:lnTo>
                    <a:pt x="344" y="583"/>
                  </a:lnTo>
                  <a:lnTo>
                    <a:pt x="344" y="580"/>
                  </a:lnTo>
                  <a:lnTo>
                    <a:pt x="335" y="574"/>
                  </a:lnTo>
                  <a:lnTo>
                    <a:pt x="331" y="572"/>
                  </a:lnTo>
                  <a:lnTo>
                    <a:pt x="324" y="570"/>
                  </a:lnTo>
                  <a:lnTo>
                    <a:pt x="319" y="569"/>
                  </a:lnTo>
                  <a:lnTo>
                    <a:pt x="300" y="558"/>
                  </a:lnTo>
                  <a:lnTo>
                    <a:pt x="293" y="552"/>
                  </a:lnTo>
                  <a:lnTo>
                    <a:pt x="291" y="547"/>
                  </a:lnTo>
                  <a:lnTo>
                    <a:pt x="293" y="541"/>
                  </a:lnTo>
                  <a:lnTo>
                    <a:pt x="300" y="538"/>
                  </a:lnTo>
                  <a:lnTo>
                    <a:pt x="304" y="534"/>
                  </a:lnTo>
                  <a:lnTo>
                    <a:pt x="302" y="532"/>
                  </a:lnTo>
                  <a:lnTo>
                    <a:pt x="300" y="534"/>
                  </a:lnTo>
                  <a:lnTo>
                    <a:pt x="293" y="534"/>
                  </a:lnTo>
                  <a:lnTo>
                    <a:pt x="286" y="540"/>
                  </a:lnTo>
                  <a:lnTo>
                    <a:pt x="284" y="538"/>
                  </a:lnTo>
                  <a:lnTo>
                    <a:pt x="280" y="538"/>
                  </a:lnTo>
                  <a:lnTo>
                    <a:pt x="279" y="536"/>
                  </a:lnTo>
                  <a:lnTo>
                    <a:pt x="275" y="534"/>
                  </a:lnTo>
                  <a:lnTo>
                    <a:pt x="268" y="532"/>
                  </a:lnTo>
                  <a:lnTo>
                    <a:pt x="264" y="529"/>
                  </a:lnTo>
                  <a:lnTo>
                    <a:pt x="260" y="525"/>
                  </a:lnTo>
                  <a:lnTo>
                    <a:pt x="259" y="523"/>
                  </a:lnTo>
                  <a:lnTo>
                    <a:pt x="257" y="523"/>
                  </a:lnTo>
                  <a:lnTo>
                    <a:pt x="255" y="521"/>
                  </a:lnTo>
                  <a:lnTo>
                    <a:pt x="255" y="518"/>
                  </a:lnTo>
                  <a:lnTo>
                    <a:pt x="257" y="516"/>
                  </a:lnTo>
                  <a:lnTo>
                    <a:pt x="257" y="514"/>
                  </a:lnTo>
                  <a:lnTo>
                    <a:pt x="257" y="509"/>
                  </a:lnTo>
                  <a:lnTo>
                    <a:pt x="257" y="503"/>
                  </a:lnTo>
                  <a:lnTo>
                    <a:pt x="253" y="499"/>
                  </a:lnTo>
                  <a:lnTo>
                    <a:pt x="251" y="498"/>
                  </a:lnTo>
                  <a:lnTo>
                    <a:pt x="249" y="494"/>
                  </a:lnTo>
                  <a:lnTo>
                    <a:pt x="248" y="494"/>
                  </a:lnTo>
                  <a:lnTo>
                    <a:pt x="248" y="492"/>
                  </a:lnTo>
                  <a:lnTo>
                    <a:pt x="246" y="490"/>
                  </a:lnTo>
                  <a:lnTo>
                    <a:pt x="244" y="489"/>
                  </a:lnTo>
                  <a:lnTo>
                    <a:pt x="244" y="487"/>
                  </a:lnTo>
                  <a:lnTo>
                    <a:pt x="239" y="479"/>
                  </a:lnTo>
                  <a:lnTo>
                    <a:pt x="237" y="476"/>
                  </a:lnTo>
                  <a:lnTo>
                    <a:pt x="235" y="474"/>
                  </a:lnTo>
                  <a:lnTo>
                    <a:pt x="233" y="474"/>
                  </a:lnTo>
                  <a:lnTo>
                    <a:pt x="231" y="472"/>
                  </a:lnTo>
                  <a:lnTo>
                    <a:pt x="229" y="472"/>
                  </a:lnTo>
                  <a:lnTo>
                    <a:pt x="228" y="468"/>
                  </a:lnTo>
                  <a:lnTo>
                    <a:pt x="226" y="467"/>
                  </a:lnTo>
                  <a:lnTo>
                    <a:pt x="222" y="463"/>
                  </a:lnTo>
                  <a:lnTo>
                    <a:pt x="222" y="461"/>
                  </a:lnTo>
                  <a:lnTo>
                    <a:pt x="219" y="456"/>
                  </a:lnTo>
                  <a:lnTo>
                    <a:pt x="215" y="454"/>
                  </a:lnTo>
                  <a:lnTo>
                    <a:pt x="213" y="450"/>
                  </a:lnTo>
                  <a:lnTo>
                    <a:pt x="213" y="448"/>
                  </a:lnTo>
                  <a:lnTo>
                    <a:pt x="209" y="443"/>
                  </a:lnTo>
                  <a:lnTo>
                    <a:pt x="208" y="439"/>
                  </a:lnTo>
                  <a:lnTo>
                    <a:pt x="206" y="436"/>
                  </a:lnTo>
                  <a:lnTo>
                    <a:pt x="206" y="432"/>
                  </a:lnTo>
                  <a:lnTo>
                    <a:pt x="206" y="428"/>
                  </a:lnTo>
                  <a:lnTo>
                    <a:pt x="206" y="425"/>
                  </a:lnTo>
                  <a:lnTo>
                    <a:pt x="204" y="421"/>
                  </a:lnTo>
                  <a:lnTo>
                    <a:pt x="204" y="417"/>
                  </a:lnTo>
                  <a:lnTo>
                    <a:pt x="202" y="414"/>
                  </a:lnTo>
                  <a:lnTo>
                    <a:pt x="202" y="407"/>
                  </a:lnTo>
                  <a:lnTo>
                    <a:pt x="200" y="403"/>
                  </a:lnTo>
                  <a:lnTo>
                    <a:pt x="195" y="397"/>
                  </a:lnTo>
                  <a:lnTo>
                    <a:pt x="197" y="396"/>
                  </a:lnTo>
                  <a:lnTo>
                    <a:pt x="197" y="388"/>
                  </a:lnTo>
                  <a:lnTo>
                    <a:pt x="198" y="368"/>
                  </a:lnTo>
                  <a:lnTo>
                    <a:pt x="193" y="366"/>
                  </a:lnTo>
                  <a:lnTo>
                    <a:pt x="182" y="366"/>
                  </a:lnTo>
                  <a:lnTo>
                    <a:pt x="178" y="363"/>
                  </a:lnTo>
                  <a:lnTo>
                    <a:pt x="177" y="361"/>
                  </a:lnTo>
                  <a:lnTo>
                    <a:pt x="171" y="357"/>
                  </a:lnTo>
                  <a:lnTo>
                    <a:pt x="160" y="357"/>
                  </a:lnTo>
                  <a:lnTo>
                    <a:pt x="155" y="354"/>
                  </a:lnTo>
                  <a:lnTo>
                    <a:pt x="149" y="350"/>
                  </a:lnTo>
                  <a:lnTo>
                    <a:pt x="146" y="346"/>
                  </a:lnTo>
                  <a:lnTo>
                    <a:pt x="142" y="345"/>
                  </a:lnTo>
                  <a:lnTo>
                    <a:pt x="140" y="343"/>
                  </a:lnTo>
                  <a:lnTo>
                    <a:pt x="140" y="341"/>
                  </a:lnTo>
                  <a:lnTo>
                    <a:pt x="138" y="341"/>
                  </a:lnTo>
                  <a:lnTo>
                    <a:pt x="137" y="339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1" y="336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6" y="330"/>
                  </a:lnTo>
                  <a:lnTo>
                    <a:pt x="124" y="328"/>
                  </a:lnTo>
                  <a:lnTo>
                    <a:pt x="124" y="325"/>
                  </a:lnTo>
                  <a:lnTo>
                    <a:pt x="126" y="323"/>
                  </a:lnTo>
                  <a:lnTo>
                    <a:pt x="129" y="319"/>
                  </a:lnTo>
                  <a:lnTo>
                    <a:pt x="131" y="319"/>
                  </a:lnTo>
                  <a:lnTo>
                    <a:pt x="135" y="321"/>
                  </a:lnTo>
                  <a:lnTo>
                    <a:pt x="149" y="301"/>
                  </a:lnTo>
                  <a:lnTo>
                    <a:pt x="153" y="295"/>
                  </a:lnTo>
                  <a:lnTo>
                    <a:pt x="157" y="295"/>
                  </a:lnTo>
                  <a:lnTo>
                    <a:pt x="155" y="288"/>
                  </a:lnTo>
                  <a:lnTo>
                    <a:pt x="155" y="281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42" y="243"/>
                  </a:lnTo>
                  <a:lnTo>
                    <a:pt x="140" y="237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0"/>
                  </a:lnTo>
                  <a:lnTo>
                    <a:pt x="137" y="228"/>
                  </a:lnTo>
                  <a:lnTo>
                    <a:pt x="135" y="226"/>
                  </a:lnTo>
                  <a:lnTo>
                    <a:pt x="133" y="226"/>
                  </a:lnTo>
                  <a:lnTo>
                    <a:pt x="129" y="223"/>
                  </a:lnTo>
                  <a:lnTo>
                    <a:pt x="126" y="219"/>
                  </a:lnTo>
                  <a:lnTo>
                    <a:pt x="124" y="219"/>
                  </a:lnTo>
                  <a:lnTo>
                    <a:pt x="122" y="219"/>
                  </a:lnTo>
                  <a:lnTo>
                    <a:pt x="120" y="219"/>
                  </a:lnTo>
                  <a:lnTo>
                    <a:pt x="118" y="219"/>
                  </a:lnTo>
                  <a:lnTo>
                    <a:pt x="117" y="221"/>
                  </a:lnTo>
                  <a:lnTo>
                    <a:pt x="115" y="219"/>
                  </a:lnTo>
                  <a:lnTo>
                    <a:pt x="113" y="219"/>
                  </a:lnTo>
                  <a:lnTo>
                    <a:pt x="111" y="219"/>
                  </a:lnTo>
                  <a:lnTo>
                    <a:pt x="109" y="219"/>
                  </a:lnTo>
                  <a:lnTo>
                    <a:pt x="106" y="226"/>
                  </a:lnTo>
                  <a:lnTo>
                    <a:pt x="107" y="234"/>
                  </a:lnTo>
                  <a:lnTo>
                    <a:pt x="104" y="239"/>
                  </a:lnTo>
                  <a:lnTo>
                    <a:pt x="104" y="241"/>
                  </a:lnTo>
                  <a:lnTo>
                    <a:pt x="100" y="244"/>
                  </a:lnTo>
                  <a:lnTo>
                    <a:pt x="97" y="246"/>
                  </a:lnTo>
                  <a:lnTo>
                    <a:pt x="91" y="244"/>
                  </a:lnTo>
                  <a:lnTo>
                    <a:pt x="89" y="243"/>
                  </a:lnTo>
                  <a:lnTo>
                    <a:pt x="84" y="241"/>
                  </a:lnTo>
                  <a:lnTo>
                    <a:pt x="77" y="241"/>
                  </a:lnTo>
                  <a:lnTo>
                    <a:pt x="69" y="239"/>
                  </a:lnTo>
                  <a:lnTo>
                    <a:pt x="67" y="235"/>
                  </a:lnTo>
                  <a:lnTo>
                    <a:pt x="66" y="226"/>
                  </a:lnTo>
                  <a:lnTo>
                    <a:pt x="66" y="217"/>
                  </a:lnTo>
                  <a:lnTo>
                    <a:pt x="66" y="210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9"/>
                  </a:lnTo>
                  <a:lnTo>
                    <a:pt x="80" y="192"/>
                  </a:lnTo>
                  <a:lnTo>
                    <a:pt x="86" y="188"/>
                  </a:lnTo>
                  <a:lnTo>
                    <a:pt x="84" y="181"/>
                  </a:lnTo>
                  <a:lnTo>
                    <a:pt x="75" y="168"/>
                  </a:lnTo>
                  <a:lnTo>
                    <a:pt x="51" y="166"/>
                  </a:lnTo>
                  <a:lnTo>
                    <a:pt x="56" y="183"/>
                  </a:lnTo>
                  <a:lnTo>
                    <a:pt x="47" y="184"/>
                  </a:lnTo>
                  <a:lnTo>
                    <a:pt x="36" y="184"/>
                  </a:lnTo>
                  <a:lnTo>
                    <a:pt x="29" y="184"/>
                  </a:lnTo>
                  <a:lnTo>
                    <a:pt x="20" y="179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1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5"/>
                  </a:lnTo>
                  <a:lnTo>
                    <a:pt x="13" y="124"/>
                  </a:lnTo>
                  <a:lnTo>
                    <a:pt x="13" y="117"/>
                  </a:lnTo>
                  <a:lnTo>
                    <a:pt x="7" y="106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0" y="84"/>
                  </a:lnTo>
                  <a:lnTo>
                    <a:pt x="4" y="82"/>
                  </a:lnTo>
                  <a:lnTo>
                    <a:pt x="11" y="82"/>
                  </a:lnTo>
                  <a:lnTo>
                    <a:pt x="13" y="82"/>
                  </a:lnTo>
                  <a:lnTo>
                    <a:pt x="18" y="82"/>
                  </a:lnTo>
                  <a:lnTo>
                    <a:pt x="26" y="82"/>
                  </a:lnTo>
                  <a:lnTo>
                    <a:pt x="35" y="86"/>
                  </a:lnTo>
                  <a:lnTo>
                    <a:pt x="42" y="90"/>
                  </a:lnTo>
                  <a:lnTo>
                    <a:pt x="51" y="90"/>
                  </a:lnTo>
                  <a:lnTo>
                    <a:pt x="58" y="91"/>
                  </a:lnTo>
                  <a:lnTo>
                    <a:pt x="67" y="90"/>
                  </a:lnTo>
                  <a:lnTo>
                    <a:pt x="73" y="90"/>
                  </a:lnTo>
                  <a:lnTo>
                    <a:pt x="77" y="90"/>
                  </a:lnTo>
                  <a:lnTo>
                    <a:pt x="82" y="88"/>
                  </a:lnTo>
                  <a:lnTo>
                    <a:pt x="84" y="93"/>
                  </a:lnTo>
                  <a:lnTo>
                    <a:pt x="82" y="99"/>
                  </a:lnTo>
                  <a:lnTo>
                    <a:pt x="80" y="102"/>
                  </a:lnTo>
                  <a:lnTo>
                    <a:pt x="82" y="108"/>
                  </a:lnTo>
                  <a:lnTo>
                    <a:pt x="87" y="110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98" y="117"/>
                  </a:lnTo>
                  <a:lnTo>
                    <a:pt x="98" y="121"/>
                  </a:lnTo>
                  <a:lnTo>
                    <a:pt x="98" y="119"/>
                  </a:lnTo>
                  <a:lnTo>
                    <a:pt x="100" y="119"/>
                  </a:lnTo>
                  <a:lnTo>
                    <a:pt x="100" y="117"/>
                  </a:lnTo>
                  <a:lnTo>
                    <a:pt x="102" y="117"/>
                  </a:lnTo>
                  <a:lnTo>
                    <a:pt x="104" y="117"/>
                  </a:lnTo>
                  <a:lnTo>
                    <a:pt x="106" y="117"/>
                  </a:lnTo>
                  <a:lnTo>
                    <a:pt x="107" y="117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5" y="113"/>
                  </a:lnTo>
                  <a:lnTo>
                    <a:pt x="117" y="115"/>
                  </a:lnTo>
                  <a:lnTo>
                    <a:pt x="118" y="113"/>
                  </a:lnTo>
                  <a:lnTo>
                    <a:pt x="118" y="111"/>
                  </a:lnTo>
                  <a:lnTo>
                    <a:pt x="120" y="111"/>
                  </a:lnTo>
                  <a:lnTo>
                    <a:pt x="122" y="111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4" y="104"/>
                  </a:lnTo>
                  <a:lnTo>
                    <a:pt x="122" y="97"/>
                  </a:lnTo>
                  <a:lnTo>
                    <a:pt x="124" y="91"/>
                  </a:lnTo>
                  <a:lnTo>
                    <a:pt x="126" y="84"/>
                  </a:lnTo>
                  <a:lnTo>
                    <a:pt x="127" y="81"/>
                  </a:lnTo>
                  <a:lnTo>
                    <a:pt x="133" y="77"/>
                  </a:lnTo>
                  <a:lnTo>
                    <a:pt x="140" y="73"/>
                  </a:lnTo>
                  <a:lnTo>
                    <a:pt x="146" y="71"/>
                  </a:lnTo>
                  <a:lnTo>
                    <a:pt x="149" y="71"/>
                  </a:lnTo>
                  <a:lnTo>
                    <a:pt x="155" y="73"/>
                  </a:lnTo>
                  <a:lnTo>
                    <a:pt x="158" y="79"/>
                  </a:lnTo>
                  <a:lnTo>
                    <a:pt x="160" y="84"/>
                  </a:lnTo>
                  <a:lnTo>
                    <a:pt x="162" y="86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66" y="82"/>
                  </a:lnTo>
                  <a:lnTo>
                    <a:pt x="164" y="82"/>
                  </a:lnTo>
                  <a:lnTo>
                    <a:pt x="164" y="81"/>
                  </a:lnTo>
                  <a:lnTo>
                    <a:pt x="164" y="79"/>
                  </a:lnTo>
                  <a:lnTo>
                    <a:pt x="162" y="77"/>
                  </a:lnTo>
                  <a:lnTo>
                    <a:pt x="160" y="73"/>
                  </a:lnTo>
                  <a:lnTo>
                    <a:pt x="160" y="70"/>
                  </a:lnTo>
                  <a:lnTo>
                    <a:pt x="160" y="68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6" y="59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69" y="53"/>
                  </a:lnTo>
                  <a:lnTo>
                    <a:pt x="169" y="51"/>
                  </a:lnTo>
                  <a:lnTo>
                    <a:pt x="171" y="51"/>
                  </a:lnTo>
                  <a:lnTo>
                    <a:pt x="171" y="50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7" y="48"/>
                  </a:lnTo>
                  <a:lnTo>
                    <a:pt x="178" y="48"/>
                  </a:lnTo>
                  <a:lnTo>
                    <a:pt x="180" y="48"/>
                  </a:lnTo>
                  <a:lnTo>
                    <a:pt x="182" y="48"/>
                  </a:lnTo>
                  <a:lnTo>
                    <a:pt x="184" y="48"/>
                  </a:lnTo>
                  <a:lnTo>
                    <a:pt x="184" y="50"/>
                  </a:lnTo>
                  <a:lnTo>
                    <a:pt x="186" y="51"/>
                  </a:lnTo>
                  <a:lnTo>
                    <a:pt x="188" y="51"/>
                  </a:lnTo>
                  <a:lnTo>
                    <a:pt x="188" y="50"/>
                  </a:lnTo>
                  <a:lnTo>
                    <a:pt x="188" y="48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86" y="39"/>
                  </a:lnTo>
                  <a:lnTo>
                    <a:pt x="184" y="37"/>
                  </a:lnTo>
                  <a:lnTo>
                    <a:pt x="182" y="37"/>
                  </a:lnTo>
                  <a:lnTo>
                    <a:pt x="182" y="35"/>
                  </a:lnTo>
                  <a:lnTo>
                    <a:pt x="182" y="33"/>
                  </a:lnTo>
                  <a:lnTo>
                    <a:pt x="182" y="31"/>
                  </a:lnTo>
                  <a:lnTo>
                    <a:pt x="182" y="30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84" y="24"/>
                  </a:lnTo>
                  <a:lnTo>
                    <a:pt x="182" y="24"/>
                  </a:lnTo>
                  <a:lnTo>
                    <a:pt x="182" y="22"/>
                  </a:lnTo>
                  <a:lnTo>
                    <a:pt x="184" y="20"/>
                  </a:lnTo>
                  <a:lnTo>
                    <a:pt x="186" y="19"/>
                  </a:lnTo>
                  <a:lnTo>
                    <a:pt x="188" y="19"/>
                  </a:lnTo>
                  <a:lnTo>
                    <a:pt x="189" y="19"/>
                  </a:lnTo>
                  <a:lnTo>
                    <a:pt x="189" y="17"/>
                  </a:lnTo>
                  <a:lnTo>
                    <a:pt x="191" y="17"/>
                  </a:lnTo>
                  <a:lnTo>
                    <a:pt x="191" y="15"/>
                  </a:lnTo>
                  <a:lnTo>
                    <a:pt x="193" y="15"/>
                  </a:lnTo>
                  <a:lnTo>
                    <a:pt x="195" y="13"/>
                  </a:lnTo>
                  <a:lnTo>
                    <a:pt x="197" y="11"/>
                  </a:lnTo>
                  <a:lnTo>
                    <a:pt x="198" y="11"/>
                  </a:lnTo>
                  <a:lnTo>
                    <a:pt x="200" y="9"/>
                  </a:lnTo>
                  <a:lnTo>
                    <a:pt x="202" y="8"/>
                  </a:lnTo>
                  <a:lnTo>
                    <a:pt x="204" y="8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09" y="6"/>
                  </a:lnTo>
                  <a:lnTo>
                    <a:pt x="209" y="4"/>
                  </a:lnTo>
                  <a:lnTo>
                    <a:pt x="211" y="2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4643" y="1222"/>
              <a:ext cx="9" cy="5"/>
            </a:xfrm>
            <a:custGeom>
              <a:avLst/>
              <a:gdLst>
                <a:gd name="T0" fmla="*/ 6 w 9"/>
                <a:gd name="T1" fmla="*/ 5 h 5"/>
                <a:gd name="T2" fmla="*/ 4 w 9"/>
                <a:gd name="T3" fmla="*/ 5 h 5"/>
                <a:gd name="T4" fmla="*/ 0 w 9"/>
                <a:gd name="T5" fmla="*/ 2 h 5"/>
                <a:gd name="T6" fmla="*/ 2 w 9"/>
                <a:gd name="T7" fmla="*/ 2 h 5"/>
                <a:gd name="T8" fmla="*/ 7 w 9"/>
                <a:gd name="T9" fmla="*/ 0 h 5"/>
                <a:gd name="T10" fmla="*/ 7 w 9"/>
                <a:gd name="T11" fmla="*/ 2 h 5"/>
                <a:gd name="T12" fmla="*/ 9 w 9"/>
                <a:gd name="T13" fmla="*/ 2 h 5"/>
                <a:gd name="T14" fmla="*/ 6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6" y="5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4674" y="1176"/>
              <a:ext cx="6" cy="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0 w 6"/>
                <a:gd name="T5" fmla="*/ 6 h 6"/>
                <a:gd name="T6" fmla="*/ 0 w 6"/>
                <a:gd name="T7" fmla="*/ 4 h 6"/>
                <a:gd name="T8" fmla="*/ 0 w 6"/>
                <a:gd name="T9" fmla="*/ 0 h 6"/>
                <a:gd name="T10" fmla="*/ 4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4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4485" y="1142"/>
              <a:ext cx="7" cy="5"/>
            </a:xfrm>
            <a:custGeom>
              <a:avLst/>
              <a:gdLst>
                <a:gd name="T0" fmla="*/ 5 w 7"/>
                <a:gd name="T1" fmla="*/ 3 h 5"/>
                <a:gd name="T2" fmla="*/ 3 w 7"/>
                <a:gd name="T3" fmla="*/ 5 h 5"/>
                <a:gd name="T4" fmla="*/ 2 w 7"/>
                <a:gd name="T5" fmla="*/ 5 h 5"/>
                <a:gd name="T6" fmla="*/ 0 w 7"/>
                <a:gd name="T7" fmla="*/ 1 h 5"/>
                <a:gd name="T8" fmla="*/ 3 w 7"/>
                <a:gd name="T9" fmla="*/ 0 h 5"/>
                <a:gd name="T10" fmla="*/ 5 w 7"/>
                <a:gd name="T11" fmla="*/ 0 h 5"/>
                <a:gd name="T12" fmla="*/ 7 w 7"/>
                <a:gd name="T13" fmla="*/ 1 h 5"/>
                <a:gd name="T14" fmla="*/ 5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5" y="3"/>
                  </a:moveTo>
                  <a:lnTo>
                    <a:pt x="3" y="5"/>
                  </a:lnTo>
                  <a:lnTo>
                    <a:pt x="2" y="5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4408" y="1140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2 w 6"/>
                <a:gd name="T5" fmla="*/ 3 h 5"/>
                <a:gd name="T6" fmla="*/ 0 w 6"/>
                <a:gd name="T7" fmla="*/ 3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  <a:gd name="T16" fmla="*/ 6 w 6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4481" y="1138"/>
              <a:ext cx="6" cy="4"/>
            </a:xfrm>
            <a:custGeom>
              <a:avLst/>
              <a:gdLst>
                <a:gd name="T0" fmla="*/ 6 w 6"/>
                <a:gd name="T1" fmla="*/ 2 h 4"/>
                <a:gd name="T2" fmla="*/ 4 w 6"/>
                <a:gd name="T3" fmla="*/ 4 h 4"/>
                <a:gd name="T4" fmla="*/ 0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4084" y="1032"/>
              <a:ext cx="11" cy="9"/>
            </a:xfrm>
            <a:custGeom>
              <a:avLst/>
              <a:gdLst>
                <a:gd name="T0" fmla="*/ 9 w 11"/>
                <a:gd name="T1" fmla="*/ 8 h 9"/>
                <a:gd name="T2" fmla="*/ 4 w 11"/>
                <a:gd name="T3" fmla="*/ 9 h 9"/>
                <a:gd name="T4" fmla="*/ 0 w 11"/>
                <a:gd name="T5" fmla="*/ 9 h 9"/>
                <a:gd name="T6" fmla="*/ 0 w 11"/>
                <a:gd name="T7" fmla="*/ 4 h 9"/>
                <a:gd name="T8" fmla="*/ 4 w 11"/>
                <a:gd name="T9" fmla="*/ 0 h 9"/>
                <a:gd name="T10" fmla="*/ 6 w 11"/>
                <a:gd name="T11" fmla="*/ 0 h 9"/>
                <a:gd name="T12" fmla="*/ 11 w 11"/>
                <a:gd name="T13" fmla="*/ 6 h 9"/>
                <a:gd name="T14" fmla="*/ 9 w 1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lnTo>
                    <a:pt x="4" y="9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1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4081" y="103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4004" y="1014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3982" y="1007"/>
              <a:ext cx="22" cy="18"/>
            </a:xfrm>
            <a:custGeom>
              <a:avLst/>
              <a:gdLst>
                <a:gd name="T0" fmla="*/ 15 w 22"/>
                <a:gd name="T1" fmla="*/ 16 h 18"/>
                <a:gd name="T2" fmla="*/ 6 w 22"/>
                <a:gd name="T3" fmla="*/ 18 h 18"/>
                <a:gd name="T4" fmla="*/ 4 w 22"/>
                <a:gd name="T5" fmla="*/ 14 h 18"/>
                <a:gd name="T6" fmla="*/ 0 w 22"/>
                <a:gd name="T7" fmla="*/ 11 h 18"/>
                <a:gd name="T8" fmla="*/ 0 w 22"/>
                <a:gd name="T9" fmla="*/ 3 h 18"/>
                <a:gd name="T10" fmla="*/ 4 w 22"/>
                <a:gd name="T11" fmla="*/ 0 h 18"/>
                <a:gd name="T12" fmla="*/ 8 w 22"/>
                <a:gd name="T13" fmla="*/ 0 h 18"/>
                <a:gd name="T14" fmla="*/ 17 w 22"/>
                <a:gd name="T15" fmla="*/ 3 h 18"/>
                <a:gd name="T16" fmla="*/ 19 w 22"/>
                <a:gd name="T17" fmla="*/ 7 h 18"/>
                <a:gd name="T18" fmla="*/ 22 w 22"/>
                <a:gd name="T19" fmla="*/ 7 h 18"/>
                <a:gd name="T20" fmla="*/ 20 w 22"/>
                <a:gd name="T21" fmla="*/ 11 h 18"/>
                <a:gd name="T22" fmla="*/ 15 w 22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6"/>
                  </a:moveTo>
                  <a:lnTo>
                    <a:pt x="6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0" y="11"/>
                  </a:lnTo>
                  <a:lnTo>
                    <a:pt x="1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3757" y="919"/>
              <a:ext cx="1066" cy="1122"/>
            </a:xfrm>
            <a:custGeom>
              <a:avLst/>
              <a:gdLst>
                <a:gd name="T0" fmla="*/ 51 w 1066"/>
                <a:gd name="T1" fmla="*/ 50 h 1122"/>
                <a:gd name="T2" fmla="*/ 114 w 1066"/>
                <a:gd name="T3" fmla="*/ 79 h 1122"/>
                <a:gd name="T4" fmla="*/ 147 w 1066"/>
                <a:gd name="T5" fmla="*/ 104 h 1122"/>
                <a:gd name="T6" fmla="*/ 233 w 1066"/>
                <a:gd name="T7" fmla="*/ 113 h 1122"/>
                <a:gd name="T8" fmla="*/ 316 w 1066"/>
                <a:gd name="T9" fmla="*/ 115 h 1122"/>
                <a:gd name="T10" fmla="*/ 404 w 1066"/>
                <a:gd name="T11" fmla="*/ 203 h 1122"/>
                <a:gd name="T12" fmla="*/ 398 w 1066"/>
                <a:gd name="T13" fmla="*/ 244 h 1122"/>
                <a:gd name="T14" fmla="*/ 444 w 1066"/>
                <a:gd name="T15" fmla="*/ 292 h 1122"/>
                <a:gd name="T16" fmla="*/ 447 w 1066"/>
                <a:gd name="T17" fmla="*/ 230 h 1122"/>
                <a:gd name="T18" fmla="*/ 495 w 1066"/>
                <a:gd name="T19" fmla="*/ 201 h 1122"/>
                <a:gd name="T20" fmla="*/ 569 w 1066"/>
                <a:gd name="T21" fmla="*/ 192 h 1122"/>
                <a:gd name="T22" fmla="*/ 609 w 1066"/>
                <a:gd name="T23" fmla="*/ 170 h 1122"/>
                <a:gd name="T24" fmla="*/ 659 w 1066"/>
                <a:gd name="T25" fmla="*/ 213 h 1122"/>
                <a:gd name="T26" fmla="*/ 693 w 1066"/>
                <a:gd name="T27" fmla="*/ 241 h 1122"/>
                <a:gd name="T28" fmla="*/ 784 w 1066"/>
                <a:gd name="T29" fmla="*/ 254 h 1122"/>
                <a:gd name="T30" fmla="*/ 897 w 1066"/>
                <a:gd name="T31" fmla="*/ 266 h 1122"/>
                <a:gd name="T32" fmla="*/ 873 w 1066"/>
                <a:gd name="T33" fmla="*/ 317 h 1122"/>
                <a:gd name="T34" fmla="*/ 906 w 1066"/>
                <a:gd name="T35" fmla="*/ 292 h 1122"/>
                <a:gd name="T36" fmla="*/ 948 w 1066"/>
                <a:gd name="T37" fmla="*/ 308 h 1122"/>
                <a:gd name="T38" fmla="*/ 903 w 1066"/>
                <a:gd name="T39" fmla="*/ 352 h 1122"/>
                <a:gd name="T40" fmla="*/ 903 w 1066"/>
                <a:gd name="T41" fmla="*/ 388 h 1122"/>
                <a:gd name="T42" fmla="*/ 895 w 1066"/>
                <a:gd name="T43" fmla="*/ 412 h 1122"/>
                <a:gd name="T44" fmla="*/ 892 w 1066"/>
                <a:gd name="T45" fmla="*/ 439 h 1122"/>
                <a:gd name="T46" fmla="*/ 843 w 1066"/>
                <a:gd name="T47" fmla="*/ 452 h 1122"/>
                <a:gd name="T48" fmla="*/ 817 w 1066"/>
                <a:gd name="T49" fmla="*/ 452 h 1122"/>
                <a:gd name="T50" fmla="*/ 813 w 1066"/>
                <a:gd name="T51" fmla="*/ 483 h 1122"/>
                <a:gd name="T52" fmla="*/ 810 w 1066"/>
                <a:gd name="T53" fmla="*/ 512 h 1122"/>
                <a:gd name="T54" fmla="*/ 812 w 1066"/>
                <a:gd name="T55" fmla="*/ 570 h 1122"/>
                <a:gd name="T56" fmla="*/ 822 w 1066"/>
                <a:gd name="T57" fmla="*/ 581 h 1122"/>
                <a:gd name="T58" fmla="*/ 832 w 1066"/>
                <a:gd name="T59" fmla="*/ 598 h 1122"/>
                <a:gd name="T60" fmla="*/ 837 w 1066"/>
                <a:gd name="T61" fmla="*/ 618 h 1122"/>
                <a:gd name="T62" fmla="*/ 832 w 1066"/>
                <a:gd name="T63" fmla="*/ 647 h 1122"/>
                <a:gd name="T64" fmla="*/ 844 w 1066"/>
                <a:gd name="T65" fmla="*/ 676 h 1122"/>
                <a:gd name="T66" fmla="*/ 884 w 1066"/>
                <a:gd name="T67" fmla="*/ 709 h 1122"/>
                <a:gd name="T68" fmla="*/ 897 w 1066"/>
                <a:gd name="T69" fmla="*/ 727 h 1122"/>
                <a:gd name="T70" fmla="*/ 886 w 1066"/>
                <a:gd name="T71" fmla="*/ 749 h 1122"/>
                <a:gd name="T72" fmla="*/ 868 w 1066"/>
                <a:gd name="T73" fmla="*/ 754 h 1122"/>
                <a:gd name="T74" fmla="*/ 850 w 1066"/>
                <a:gd name="T75" fmla="*/ 774 h 1122"/>
                <a:gd name="T76" fmla="*/ 866 w 1066"/>
                <a:gd name="T77" fmla="*/ 784 h 1122"/>
                <a:gd name="T78" fmla="*/ 892 w 1066"/>
                <a:gd name="T79" fmla="*/ 798 h 1122"/>
                <a:gd name="T80" fmla="*/ 893 w 1066"/>
                <a:gd name="T81" fmla="*/ 780 h 1122"/>
                <a:gd name="T82" fmla="*/ 928 w 1066"/>
                <a:gd name="T83" fmla="*/ 791 h 1122"/>
                <a:gd name="T84" fmla="*/ 944 w 1066"/>
                <a:gd name="T85" fmla="*/ 807 h 1122"/>
                <a:gd name="T86" fmla="*/ 961 w 1066"/>
                <a:gd name="T87" fmla="*/ 827 h 1122"/>
                <a:gd name="T88" fmla="*/ 977 w 1066"/>
                <a:gd name="T89" fmla="*/ 846 h 1122"/>
                <a:gd name="T90" fmla="*/ 1021 w 1066"/>
                <a:gd name="T91" fmla="*/ 900 h 1122"/>
                <a:gd name="T92" fmla="*/ 1065 w 1066"/>
                <a:gd name="T93" fmla="*/ 968 h 1122"/>
                <a:gd name="T94" fmla="*/ 1052 w 1066"/>
                <a:gd name="T95" fmla="*/ 977 h 1122"/>
                <a:gd name="T96" fmla="*/ 1026 w 1066"/>
                <a:gd name="T97" fmla="*/ 982 h 1122"/>
                <a:gd name="T98" fmla="*/ 999 w 1066"/>
                <a:gd name="T99" fmla="*/ 995 h 1122"/>
                <a:gd name="T100" fmla="*/ 965 w 1066"/>
                <a:gd name="T101" fmla="*/ 1019 h 1122"/>
                <a:gd name="T102" fmla="*/ 937 w 1066"/>
                <a:gd name="T103" fmla="*/ 1033 h 1122"/>
                <a:gd name="T104" fmla="*/ 912 w 1066"/>
                <a:gd name="T105" fmla="*/ 1044 h 1122"/>
                <a:gd name="T106" fmla="*/ 886 w 1066"/>
                <a:gd name="T107" fmla="*/ 1062 h 1122"/>
                <a:gd name="T108" fmla="*/ 866 w 1066"/>
                <a:gd name="T109" fmla="*/ 1080 h 1122"/>
                <a:gd name="T110" fmla="*/ 848 w 1066"/>
                <a:gd name="T111" fmla="*/ 1097 h 1122"/>
                <a:gd name="T112" fmla="*/ 821 w 1066"/>
                <a:gd name="T113" fmla="*/ 1101 h 1122"/>
                <a:gd name="T114" fmla="*/ 784 w 1066"/>
                <a:gd name="T115" fmla="*/ 1110 h 1122"/>
                <a:gd name="T116" fmla="*/ 757 w 1066"/>
                <a:gd name="T117" fmla="*/ 1117 h 1122"/>
                <a:gd name="T118" fmla="*/ 735 w 1066"/>
                <a:gd name="T119" fmla="*/ 111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1122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23" y="24"/>
                  </a:lnTo>
                  <a:lnTo>
                    <a:pt x="32" y="31"/>
                  </a:lnTo>
                  <a:lnTo>
                    <a:pt x="38" y="33"/>
                  </a:lnTo>
                  <a:lnTo>
                    <a:pt x="38" y="37"/>
                  </a:lnTo>
                  <a:lnTo>
                    <a:pt x="40" y="39"/>
                  </a:lnTo>
                  <a:lnTo>
                    <a:pt x="43" y="44"/>
                  </a:lnTo>
                  <a:lnTo>
                    <a:pt x="47" y="48"/>
                  </a:lnTo>
                  <a:lnTo>
                    <a:pt x="51" y="50"/>
                  </a:lnTo>
                  <a:lnTo>
                    <a:pt x="58" y="57"/>
                  </a:lnTo>
                  <a:lnTo>
                    <a:pt x="65" y="57"/>
                  </a:lnTo>
                  <a:lnTo>
                    <a:pt x="67" y="53"/>
                  </a:lnTo>
                  <a:lnTo>
                    <a:pt x="71" y="53"/>
                  </a:lnTo>
                  <a:lnTo>
                    <a:pt x="72" y="55"/>
                  </a:lnTo>
                  <a:lnTo>
                    <a:pt x="74" y="64"/>
                  </a:lnTo>
                  <a:lnTo>
                    <a:pt x="78" y="71"/>
                  </a:lnTo>
                  <a:lnTo>
                    <a:pt x="83" y="70"/>
                  </a:lnTo>
                  <a:lnTo>
                    <a:pt x="87" y="59"/>
                  </a:lnTo>
                  <a:lnTo>
                    <a:pt x="89" y="57"/>
                  </a:lnTo>
                  <a:lnTo>
                    <a:pt x="92" y="57"/>
                  </a:lnTo>
                  <a:lnTo>
                    <a:pt x="100" y="62"/>
                  </a:lnTo>
                  <a:lnTo>
                    <a:pt x="101" y="70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11" y="77"/>
                  </a:lnTo>
                  <a:lnTo>
                    <a:pt x="114" y="79"/>
                  </a:lnTo>
                  <a:lnTo>
                    <a:pt x="112" y="81"/>
                  </a:lnTo>
                  <a:lnTo>
                    <a:pt x="111" y="99"/>
                  </a:lnTo>
                  <a:lnTo>
                    <a:pt x="118" y="104"/>
                  </a:lnTo>
                  <a:lnTo>
                    <a:pt x="120" y="106"/>
                  </a:lnTo>
                  <a:lnTo>
                    <a:pt x="122" y="106"/>
                  </a:lnTo>
                  <a:lnTo>
                    <a:pt x="125" y="104"/>
                  </a:lnTo>
                  <a:lnTo>
                    <a:pt x="125" y="99"/>
                  </a:lnTo>
                  <a:lnTo>
                    <a:pt x="120" y="93"/>
                  </a:lnTo>
                  <a:lnTo>
                    <a:pt x="122" y="86"/>
                  </a:lnTo>
                  <a:lnTo>
                    <a:pt x="125" y="81"/>
                  </a:lnTo>
                  <a:lnTo>
                    <a:pt x="127" y="81"/>
                  </a:lnTo>
                  <a:lnTo>
                    <a:pt x="131" y="82"/>
                  </a:lnTo>
                  <a:lnTo>
                    <a:pt x="134" y="91"/>
                  </a:lnTo>
                  <a:lnTo>
                    <a:pt x="140" y="97"/>
                  </a:lnTo>
                  <a:lnTo>
                    <a:pt x="142" y="99"/>
                  </a:lnTo>
                  <a:lnTo>
                    <a:pt x="145" y="102"/>
                  </a:lnTo>
                  <a:lnTo>
                    <a:pt x="147" y="104"/>
                  </a:lnTo>
                  <a:lnTo>
                    <a:pt x="156" y="104"/>
                  </a:lnTo>
                  <a:lnTo>
                    <a:pt x="163" y="101"/>
                  </a:lnTo>
                  <a:lnTo>
                    <a:pt x="165" y="99"/>
                  </a:lnTo>
                  <a:lnTo>
                    <a:pt x="165" y="95"/>
                  </a:lnTo>
                  <a:lnTo>
                    <a:pt x="158" y="88"/>
                  </a:lnTo>
                  <a:lnTo>
                    <a:pt x="162" y="84"/>
                  </a:lnTo>
                  <a:lnTo>
                    <a:pt x="167" y="84"/>
                  </a:lnTo>
                  <a:lnTo>
                    <a:pt x="169" y="86"/>
                  </a:lnTo>
                  <a:lnTo>
                    <a:pt x="183" y="93"/>
                  </a:lnTo>
                  <a:lnTo>
                    <a:pt x="183" y="101"/>
                  </a:lnTo>
                  <a:lnTo>
                    <a:pt x="185" y="102"/>
                  </a:lnTo>
                  <a:lnTo>
                    <a:pt x="193" y="106"/>
                  </a:lnTo>
                  <a:lnTo>
                    <a:pt x="203" y="111"/>
                  </a:lnTo>
                  <a:lnTo>
                    <a:pt x="211" y="111"/>
                  </a:lnTo>
                  <a:lnTo>
                    <a:pt x="214" y="110"/>
                  </a:lnTo>
                  <a:lnTo>
                    <a:pt x="223" y="110"/>
                  </a:lnTo>
                  <a:lnTo>
                    <a:pt x="233" y="113"/>
                  </a:lnTo>
                  <a:lnTo>
                    <a:pt x="236" y="113"/>
                  </a:lnTo>
                  <a:lnTo>
                    <a:pt x="238" y="110"/>
                  </a:lnTo>
                  <a:lnTo>
                    <a:pt x="240" y="108"/>
                  </a:lnTo>
                  <a:lnTo>
                    <a:pt x="247" y="113"/>
                  </a:lnTo>
                  <a:lnTo>
                    <a:pt x="249" y="121"/>
                  </a:lnTo>
                  <a:lnTo>
                    <a:pt x="256" y="126"/>
                  </a:lnTo>
                  <a:lnTo>
                    <a:pt x="260" y="128"/>
                  </a:lnTo>
                  <a:lnTo>
                    <a:pt x="273" y="135"/>
                  </a:lnTo>
                  <a:lnTo>
                    <a:pt x="278" y="137"/>
                  </a:lnTo>
                  <a:lnTo>
                    <a:pt x="294" y="137"/>
                  </a:lnTo>
                  <a:lnTo>
                    <a:pt x="302" y="133"/>
                  </a:lnTo>
                  <a:lnTo>
                    <a:pt x="309" y="130"/>
                  </a:lnTo>
                  <a:lnTo>
                    <a:pt x="311" y="124"/>
                  </a:lnTo>
                  <a:lnTo>
                    <a:pt x="309" y="122"/>
                  </a:lnTo>
                  <a:lnTo>
                    <a:pt x="309" y="115"/>
                  </a:lnTo>
                  <a:lnTo>
                    <a:pt x="313" y="113"/>
                  </a:lnTo>
                  <a:lnTo>
                    <a:pt x="316" y="115"/>
                  </a:lnTo>
                  <a:lnTo>
                    <a:pt x="322" y="115"/>
                  </a:lnTo>
                  <a:lnTo>
                    <a:pt x="324" y="115"/>
                  </a:lnTo>
                  <a:lnTo>
                    <a:pt x="324" y="132"/>
                  </a:lnTo>
                  <a:lnTo>
                    <a:pt x="325" y="137"/>
                  </a:lnTo>
                  <a:lnTo>
                    <a:pt x="333" y="148"/>
                  </a:lnTo>
                  <a:lnTo>
                    <a:pt x="338" y="150"/>
                  </a:lnTo>
                  <a:lnTo>
                    <a:pt x="344" y="155"/>
                  </a:lnTo>
                  <a:lnTo>
                    <a:pt x="349" y="157"/>
                  </a:lnTo>
                  <a:lnTo>
                    <a:pt x="365" y="166"/>
                  </a:lnTo>
                  <a:lnTo>
                    <a:pt x="369" y="173"/>
                  </a:lnTo>
                  <a:lnTo>
                    <a:pt x="373" y="175"/>
                  </a:lnTo>
                  <a:lnTo>
                    <a:pt x="386" y="184"/>
                  </a:lnTo>
                  <a:lnTo>
                    <a:pt x="391" y="186"/>
                  </a:lnTo>
                  <a:lnTo>
                    <a:pt x="396" y="190"/>
                  </a:lnTo>
                  <a:lnTo>
                    <a:pt x="400" y="193"/>
                  </a:lnTo>
                  <a:lnTo>
                    <a:pt x="404" y="199"/>
                  </a:lnTo>
                  <a:lnTo>
                    <a:pt x="404" y="203"/>
                  </a:lnTo>
                  <a:lnTo>
                    <a:pt x="406" y="210"/>
                  </a:lnTo>
                  <a:lnTo>
                    <a:pt x="406" y="219"/>
                  </a:lnTo>
                  <a:lnTo>
                    <a:pt x="407" y="223"/>
                  </a:lnTo>
                  <a:lnTo>
                    <a:pt x="411" y="228"/>
                  </a:lnTo>
                  <a:lnTo>
                    <a:pt x="418" y="232"/>
                  </a:lnTo>
                  <a:lnTo>
                    <a:pt x="422" y="234"/>
                  </a:lnTo>
                  <a:lnTo>
                    <a:pt x="422" y="244"/>
                  </a:lnTo>
                  <a:lnTo>
                    <a:pt x="418" y="246"/>
                  </a:lnTo>
                  <a:lnTo>
                    <a:pt x="416" y="246"/>
                  </a:lnTo>
                  <a:lnTo>
                    <a:pt x="413" y="248"/>
                  </a:lnTo>
                  <a:lnTo>
                    <a:pt x="406" y="244"/>
                  </a:lnTo>
                  <a:lnTo>
                    <a:pt x="402" y="237"/>
                  </a:lnTo>
                  <a:lnTo>
                    <a:pt x="398" y="234"/>
                  </a:lnTo>
                  <a:lnTo>
                    <a:pt x="396" y="234"/>
                  </a:lnTo>
                  <a:lnTo>
                    <a:pt x="395" y="235"/>
                  </a:lnTo>
                  <a:lnTo>
                    <a:pt x="395" y="241"/>
                  </a:lnTo>
                  <a:lnTo>
                    <a:pt x="398" y="244"/>
                  </a:lnTo>
                  <a:lnTo>
                    <a:pt x="400" y="252"/>
                  </a:lnTo>
                  <a:lnTo>
                    <a:pt x="402" y="257"/>
                  </a:lnTo>
                  <a:lnTo>
                    <a:pt x="402" y="261"/>
                  </a:lnTo>
                  <a:lnTo>
                    <a:pt x="406" y="268"/>
                  </a:lnTo>
                  <a:lnTo>
                    <a:pt x="404" y="272"/>
                  </a:lnTo>
                  <a:lnTo>
                    <a:pt x="404" y="281"/>
                  </a:lnTo>
                  <a:lnTo>
                    <a:pt x="409" y="290"/>
                  </a:lnTo>
                  <a:lnTo>
                    <a:pt x="411" y="297"/>
                  </a:lnTo>
                  <a:lnTo>
                    <a:pt x="422" y="303"/>
                  </a:lnTo>
                  <a:lnTo>
                    <a:pt x="426" y="306"/>
                  </a:lnTo>
                  <a:lnTo>
                    <a:pt x="427" y="308"/>
                  </a:lnTo>
                  <a:lnTo>
                    <a:pt x="433" y="308"/>
                  </a:lnTo>
                  <a:lnTo>
                    <a:pt x="436" y="310"/>
                  </a:lnTo>
                  <a:lnTo>
                    <a:pt x="444" y="308"/>
                  </a:lnTo>
                  <a:lnTo>
                    <a:pt x="447" y="306"/>
                  </a:lnTo>
                  <a:lnTo>
                    <a:pt x="444" y="299"/>
                  </a:lnTo>
                  <a:lnTo>
                    <a:pt x="444" y="292"/>
                  </a:lnTo>
                  <a:lnTo>
                    <a:pt x="447" y="286"/>
                  </a:lnTo>
                  <a:lnTo>
                    <a:pt x="446" y="283"/>
                  </a:lnTo>
                  <a:lnTo>
                    <a:pt x="444" y="279"/>
                  </a:lnTo>
                  <a:lnTo>
                    <a:pt x="444" y="272"/>
                  </a:lnTo>
                  <a:lnTo>
                    <a:pt x="446" y="268"/>
                  </a:lnTo>
                  <a:lnTo>
                    <a:pt x="442" y="264"/>
                  </a:lnTo>
                  <a:lnTo>
                    <a:pt x="442" y="259"/>
                  </a:lnTo>
                  <a:lnTo>
                    <a:pt x="446" y="257"/>
                  </a:lnTo>
                  <a:lnTo>
                    <a:pt x="451" y="257"/>
                  </a:lnTo>
                  <a:lnTo>
                    <a:pt x="449" y="250"/>
                  </a:lnTo>
                  <a:lnTo>
                    <a:pt x="444" y="250"/>
                  </a:lnTo>
                  <a:lnTo>
                    <a:pt x="435" y="248"/>
                  </a:lnTo>
                  <a:lnTo>
                    <a:pt x="431" y="246"/>
                  </a:lnTo>
                  <a:lnTo>
                    <a:pt x="431" y="239"/>
                  </a:lnTo>
                  <a:lnTo>
                    <a:pt x="435" y="235"/>
                  </a:lnTo>
                  <a:lnTo>
                    <a:pt x="447" y="235"/>
                  </a:lnTo>
                  <a:lnTo>
                    <a:pt x="447" y="230"/>
                  </a:lnTo>
                  <a:lnTo>
                    <a:pt x="444" y="221"/>
                  </a:lnTo>
                  <a:lnTo>
                    <a:pt x="436" y="212"/>
                  </a:lnTo>
                  <a:lnTo>
                    <a:pt x="436" y="208"/>
                  </a:lnTo>
                  <a:lnTo>
                    <a:pt x="431" y="203"/>
                  </a:lnTo>
                  <a:lnTo>
                    <a:pt x="435" y="197"/>
                  </a:lnTo>
                  <a:lnTo>
                    <a:pt x="444" y="199"/>
                  </a:lnTo>
                  <a:lnTo>
                    <a:pt x="449" y="208"/>
                  </a:lnTo>
                  <a:lnTo>
                    <a:pt x="455" y="210"/>
                  </a:lnTo>
                  <a:lnTo>
                    <a:pt x="464" y="213"/>
                  </a:lnTo>
                  <a:lnTo>
                    <a:pt x="467" y="213"/>
                  </a:lnTo>
                  <a:lnTo>
                    <a:pt x="471" y="212"/>
                  </a:lnTo>
                  <a:lnTo>
                    <a:pt x="477" y="206"/>
                  </a:lnTo>
                  <a:lnTo>
                    <a:pt x="478" y="206"/>
                  </a:lnTo>
                  <a:lnTo>
                    <a:pt x="482" y="204"/>
                  </a:lnTo>
                  <a:lnTo>
                    <a:pt x="489" y="206"/>
                  </a:lnTo>
                  <a:lnTo>
                    <a:pt x="493" y="204"/>
                  </a:lnTo>
                  <a:lnTo>
                    <a:pt x="495" y="201"/>
                  </a:lnTo>
                  <a:lnTo>
                    <a:pt x="502" y="204"/>
                  </a:lnTo>
                  <a:lnTo>
                    <a:pt x="509" y="206"/>
                  </a:lnTo>
                  <a:lnTo>
                    <a:pt x="515" y="208"/>
                  </a:lnTo>
                  <a:lnTo>
                    <a:pt x="520" y="208"/>
                  </a:lnTo>
                  <a:lnTo>
                    <a:pt x="522" y="212"/>
                  </a:lnTo>
                  <a:lnTo>
                    <a:pt x="526" y="210"/>
                  </a:lnTo>
                  <a:lnTo>
                    <a:pt x="535" y="210"/>
                  </a:lnTo>
                  <a:lnTo>
                    <a:pt x="540" y="215"/>
                  </a:lnTo>
                  <a:lnTo>
                    <a:pt x="542" y="215"/>
                  </a:lnTo>
                  <a:lnTo>
                    <a:pt x="542" y="210"/>
                  </a:lnTo>
                  <a:lnTo>
                    <a:pt x="542" y="201"/>
                  </a:lnTo>
                  <a:lnTo>
                    <a:pt x="540" y="197"/>
                  </a:lnTo>
                  <a:lnTo>
                    <a:pt x="540" y="188"/>
                  </a:lnTo>
                  <a:lnTo>
                    <a:pt x="544" y="186"/>
                  </a:lnTo>
                  <a:lnTo>
                    <a:pt x="557" y="186"/>
                  </a:lnTo>
                  <a:lnTo>
                    <a:pt x="564" y="190"/>
                  </a:lnTo>
                  <a:lnTo>
                    <a:pt x="569" y="192"/>
                  </a:lnTo>
                  <a:lnTo>
                    <a:pt x="569" y="190"/>
                  </a:lnTo>
                  <a:lnTo>
                    <a:pt x="566" y="183"/>
                  </a:lnTo>
                  <a:lnTo>
                    <a:pt x="566" y="179"/>
                  </a:lnTo>
                  <a:lnTo>
                    <a:pt x="569" y="175"/>
                  </a:lnTo>
                  <a:lnTo>
                    <a:pt x="568" y="173"/>
                  </a:lnTo>
                  <a:lnTo>
                    <a:pt x="564" y="172"/>
                  </a:lnTo>
                  <a:lnTo>
                    <a:pt x="560" y="168"/>
                  </a:lnTo>
                  <a:lnTo>
                    <a:pt x="560" y="166"/>
                  </a:lnTo>
                  <a:lnTo>
                    <a:pt x="564" y="162"/>
                  </a:lnTo>
                  <a:lnTo>
                    <a:pt x="569" y="166"/>
                  </a:lnTo>
                  <a:lnTo>
                    <a:pt x="577" y="162"/>
                  </a:lnTo>
                  <a:lnTo>
                    <a:pt x="582" y="164"/>
                  </a:lnTo>
                  <a:lnTo>
                    <a:pt x="589" y="166"/>
                  </a:lnTo>
                  <a:lnTo>
                    <a:pt x="597" y="173"/>
                  </a:lnTo>
                  <a:lnTo>
                    <a:pt x="600" y="173"/>
                  </a:lnTo>
                  <a:lnTo>
                    <a:pt x="606" y="172"/>
                  </a:lnTo>
                  <a:lnTo>
                    <a:pt x="609" y="170"/>
                  </a:lnTo>
                  <a:lnTo>
                    <a:pt x="617" y="170"/>
                  </a:lnTo>
                  <a:lnTo>
                    <a:pt x="620" y="172"/>
                  </a:lnTo>
                  <a:lnTo>
                    <a:pt x="629" y="168"/>
                  </a:lnTo>
                  <a:lnTo>
                    <a:pt x="635" y="170"/>
                  </a:lnTo>
                  <a:lnTo>
                    <a:pt x="642" y="170"/>
                  </a:lnTo>
                  <a:lnTo>
                    <a:pt x="646" y="164"/>
                  </a:lnTo>
                  <a:lnTo>
                    <a:pt x="650" y="164"/>
                  </a:lnTo>
                  <a:lnTo>
                    <a:pt x="659" y="166"/>
                  </a:lnTo>
                  <a:lnTo>
                    <a:pt x="668" y="172"/>
                  </a:lnTo>
                  <a:lnTo>
                    <a:pt x="668" y="181"/>
                  </a:lnTo>
                  <a:lnTo>
                    <a:pt x="666" y="184"/>
                  </a:lnTo>
                  <a:lnTo>
                    <a:pt x="666" y="192"/>
                  </a:lnTo>
                  <a:lnTo>
                    <a:pt x="664" y="197"/>
                  </a:lnTo>
                  <a:lnTo>
                    <a:pt x="660" y="199"/>
                  </a:lnTo>
                  <a:lnTo>
                    <a:pt x="660" y="204"/>
                  </a:lnTo>
                  <a:lnTo>
                    <a:pt x="659" y="206"/>
                  </a:lnTo>
                  <a:lnTo>
                    <a:pt x="659" y="213"/>
                  </a:lnTo>
                  <a:lnTo>
                    <a:pt x="660" y="219"/>
                  </a:lnTo>
                  <a:lnTo>
                    <a:pt x="657" y="221"/>
                  </a:lnTo>
                  <a:lnTo>
                    <a:pt x="653" y="221"/>
                  </a:lnTo>
                  <a:lnTo>
                    <a:pt x="651" y="221"/>
                  </a:lnTo>
                  <a:lnTo>
                    <a:pt x="648" y="228"/>
                  </a:lnTo>
                  <a:lnTo>
                    <a:pt x="650" y="230"/>
                  </a:lnTo>
                  <a:lnTo>
                    <a:pt x="648" y="232"/>
                  </a:lnTo>
                  <a:lnTo>
                    <a:pt x="648" y="235"/>
                  </a:lnTo>
                  <a:lnTo>
                    <a:pt x="650" y="241"/>
                  </a:lnTo>
                  <a:lnTo>
                    <a:pt x="666" y="250"/>
                  </a:lnTo>
                  <a:lnTo>
                    <a:pt x="670" y="248"/>
                  </a:lnTo>
                  <a:lnTo>
                    <a:pt x="682" y="248"/>
                  </a:lnTo>
                  <a:lnTo>
                    <a:pt x="686" y="246"/>
                  </a:lnTo>
                  <a:lnTo>
                    <a:pt x="688" y="248"/>
                  </a:lnTo>
                  <a:lnTo>
                    <a:pt x="695" y="248"/>
                  </a:lnTo>
                  <a:lnTo>
                    <a:pt x="693" y="244"/>
                  </a:lnTo>
                  <a:lnTo>
                    <a:pt x="693" y="241"/>
                  </a:lnTo>
                  <a:lnTo>
                    <a:pt x="695" y="239"/>
                  </a:lnTo>
                  <a:lnTo>
                    <a:pt x="699" y="237"/>
                  </a:lnTo>
                  <a:lnTo>
                    <a:pt x="702" y="239"/>
                  </a:lnTo>
                  <a:lnTo>
                    <a:pt x="711" y="239"/>
                  </a:lnTo>
                  <a:lnTo>
                    <a:pt x="713" y="239"/>
                  </a:lnTo>
                  <a:lnTo>
                    <a:pt x="719" y="239"/>
                  </a:lnTo>
                  <a:lnTo>
                    <a:pt x="735" y="243"/>
                  </a:lnTo>
                  <a:lnTo>
                    <a:pt x="746" y="246"/>
                  </a:lnTo>
                  <a:lnTo>
                    <a:pt x="744" y="239"/>
                  </a:lnTo>
                  <a:lnTo>
                    <a:pt x="748" y="234"/>
                  </a:lnTo>
                  <a:lnTo>
                    <a:pt x="753" y="232"/>
                  </a:lnTo>
                  <a:lnTo>
                    <a:pt x="764" y="232"/>
                  </a:lnTo>
                  <a:lnTo>
                    <a:pt x="766" y="234"/>
                  </a:lnTo>
                  <a:lnTo>
                    <a:pt x="777" y="235"/>
                  </a:lnTo>
                  <a:lnTo>
                    <a:pt x="782" y="244"/>
                  </a:lnTo>
                  <a:lnTo>
                    <a:pt x="782" y="248"/>
                  </a:lnTo>
                  <a:lnTo>
                    <a:pt x="784" y="254"/>
                  </a:lnTo>
                  <a:lnTo>
                    <a:pt x="790" y="259"/>
                  </a:lnTo>
                  <a:lnTo>
                    <a:pt x="799" y="268"/>
                  </a:lnTo>
                  <a:lnTo>
                    <a:pt x="813" y="274"/>
                  </a:lnTo>
                  <a:lnTo>
                    <a:pt x="819" y="274"/>
                  </a:lnTo>
                  <a:lnTo>
                    <a:pt x="822" y="275"/>
                  </a:lnTo>
                  <a:lnTo>
                    <a:pt x="828" y="275"/>
                  </a:lnTo>
                  <a:lnTo>
                    <a:pt x="830" y="274"/>
                  </a:lnTo>
                  <a:lnTo>
                    <a:pt x="833" y="274"/>
                  </a:lnTo>
                  <a:lnTo>
                    <a:pt x="837" y="275"/>
                  </a:lnTo>
                  <a:lnTo>
                    <a:pt x="841" y="277"/>
                  </a:lnTo>
                  <a:lnTo>
                    <a:pt x="843" y="275"/>
                  </a:lnTo>
                  <a:lnTo>
                    <a:pt x="855" y="274"/>
                  </a:lnTo>
                  <a:lnTo>
                    <a:pt x="861" y="272"/>
                  </a:lnTo>
                  <a:lnTo>
                    <a:pt x="879" y="266"/>
                  </a:lnTo>
                  <a:lnTo>
                    <a:pt x="884" y="268"/>
                  </a:lnTo>
                  <a:lnTo>
                    <a:pt x="890" y="264"/>
                  </a:lnTo>
                  <a:lnTo>
                    <a:pt x="897" y="266"/>
                  </a:lnTo>
                  <a:lnTo>
                    <a:pt x="908" y="268"/>
                  </a:lnTo>
                  <a:lnTo>
                    <a:pt x="914" y="274"/>
                  </a:lnTo>
                  <a:lnTo>
                    <a:pt x="910" y="283"/>
                  </a:lnTo>
                  <a:lnTo>
                    <a:pt x="904" y="290"/>
                  </a:lnTo>
                  <a:lnTo>
                    <a:pt x="895" y="292"/>
                  </a:lnTo>
                  <a:lnTo>
                    <a:pt x="895" y="301"/>
                  </a:lnTo>
                  <a:lnTo>
                    <a:pt x="884" y="305"/>
                  </a:lnTo>
                  <a:lnTo>
                    <a:pt x="873" y="303"/>
                  </a:lnTo>
                  <a:lnTo>
                    <a:pt x="870" y="301"/>
                  </a:lnTo>
                  <a:lnTo>
                    <a:pt x="868" y="303"/>
                  </a:lnTo>
                  <a:lnTo>
                    <a:pt x="866" y="306"/>
                  </a:lnTo>
                  <a:lnTo>
                    <a:pt x="872" y="308"/>
                  </a:lnTo>
                  <a:lnTo>
                    <a:pt x="873" y="310"/>
                  </a:lnTo>
                  <a:lnTo>
                    <a:pt x="872" y="315"/>
                  </a:lnTo>
                  <a:lnTo>
                    <a:pt x="868" y="319"/>
                  </a:lnTo>
                  <a:lnTo>
                    <a:pt x="870" y="319"/>
                  </a:lnTo>
                  <a:lnTo>
                    <a:pt x="873" y="317"/>
                  </a:lnTo>
                  <a:lnTo>
                    <a:pt x="879" y="317"/>
                  </a:lnTo>
                  <a:lnTo>
                    <a:pt x="881" y="319"/>
                  </a:lnTo>
                  <a:lnTo>
                    <a:pt x="884" y="317"/>
                  </a:lnTo>
                  <a:lnTo>
                    <a:pt x="890" y="321"/>
                  </a:lnTo>
                  <a:lnTo>
                    <a:pt x="886" y="317"/>
                  </a:lnTo>
                  <a:lnTo>
                    <a:pt x="888" y="315"/>
                  </a:lnTo>
                  <a:lnTo>
                    <a:pt x="890" y="314"/>
                  </a:lnTo>
                  <a:lnTo>
                    <a:pt x="892" y="312"/>
                  </a:lnTo>
                  <a:lnTo>
                    <a:pt x="899" y="312"/>
                  </a:lnTo>
                  <a:lnTo>
                    <a:pt x="899" y="308"/>
                  </a:lnTo>
                  <a:lnTo>
                    <a:pt x="893" y="308"/>
                  </a:lnTo>
                  <a:lnTo>
                    <a:pt x="897" y="305"/>
                  </a:lnTo>
                  <a:lnTo>
                    <a:pt x="899" y="299"/>
                  </a:lnTo>
                  <a:lnTo>
                    <a:pt x="897" y="297"/>
                  </a:lnTo>
                  <a:lnTo>
                    <a:pt x="899" y="294"/>
                  </a:lnTo>
                  <a:lnTo>
                    <a:pt x="903" y="292"/>
                  </a:lnTo>
                  <a:lnTo>
                    <a:pt x="906" y="292"/>
                  </a:lnTo>
                  <a:lnTo>
                    <a:pt x="908" y="290"/>
                  </a:lnTo>
                  <a:lnTo>
                    <a:pt x="914" y="277"/>
                  </a:lnTo>
                  <a:lnTo>
                    <a:pt x="923" y="270"/>
                  </a:lnTo>
                  <a:lnTo>
                    <a:pt x="921" y="268"/>
                  </a:lnTo>
                  <a:lnTo>
                    <a:pt x="921" y="264"/>
                  </a:lnTo>
                  <a:lnTo>
                    <a:pt x="923" y="259"/>
                  </a:lnTo>
                  <a:lnTo>
                    <a:pt x="926" y="257"/>
                  </a:lnTo>
                  <a:lnTo>
                    <a:pt x="930" y="263"/>
                  </a:lnTo>
                  <a:lnTo>
                    <a:pt x="934" y="261"/>
                  </a:lnTo>
                  <a:lnTo>
                    <a:pt x="944" y="275"/>
                  </a:lnTo>
                  <a:lnTo>
                    <a:pt x="946" y="279"/>
                  </a:lnTo>
                  <a:lnTo>
                    <a:pt x="941" y="286"/>
                  </a:lnTo>
                  <a:lnTo>
                    <a:pt x="941" y="290"/>
                  </a:lnTo>
                  <a:lnTo>
                    <a:pt x="944" y="295"/>
                  </a:lnTo>
                  <a:lnTo>
                    <a:pt x="944" y="301"/>
                  </a:lnTo>
                  <a:lnTo>
                    <a:pt x="946" y="303"/>
                  </a:lnTo>
                  <a:lnTo>
                    <a:pt x="948" y="308"/>
                  </a:lnTo>
                  <a:lnTo>
                    <a:pt x="944" y="315"/>
                  </a:lnTo>
                  <a:lnTo>
                    <a:pt x="943" y="317"/>
                  </a:lnTo>
                  <a:lnTo>
                    <a:pt x="939" y="321"/>
                  </a:lnTo>
                  <a:lnTo>
                    <a:pt x="935" y="321"/>
                  </a:lnTo>
                  <a:lnTo>
                    <a:pt x="928" y="325"/>
                  </a:lnTo>
                  <a:lnTo>
                    <a:pt x="919" y="321"/>
                  </a:lnTo>
                  <a:lnTo>
                    <a:pt x="912" y="319"/>
                  </a:lnTo>
                  <a:lnTo>
                    <a:pt x="899" y="328"/>
                  </a:lnTo>
                  <a:lnTo>
                    <a:pt x="895" y="330"/>
                  </a:lnTo>
                  <a:lnTo>
                    <a:pt x="906" y="330"/>
                  </a:lnTo>
                  <a:lnTo>
                    <a:pt x="908" y="332"/>
                  </a:lnTo>
                  <a:lnTo>
                    <a:pt x="908" y="334"/>
                  </a:lnTo>
                  <a:lnTo>
                    <a:pt x="906" y="334"/>
                  </a:lnTo>
                  <a:lnTo>
                    <a:pt x="899" y="346"/>
                  </a:lnTo>
                  <a:lnTo>
                    <a:pt x="901" y="348"/>
                  </a:lnTo>
                  <a:lnTo>
                    <a:pt x="901" y="350"/>
                  </a:lnTo>
                  <a:lnTo>
                    <a:pt x="903" y="352"/>
                  </a:lnTo>
                  <a:lnTo>
                    <a:pt x="903" y="356"/>
                  </a:lnTo>
                  <a:lnTo>
                    <a:pt x="903" y="357"/>
                  </a:lnTo>
                  <a:lnTo>
                    <a:pt x="904" y="359"/>
                  </a:lnTo>
                  <a:lnTo>
                    <a:pt x="904" y="361"/>
                  </a:lnTo>
                  <a:lnTo>
                    <a:pt x="906" y="363"/>
                  </a:lnTo>
                  <a:lnTo>
                    <a:pt x="906" y="365"/>
                  </a:lnTo>
                  <a:lnTo>
                    <a:pt x="906" y="366"/>
                  </a:lnTo>
                  <a:lnTo>
                    <a:pt x="906" y="368"/>
                  </a:lnTo>
                  <a:lnTo>
                    <a:pt x="906" y="370"/>
                  </a:lnTo>
                  <a:lnTo>
                    <a:pt x="906" y="372"/>
                  </a:lnTo>
                  <a:lnTo>
                    <a:pt x="906" y="374"/>
                  </a:lnTo>
                  <a:lnTo>
                    <a:pt x="903" y="377"/>
                  </a:lnTo>
                  <a:lnTo>
                    <a:pt x="903" y="379"/>
                  </a:lnTo>
                  <a:lnTo>
                    <a:pt x="903" y="381"/>
                  </a:lnTo>
                  <a:lnTo>
                    <a:pt x="903" y="383"/>
                  </a:lnTo>
                  <a:lnTo>
                    <a:pt x="903" y="385"/>
                  </a:lnTo>
                  <a:lnTo>
                    <a:pt x="903" y="388"/>
                  </a:lnTo>
                  <a:lnTo>
                    <a:pt x="901" y="388"/>
                  </a:lnTo>
                  <a:lnTo>
                    <a:pt x="901" y="390"/>
                  </a:lnTo>
                  <a:lnTo>
                    <a:pt x="899" y="390"/>
                  </a:lnTo>
                  <a:lnTo>
                    <a:pt x="899" y="392"/>
                  </a:lnTo>
                  <a:lnTo>
                    <a:pt x="897" y="394"/>
                  </a:lnTo>
                  <a:lnTo>
                    <a:pt x="897" y="396"/>
                  </a:lnTo>
                  <a:lnTo>
                    <a:pt x="895" y="397"/>
                  </a:lnTo>
                  <a:lnTo>
                    <a:pt x="893" y="397"/>
                  </a:lnTo>
                  <a:lnTo>
                    <a:pt x="893" y="399"/>
                  </a:lnTo>
                  <a:lnTo>
                    <a:pt x="893" y="401"/>
                  </a:lnTo>
                  <a:lnTo>
                    <a:pt x="893" y="403"/>
                  </a:lnTo>
                  <a:lnTo>
                    <a:pt x="895" y="405"/>
                  </a:lnTo>
                  <a:lnTo>
                    <a:pt x="895" y="407"/>
                  </a:lnTo>
                  <a:lnTo>
                    <a:pt x="895" y="408"/>
                  </a:lnTo>
                  <a:lnTo>
                    <a:pt x="895" y="410"/>
                  </a:lnTo>
                  <a:lnTo>
                    <a:pt x="893" y="410"/>
                  </a:lnTo>
                  <a:lnTo>
                    <a:pt x="895" y="412"/>
                  </a:lnTo>
                  <a:lnTo>
                    <a:pt x="893" y="414"/>
                  </a:lnTo>
                  <a:lnTo>
                    <a:pt x="892" y="412"/>
                  </a:lnTo>
                  <a:lnTo>
                    <a:pt x="892" y="414"/>
                  </a:lnTo>
                  <a:lnTo>
                    <a:pt x="893" y="416"/>
                  </a:lnTo>
                  <a:lnTo>
                    <a:pt x="893" y="417"/>
                  </a:lnTo>
                  <a:lnTo>
                    <a:pt x="895" y="419"/>
                  </a:lnTo>
                  <a:lnTo>
                    <a:pt x="897" y="421"/>
                  </a:lnTo>
                  <a:lnTo>
                    <a:pt x="897" y="423"/>
                  </a:lnTo>
                  <a:lnTo>
                    <a:pt x="895" y="425"/>
                  </a:lnTo>
                  <a:lnTo>
                    <a:pt x="897" y="428"/>
                  </a:lnTo>
                  <a:lnTo>
                    <a:pt x="893" y="428"/>
                  </a:lnTo>
                  <a:lnTo>
                    <a:pt x="893" y="430"/>
                  </a:lnTo>
                  <a:lnTo>
                    <a:pt x="895" y="432"/>
                  </a:lnTo>
                  <a:lnTo>
                    <a:pt x="895" y="434"/>
                  </a:lnTo>
                  <a:lnTo>
                    <a:pt x="895" y="436"/>
                  </a:lnTo>
                  <a:lnTo>
                    <a:pt x="893" y="438"/>
                  </a:lnTo>
                  <a:lnTo>
                    <a:pt x="892" y="439"/>
                  </a:lnTo>
                  <a:lnTo>
                    <a:pt x="888" y="439"/>
                  </a:lnTo>
                  <a:lnTo>
                    <a:pt x="886" y="443"/>
                  </a:lnTo>
                  <a:lnTo>
                    <a:pt x="884" y="443"/>
                  </a:lnTo>
                  <a:lnTo>
                    <a:pt x="883" y="445"/>
                  </a:lnTo>
                  <a:lnTo>
                    <a:pt x="879" y="445"/>
                  </a:lnTo>
                  <a:lnTo>
                    <a:pt x="877" y="445"/>
                  </a:lnTo>
                  <a:lnTo>
                    <a:pt x="875" y="443"/>
                  </a:lnTo>
                  <a:lnTo>
                    <a:pt x="873" y="443"/>
                  </a:lnTo>
                  <a:lnTo>
                    <a:pt x="870" y="445"/>
                  </a:lnTo>
                  <a:lnTo>
                    <a:pt x="866" y="445"/>
                  </a:lnTo>
                  <a:lnTo>
                    <a:pt x="863" y="448"/>
                  </a:lnTo>
                  <a:lnTo>
                    <a:pt x="857" y="450"/>
                  </a:lnTo>
                  <a:lnTo>
                    <a:pt x="853" y="452"/>
                  </a:lnTo>
                  <a:lnTo>
                    <a:pt x="848" y="452"/>
                  </a:lnTo>
                  <a:lnTo>
                    <a:pt x="846" y="452"/>
                  </a:lnTo>
                  <a:lnTo>
                    <a:pt x="844" y="454"/>
                  </a:lnTo>
                  <a:lnTo>
                    <a:pt x="843" y="452"/>
                  </a:lnTo>
                  <a:lnTo>
                    <a:pt x="837" y="450"/>
                  </a:lnTo>
                  <a:lnTo>
                    <a:pt x="832" y="447"/>
                  </a:lnTo>
                  <a:lnTo>
                    <a:pt x="828" y="443"/>
                  </a:lnTo>
                  <a:lnTo>
                    <a:pt x="824" y="441"/>
                  </a:lnTo>
                  <a:lnTo>
                    <a:pt x="824" y="439"/>
                  </a:lnTo>
                  <a:lnTo>
                    <a:pt x="822" y="439"/>
                  </a:lnTo>
                  <a:lnTo>
                    <a:pt x="821" y="439"/>
                  </a:lnTo>
                  <a:lnTo>
                    <a:pt x="819" y="438"/>
                  </a:lnTo>
                  <a:lnTo>
                    <a:pt x="817" y="438"/>
                  </a:lnTo>
                  <a:lnTo>
                    <a:pt x="813" y="439"/>
                  </a:lnTo>
                  <a:lnTo>
                    <a:pt x="813" y="441"/>
                  </a:lnTo>
                  <a:lnTo>
                    <a:pt x="813" y="443"/>
                  </a:lnTo>
                  <a:lnTo>
                    <a:pt x="815" y="445"/>
                  </a:lnTo>
                  <a:lnTo>
                    <a:pt x="815" y="447"/>
                  </a:lnTo>
                  <a:lnTo>
                    <a:pt x="815" y="448"/>
                  </a:lnTo>
                  <a:lnTo>
                    <a:pt x="817" y="450"/>
                  </a:lnTo>
                  <a:lnTo>
                    <a:pt x="817" y="452"/>
                  </a:lnTo>
                  <a:lnTo>
                    <a:pt x="817" y="454"/>
                  </a:lnTo>
                  <a:lnTo>
                    <a:pt x="817" y="456"/>
                  </a:lnTo>
                  <a:lnTo>
                    <a:pt x="817" y="459"/>
                  </a:lnTo>
                  <a:lnTo>
                    <a:pt x="815" y="461"/>
                  </a:lnTo>
                  <a:lnTo>
                    <a:pt x="815" y="463"/>
                  </a:lnTo>
                  <a:lnTo>
                    <a:pt x="813" y="465"/>
                  </a:lnTo>
                  <a:lnTo>
                    <a:pt x="812" y="465"/>
                  </a:lnTo>
                  <a:lnTo>
                    <a:pt x="810" y="465"/>
                  </a:lnTo>
                  <a:lnTo>
                    <a:pt x="810" y="467"/>
                  </a:lnTo>
                  <a:lnTo>
                    <a:pt x="808" y="467"/>
                  </a:lnTo>
                  <a:lnTo>
                    <a:pt x="810" y="468"/>
                  </a:lnTo>
                  <a:lnTo>
                    <a:pt x="810" y="472"/>
                  </a:lnTo>
                  <a:lnTo>
                    <a:pt x="812" y="474"/>
                  </a:lnTo>
                  <a:lnTo>
                    <a:pt x="810" y="479"/>
                  </a:lnTo>
                  <a:lnTo>
                    <a:pt x="810" y="481"/>
                  </a:lnTo>
                  <a:lnTo>
                    <a:pt x="812" y="483"/>
                  </a:lnTo>
                  <a:lnTo>
                    <a:pt x="813" y="483"/>
                  </a:lnTo>
                  <a:lnTo>
                    <a:pt x="815" y="487"/>
                  </a:lnTo>
                  <a:lnTo>
                    <a:pt x="817" y="489"/>
                  </a:lnTo>
                  <a:lnTo>
                    <a:pt x="819" y="490"/>
                  </a:lnTo>
                  <a:lnTo>
                    <a:pt x="821" y="492"/>
                  </a:lnTo>
                  <a:lnTo>
                    <a:pt x="821" y="494"/>
                  </a:lnTo>
                  <a:lnTo>
                    <a:pt x="822" y="496"/>
                  </a:lnTo>
                  <a:lnTo>
                    <a:pt x="821" y="498"/>
                  </a:lnTo>
                  <a:lnTo>
                    <a:pt x="821" y="501"/>
                  </a:lnTo>
                  <a:lnTo>
                    <a:pt x="819" y="501"/>
                  </a:lnTo>
                  <a:lnTo>
                    <a:pt x="817" y="503"/>
                  </a:lnTo>
                  <a:lnTo>
                    <a:pt x="815" y="505"/>
                  </a:lnTo>
                  <a:lnTo>
                    <a:pt x="813" y="505"/>
                  </a:lnTo>
                  <a:lnTo>
                    <a:pt x="813" y="507"/>
                  </a:lnTo>
                  <a:lnTo>
                    <a:pt x="812" y="509"/>
                  </a:lnTo>
                  <a:lnTo>
                    <a:pt x="810" y="509"/>
                  </a:lnTo>
                  <a:lnTo>
                    <a:pt x="810" y="510"/>
                  </a:lnTo>
                  <a:lnTo>
                    <a:pt x="810" y="512"/>
                  </a:lnTo>
                  <a:lnTo>
                    <a:pt x="810" y="514"/>
                  </a:lnTo>
                  <a:lnTo>
                    <a:pt x="808" y="514"/>
                  </a:lnTo>
                  <a:lnTo>
                    <a:pt x="808" y="516"/>
                  </a:lnTo>
                  <a:lnTo>
                    <a:pt x="804" y="516"/>
                  </a:lnTo>
                  <a:lnTo>
                    <a:pt x="799" y="519"/>
                  </a:lnTo>
                  <a:lnTo>
                    <a:pt x="795" y="521"/>
                  </a:lnTo>
                  <a:lnTo>
                    <a:pt x="793" y="523"/>
                  </a:lnTo>
                  <a:lnTo>
                    <a:pt x="793" y="527"/>
                  </a:lnTo>
                  <a:lnTo>
                    <a:pt x="795" y="532"/>
                  </a:lnTo>
                  <a:lnTo>
                    <a:pt x="799" y="538"/>
                  </a:lnTo>
                  <a:lnTo>
                    <a:pt x="797" y="547"/>
                  </a:lnTo>
                  <a:lnTo>
                    <a:pt x="804" y="545"/>
                  </a:lnTo>
                  <a:lnTo>
                    <a:pt x="806" y="550"/>
                  </a:lnTo>
                  <a:lnTo>
                    <a:pt x="812" y="554"/>
                  </a:lnTo>
                  <a:lnTo>
                    <a:pt x="813" y="560"/>
                  </a:lnTo>
                  <a:lnTo>
                    <a:pt x="812" y="565"/>
                  </a:lnTo>
                  <a:lnTo>
                    <a:pt x="812" y="570"/>
                  </a:lnTo>
                  <a:lnTo>
                    <a:pt x="808" y="574"/>
                  </a:lnTo>
                  <a:lnTo>
                    <a:pt x="808" y="576"/>
                  </a:lnTo>
                  <a:lnTo>
                    <a:pt x="810" y="576"/>
                  </a:lnTo>
                  <a:lnTo>
                    <a:pt x="812" y="576"/>
                  </a:lnTo>
                  <a:lnTo>
                    <a:pt x="812" y="574"/>
                  </a:lnTo>
                  <a:lnTo>
                    <a:pt x="813" y="574"/>
                  </a:lnTo>
                  <a:lnTo>
                    <a:pt x="815" y="574"/>
                  </a:lnTo>
                  <a:lnTo>
                    <a:pt x="815" y="576"/>
                  </a:lnTo>
                  <a:lnTo>
                    <a:pt x="817" y="576"/>
                  </a:lnTo>
                  <a:lnTo>
                    <a:pt x="817" y="574"/>
                  </a:lnTo>
                  <a:lnTo>
                    <a:pt x="819" y="574"/>
                  </a:lnTo>
                  <a:lnTo>
                    <a:pt x="819" y="576"/>
                  </a:lnTo>
                  <a:lnTo>
                    <a:pt x="819" y="578"/>
                  </a:lnTo>
                  <a:lnTo>
                    <a:pt x="821" y="578"/>
                  </a:lnTo>
                  <a:lnTo>
                    <a:pt x="821" y="580"/>
                  </a:lnTo>
                  <a:lnTo>
                    <a:pt x="822" y="580"/>
                  </a:lnTo>
                  <a:lnTo>
                    <a:pt x="822" y="581"/>
                  </a:lnTo>
                  <a:lnTo>
                    <a:pt x="822" y="583"/>
                  </a:lnTo>
                  <a:lnTo>
                    <a:pt x="822" y="585"/>
                  </a:lnTo>
                  <a:lnTo>
                    <a:pt x="824" y="585"/>
                  </a:lnTo>
                  <a:lnTo>
                    <a:pt x="824" y="587"/>
                  </a:lnTo>
                  <a:lnTo>
                    <a:pt x="826" y="587"/>
                  </a:lnTo>
                  <a:lnTo>
                    <a:pt x="828" y="587"/>
                  </a:lnTo>
                  <a:lnTo>
                    <a:pt x="828" y="589"/>
                  </a:lnTo>
                  <a:lnTo>
                    <a:pt x="826" y="589"/>
                  </a:lnTo>
                  <a:lnTo>
                    <a:pt x="824" y="589"/>
                  </a:lnTo>
                  <a:lnTo>
                    <a:pt x="824" y="591"/>
                  </a:lnTo>
                  <a:lnTo>
                    <a:pt x="824" y="592"/>
                  </a:lnTo>
                  <a:lnTo>
                    <a:pt x="826" y="592"/>
                  </a:lnTo>
                  <a:lnTo>
                    <a:pt x="828" y="592"/>
                  </a:lnTo>
                  <a:lnTo>
                    <a:pt x="830" y="594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32" y="598"/>
                  </a:lnTo>
                  <a:lnTo>
                    <a:pt x="832" y="600"/>
                  </a:lnTo>
                  <a:lnTo>
                    <a:pt x="832" y="601"/>
                  </a:lnTo>
                  <a:lnTo>
                    <a:pt x="830" y="601"/>
                  </a:lnTo>
                  <a:lnTo>
                    <a:pt x="830" y="603"/>
                  </a:lnTo>
                  <a:lnTo>
                    <a:pt x="832" y="603"/>
                  </a:lnTo>
                  <a:lnTo>
                    <a:pt x="833" y="603"/>
                  </a:lnTo>
                  <a:lnTo>
                    <a:pt x="833" y="605"/>
                  </a:lnTo>
                  <a:lnTo>
                    <a:pt x="835" y="605"/>
                  </a:lnTo>
                  <a:lnTo>
                    <a:pt x="835" y="607"/>
                  </a:lnTo>
                  <a:lnTo>
                    <a:pt x="837" y="609"/>
                  </a:lnTo>
                  <a:lnTo>
                    <a:pt x="837" y="611"/>
                  </a:lnTo>
                  <a:lnTo>
                    <a:pt x="837" y="612"/>
                  </a:lnTo>
                  <a:lnTo>
                    <a:pt x="837" y="614"/>
                  </a:lnTo>
                  <a:lnTo>
                    <a:pt x="839" y="614"/>
                  </a:lnTo>
                  <a:lnTo>
                    <a:pt x="839" y="616"/>
                  </a:lnTo>
                  <a:lnTo>
                    <a:pt x="837" y="616"/>
                  </a:lnTo>
                  <a:lnTo>
                    <a:pt x="837" y="618"/>
                  </a:lnTo>
                  <a:lnTo>
                    <a:pt x="837" y="620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5" y="625"/>
                  </a:lnTo>
                  <a:lnTo>
                    <a:pt x="833" y="627"/>
                  </a:lnTo>
                  <a:lnTo>
                    <a:pt x="832" y="627"/>
                  </a:lnTo>
                  <a:lnTo>
                    <a:pt x="830" y="629"/>
                  </a:lnTo>
                  <a:lnTo>
                    <a:pt x="828" y="629"/>
                  </a:lnTo>
                  <a:lnTo>
                    <a:pt x="826" y="631"/>
                  </a:lnTo>
                  <a:lnTo>
                    <a:pt x="826" y="632"/>
                  </a:lnTo>
                  <a:lnTo>
                    <a:pt x="826" y="638"/>
                  </a:lnTo>
                  <a:lnTo>
                    <a:pt x="828" y="640"/>
                  </a:lnTo>
                  <a:lnTo>
                    <a:pt x="830" y="640"/>
                  </a:lnTo>
                  <a:lnTo>
                    <a:pt x="830" y="642"/>
                  </a:lnTo>
                  <a:lnTo>
                    <a:pt x="832" y="643"/>
                  </a:lnTo>
                  <a:lnTo>
                    <a:pt x="832" y="645"/>
                  </a:lnTo>
                  <a:lnTo>
                    <a:pt x="832" y="647"/>
                  </a:lnTo>
                  <a:lnTo>
                    <a:pt x="833" y="647"/>
                  </a:lnTo>
                  <a:lnTo>
                    <a:pt x="835" y="649"/>
                  </a:lnTo>
                  <a:lnTo>
                    <a:pt x="837" y="649"/>
                  </a:lnTo>
                  <a:lnTo>
                    <a:pt x="839" y="649"/>
                  </a:lnTo>
                  <a:lnTo>
                    <a:pt x="841" y="651"/>
                  </a:lnTo>
                  <a:lnTo>
                    <a:pt x="841" y="652"/>
                  </a:lnTo>
                  <a:lnTo>
                    <a:pt x="843" y="652"/>
                  </a:lnTo>
                  <a:lnTo>
                    <a:pt x="844" y="656"/>
                  </a:lnTo>
                  <a:lnTo>
                    <a:pt x="843" y="658"/>
                  </a:lnTo>
                  <a:lnTo>
                    <a:pt x="841" y="660"/>
                  </a:lnTo>
                  <a:lnTo>
                    <a:pt x="843" y="662"/>
                  </a:lnTo>
                  <a:lnTo>
                    <a:pt x="844" y="663"/>
                  </a:lnTo>
                  <a:lnTo>
                    <a:pt x="844" y="667"/>
                  </a:lnTo>
                  <a:lnTo>
                    <a:pt x="844" y="671"/>
                  </a:lnTo>
                  <a:lnTo>
                    <a:pt x="844" y="672"/>
                  </a:lnTo>
                  <a:lnTo>
                    <a:pt x="844" y="674"/>
                  </a:lnTo>
                  <a:lnTo>
                    <a:pt x="844" y="676"/>
                  </a:lnTo>
                  <a:lnTo>
                    <a:pt x="846" y="680"/>
                  </a:lnTo>
                  <a:lnTo>
                    <a:pt x="848" y="682"/>
                  </a:lnTo>
                  <a:lnTo>
                    <a:pt x="848" y="685"/>
                  </a:lnTo>
                  <a:lnTo>
                    <a:pt x="852" y="687"/>
                  </a:lnTo>
                  <a:lnTo>
                    <a:pt x="852" y="689"/>
                  </a:lnTo>
                  <a:lnTo>
                    <a:pt x="855" y="691"/>
                  </a:lnTo>
                  <a:lnTo>
                    <a:pt x="857" y="694"/>
                  </a:lnTo>
                  <a:lnTo>
                    <a:pt x="861" y="696"/>
                  </a:lnTo>
                  <a:lnTo>
                    <a:pt x="863" y="698"/>
                  </a:lnTo>
                  <a:lnTo>
                    <a:pt x="870" y="702"/>
                  </a:lnTo>
                  <a:lnTo>
                    <a:pt x="875" y="702"/>
                  </a:lnTo>
                  <a:lnTo>
                    <a:pt x="877" y="703"/>
                  </a:lnTo>
                  <a:lnTo>
                    <a:pt x="879" y="705"/>
                  </a:lnTo>
                  <a:lnTo>
                    <a:pt x="881" y="707"/>
                  </a:lnTo>
                  <a:lnTo>
                    <a:pt x="883" y="707"/>
                  </a:lnTo>
                  <a:lnTo>
                    <a:pt x="884" y="707"/>
                  </a:lnTo>
                  <a:lnTo>
                    <a:pt x="884" y="709"/>
                  </a:lnTo>
                  <a:lnTo>
                    <a:pt x="886" y="711"/>
                  </a:lnTo>
                  <a:lnTo>
                    <a:pt x="888" y="711"/>
                  </a:lnTo>
                  <a:lnTo>
                    <a:pt x="888" y="713"/>
                  </a:lnTo>
                  <a:lnTo>
                    <a:pt x="890" y="713"/>
                  </a:lnTo>
                  <a:lnTo>
                    <a:pt x="892" y="711"/>
                  </a:lnTo>
                  <a:lnTo>
                    <a:pt x="892" y="713"/>
                  </a:lnTo>
                  <a:lnTo>
                    <a:pt x="893" y="713"/>
                  </a:lnTo>
                  <a:lnTo>
                    <a:pt x="895" y="714"/>
                  </a:lnTo>
                  <a:lnTo>
                    <a:pt x="895" y="716"/>
                  </a:lnTo>
                  <a:lnTo>
                    <a:pt x="897" y="716"/>
                  </a:lnTo>
                  <a:lnTo>
                    <a:pt x="899" y="716"/>
                  </a:lnTo>
                  <a:lnTo>
                    <a:pt x="899" y="718"/>
                  </a:lnTo>
                  <a:lnTo>
                    <a:pt x="901" y="722"/>
                  </a:lnTo>
                  <a:lnTo>
                    <a:pt x="899" y="722"/>
                  </a:lnTo>
                  <a:lnTo>
                    <a:pt x="899" y="723"/>
                  </a:lnTo>
                  <a:lnTo>
                    <a:pt x="897" y="725"/>
                  </a:lnTo>
                  <a:lnTo>
                    <a:pt x="897" y="727"/>
                  </a:lnTo>
                  <a:lnTo>
                    <a:pt x="899" y="729"/>
                  </a:lnTo>
                  <a:lnTo>
                    <a:pt x="899" y="731"/>
                  </a:lnTo>
                  <a:lnTo>
                    <a:pt x="899" y="733"/>
                  </a:lnTo>
                  <a:lnTo>
                    <a:pt x="897" y="733"/>
                  </a:lnTo>
                  <a:lnTo>
                    <a:pt x="895" y="731"/>
                  </a:lnTo>
                  <a:lnTo>
                    <a:pt x="893" y="731"/>
                  </a:lnTo>
                  <a:lnTo>
                    <a:pt x="892" y="733"/>
                  </a:lnTo>
                  <a:lnTo>
                    <a:pt x="892" y="734"/>
                  </a:lnTo>
                  <a:lnTo>
                    <a:pt x="892" y="736"/>
                  </a:lnTo>
                  <a:lnTo>
                    <a:pt x="892" y="738"/>
                  </a:lnTo>
                  <a:lnTo>
                    <a:pt x="892" y="740"/>
                  </a:lnTo>
                  <a:lnTo>
                    <a:pt x="893" y="740"/>
                  </a:lnTo>
                  <a:lnTo>
                    <a:pt x="892" y="744"/>
                  </a:lnTo>
                  <a:lnTo>
                    <a:pt x="890" y="745"/>
                  </a:lnTo>
                  <a:lnTo>
                    <a:pt x="890" y="747"/>
                  </a:lnTo>
                  <a:lnTo>
                    <a:pt x="888" y="747"/>
                  </a:lnTo>
                  <a:lnTo>
                    <a:pt x="886" y="749"/>
                  </a:lnTo>
                  <a:lnTo>
                    <a:pt x="884" y="751"/>
                  </a:lnTo>
                  <a:lnTo>
                    <a:pt x="884" y="753"/>
                  </a:lnTo>
                  <a:lnTo>
                    <a:pt x="884" y="754"/>
                  </a:lnTo>
                  <a:lnTo>
                    <a:pt x="884" y="756"/>
                  </a:lnTo>
                  <a:lnTo>
                    <a:pt x="886" y="758"/>
                  </a:lnTo>
                  <a:lnTo>
                    <a:pt x="886" y="760"/>
                  </a:lnTo>
                  <a:lnTo>
                    <a:pt x="886" y="762"/>
                  </a:lnTo>
                  <a:lnTo>
                    <a:pt x="884" y="760"/>
                  </a:lnTo>
                  <a:lnTo>
                    <a:pt x="883" y="760"/>
                  </a:lnTo>
                  <a:lnTo>
                    <a:pt x="881" y="760"/>
                  </a:lnTo>
                  <a:lnTo>
                    <a:pt x="879" y="760"/>
                  </a:lnTo>
                  <a:lnTo>
                    <a:pt x="877" y="758"/>
                  </a:lnTo>
                  <a:lnTo>
                    <a:pt x="875" y="756"/>
                  </a:lnTo>
                  <a:lnTo>
                    <a:pt x="873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8" y="754"/>
                  </a:lnTo>
                  <a:lnTo>
                    <a:pt x="868" y="756"/>
                  </a:lnTo>
                  <a:lnTo>
                    <a:pt x="866" y="758"/>
                  </a:lnTo>
                  <a:lnTo>
                    <a:pt x="864" y="760"/>
                  </a:lnTo>
                  <a:lnTo>
                    <a:pt x="863" y="760"/>
                  </a:lnTo>
                  <a:lnTo>
                    <a:pt x="861" y="760"/>
                  </a:lnTo>
                  <a:lnTo>
                    <a:pt x="861" y="762"/>
                  </a:lnTo>
                  <a:lnTo>
                    <a:pt x="861" y="764"/>
                  </a:lnTo>
                  <a:lnTo>
                    <a:pt x="859" y="765"/>
                  </a:lnTo>
                  <a:lnTo>
                    <a:pt x="859" y="767"/>
                  </a:lnTo>
                  <a:lnTo>
                    <a:pt x="857" y="767"/>
                  </a:lnTo>
                  <a:lnTo>
                    <a:pt x="857" y="771"/>
                  </a:lnTo>
                  <a:lnTo>
                    <a:pt x="855" y="773"/>
                  </a:lnTo>
                  <a:lnTo>
                    <a:pt x="853" y="773"/>
                  </a:lnTo>
                  <a:lnTo>
                    <a:pt x="852" y="776"/>
                  </a:lnTo>
                  <a:lnTo>
                    <a:pt x="852" y="773"/>
                  </a:lnTo>
                  <a:lnTo>
                    <a:pt x="850" y="773"/>
                  </a:lnTo>
                  <a:lnTo>
                    <a:pt x="850" y="774"/>
                  </a:lnTo>
                  <a:lnTo>
                    <a:pt x="848" y="774"/>
                  </a:lnTo>
                  <a:lnTo>
                    <a:pt x="846" y="776"/>
                  </a:lnTo>
                  <a:lnTo>
                    <a:pt x="848" y="776"/>
                  </a:lnTo>
                  <a:lnTo>
                    <a:pt x="850" y="776"/>
                  </a:lnTo>
                  <a:lnTo>
                    <a:pt x="852" y="776"/>
                  </a:lnTo>
                  <a:lnTo>
                    <a:pt x="853" y="778"/>
                  </a:lnTo>
                  <a:lnTo>
                    <a:pt x="855" y="780"/>
                  </a:lnTo>
                  <a:lnTo>
                    <a:pt x="857" y="782"/>
                  </a:lnTo>
                  <a:lnTo>
                    <a:pt x="857" y="784"/>
                  </a:lnTo>
                  <a:lnTo>
                    <a:pt x="859" y="784"/>
                  </a:lnTo>
                  <a:lnTo>
                    <a:pt x="861" y="785"/>
                  </a:lnTo>
                  <a:lnTo>
                    <a:pt x="863" y="787"/>
                  </a:lnTo>
                  <a:lnTo>
                    <a:pt x="864" y="789"/>
                  </a:lnTo>
                  <a:lnTo>
                    <a:pt x="866" y="789"/>
                  </a:lnTo>
                  <a:lnTo>
                    <a:pt x="866" y="787"/>
                  </a:lnTo>
                  <a:lnTo>
                    <a:pt x="866" y="785"/>
                  </a:lnTo>
                  <a:lnTo>
                    <a:pt x="866" y="784"/>
                  </a:lnTo>
                  <a:lnTo>
                    <a:pt x="868" y="784"/>
                  </a:lnTo>
                  <a:lnTo>
                    <a:pt x="868" y="782"/>
                  </a:lnTo>
                  <a:lnTo>
                    <a:pt x="870" y="784"/>
                  </a:lnTo>
                  <a:lnTo>
                    <a:pt x="870" y="787"/>
                  </a:lnTo>
                  <a:lnTo>
                    <a:pt x="870" y="789"/>
                  </a:lnTo>
                  <a:lnTo>
                    <a:pt x="870" y="791"/>
                  </a:lnTo>
                  <a:lnTo>
                    <a:pt x="870" y="795"/>
                  </a:lnTo>
                  <a:lnTo>
                    <a:pt x="872" y="795"/>
                  </a:lnTo>
                  <a:lnTo>
                    <a:pt x="873" y="795"/>
                  </a:lnTo>
                  <a:lnTo>
                    <a:pt x="877" y="795"/>
                  </a:lnTo>
                  <a:lnTo>
                    <a:pt x="879" y="796"/>
                  </a:lnTo>
                  <a:lnTo>
                    <a:pt x="881" y="796"/>
                  </a:lnTo>
                  <a:lnTo>
                    <a:pt x="881" y="798"/>
                  </a:lnTo>
                  <a:lnTo>
                    <a:pt x="884" y="798"/>
                  </a:lnTo>
                  <a:lnTo>
                    <a:pt x="888" y="798"/>
                  </a:lnTo>
                  <a:lnTo>
                    <a:pt x="890" y="798"/>
                  </a:lnTo>
                  <a:lnTo>
                    <a:pt x="892" y="798"/>
                  </a:lnTo>
                  <a:lnTo>
                    <a:pt x="893" y="796"/>
                  </a:lnTo>
                  <a:lnTo>
                    <a:pt x="895" y="795"/>
                  </a:lnTo>
                  <a:lnTo>
                    <a:pt x="897" y="795"/>
                  </a:lnTo>
                  <a:lnTo>
                    <a:pt x="897" y="793"/>
                  </a:lnTo>
                  <a:lnTo>
                    <a:pt x="897" y="791"/>
                  </a:lnTo>
                  <a:lnTo>
                    <a:pt x="895" y="791"/>
                  </a:lnTo>
                  <a:lnTo>
                    <a:pt x="893" y="789"/>
                  </a:lnTo>
                  <a:lnTo>
                    <a:pt x="892" y="789"/>
                  </a:lnTo>
                  <a:lnTo>
                    <a:pt x="890" y="789"/>
                  </a:lnTo>
                  <a:lnTo>
                    <a:pt x="888" y="789"/>
                  </a:lnTo>
                  <a:lnTo>
                    <a:pt x="888" y="787"/>
                  </a:lnTo>
                  <a:lnTo>
                    <a:pt x="888" y="785"/>
                  </a:lnTo>
                  <a:lnTo>
                    <a:pt x="888" y="784"/>
                  </a:lnTo>
                  <a:lnTo>
                    <a:pt x="890" y="784"/>
                  </a:lnTo>
                  <a:lnTo>
                    <a:pt x="892" y="782"/>
                  </a:lnTo>
                  <a:lnTo>
                    <a:pt x="893" y="782"/>
                  </a:lnTo>
                  <a:lnTo>
                    <a:pt x="893" y="780"/>
                  </a:lnTo>
                  <a:lnTo>
                    <a:pt x="895" y="780"/>
                  </a:lnTo>
                  <a:lnTo>
                    <a:pt x="897" y="780"/>
                  </a:lnTo>
                  <a:lnTo>
                    <a:pt x="901" y="780"/>
                  </a:lnTo>
                  <a:lnTo>
                    <a:pt x="903" y="782"/>
                  </a:lnTo>
                  <a:lnTo>
                    <a:pt x="904" y="782"/>
                  </a:lnTo>
                  <a:lnTo>
                    <a:pt x="906" y="782"/>
                  </a:lnTo>
                  <a:lnTo>
                    <a:pt x="908" y="784"/>
                  </a:lnTo>
                  <a:lnTo>
                    <a:pt x="908" y="785"/>
                  </a:lnTo>
                  <a:lnTo>
                    <a:pt x="910" y="787"/>
                  </a:lnTo>
                  <a:lnTo>
                    <a:pt x="915" y="791"/>
                  </a:lnTo>
                  <a:lnTo>
                    <a:pt x="919" y="793"/>
                  </a:lnTo>
                  <a:lnTo>
                    <a:pt x="921" y="793"/>
                  </a:lnTo>
                  <a:lnTo>
                    <a:pt x="923" y="795"/>
                  </a:lnTo>
                  <a:lnTo>
                    <a:pt x="923" y="793"/>
                  </a:lnTo>
                  <a:lnTo>
                    <a:pt x="924" y="791"/>
                  </a:lnTo>
                  <a:lnTo>
                    <a:pt x="926" y="791"/>
                  </a:lnTo>
                  <a:lnTo>
                    <a:pt x="928" y="791"/>
                  </a:lnTo>
                  <a:lnTo>
                    <a:pt x="930" y="793"/>
                  </a:lnTo>
                  <a:lnTo>
                    <a:pt x="930" y="795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2" y="798"/>
                  </a:lnTo>
                  <a:lnTo>
                    <a:pt x="932" y="800"/>
                  </a:lnTo>
                  <a:lnTo>
                    <a:pt x="932" y="802"/>
                  </a:lnTo>
                  <a:lnTo>
                    <a:pt x="934" y="802"/>
                  </a:lnTo>
                  <a:lnTo>
                    <a:pt x="935" y="802"/>
                  </a:lnTo>
                  <a:lnTo>
                    <a:pt x="937" y="802"/>
                  </a:lnTo>
                  <a:lnTo>
                    <a:pt x="939" y="802"/>
                  </a:lnTo>
                  <a:lnTo>
                    <a:pt x="941" y="804"/>
                  </a:lnTo>
                  <a:lnTo>
                    <a:pt x="943" y="802"/>
                  </a:lnTo>
                  <a:lnTo>
                    <a:pt x="944" y="802"/>
                  </a:lnTo>
                  <a:lnTo>
                    <a:pt x="944" y="804"/>
                  </a:lnTo>
                  <a:lnTo>
                    <a:pt x="944" y="805"/>
                  </a:lnTo>
                  <a:lnTo>
                    <a:pt x="944" y="807"/>
                  </a:lnTo>
                  <a:lnTo>
                    <a:pt x="946" y="807"/>
                  </a:lnTo>
                  <a:lnTo>
                    <a:pt x="946" y="809"/>
                  </a:lnTo>
                  <a:lnTo>
                    <a:pt x="946" y="811"/>
                  </a:lnTo>
                  <a:lnTo>
                    <a:pt x="944" y="811"/>
                  </a:lnTo>
                  <a:lnTo>
                    <a:pt x="944" y="813"/>
                  </a:lnTo>
                  <a:lnTo>
                    <a:pt x="944" y="815"/>
                  </a:lnTo>
                  <a:lnTo>
                    <a:pt x="946" y="815"/>
                  </a:lnTo>
                  <a:lnTo>
                    <a:pt x="950" y="815"/>
                  </a:lnTo>
                  <a:lnTo>
                    <a:pt x="952" y="815"/>
                  </a:lnTo>
                  <a:lnTo>
                    <a:pt x="952" y="816"/>
                  </a:lnTo>
                  <a:lnTo>
                    <a:pt x="952" y="818"/>
                  </a:lnTo>
                  <a:lnTo>
                    <a:pt x="954" y="820"/>
                  </a:lnTo>
                  <a:lnTo>
                    <a:pt x="955" y="822"/>
                  </a:lnTo>
                  <a:lnTo>
                    <a:pt x="955" y="824"/>
                  </a:lnTo>
                  <a:lnTo>
                    <a:pt x="955" y="825"/>
                  </a:lnTo>
                  <a:lnTo>
                    <a:pt x="959" y="825"/>
                  </a:lnTo>
                  <a:lnTo>
                    <a:pt x="961" y="827"/>
                  </a:lnTo>
                  <a:lnTo>
                    <a:pt x="963" y="827"/>
                  </a:lnTo>
                  <a:lnTo>
                    <a:pt x="965" y="827"/>
                  </a:lnTo>
                  <a:lnTo>
                    <a:pt x="965" y="829"/>
                  </a:lnTo>
                  <a:lnTo>
                    <a:pt x="965" y="831"/>
                  </a:lnTo>
                  <a:lnTo>
                    <a:pt x="966" y="831"/>
                  </a:lnTo>
                  <a:lnTo>
                    <a:pt x="968" y="829"/>
                  </a:lnTo>
                  <a:lnTo>
                    <a:pt x="970" y="829"/>
                  </a:lnTo>
                  <a:lnTo>
                    <a:pt x="970" y="831"/>
                  </a:lnTo>
                  <a:lnTo>
                    <a:pt x="970" y="833"/>
                  </a:lnTo>
                  <a:lnTo>
                    <a:pt x="970" y="835"/>
                  </a:lnTo>
                  <a:lnTo>
                    <a:pt x="972" y="835"/>
                  </a:lnTo>
                  <a:lnTo>
                    <a:pt x="974" y="835"/>
                  </a:lnTo>
                  <a:lnTo>
                    <a:pt x="975" y="835"/>
                  </a:lnTo>
                  <a:lnTo>
                    <a:pt x="972" y="840"/>
                  </a:lnTo>
                  <a:lnTo>
                    <a:pt x="974" y="842"/>
                  </a:lnTo>
                  <a:lnTo>
                    <a:pt x="975" y="842"/>
                  </a:lnTo>
                  <a:lnTo>
                    <a:pt x="977" y="846"/>
                  </a:lnTo>
                  <a:lnTo>
                    <a:pt x="979" y="846"/>
                  </a:lnTo>
                  <a:lnTo>
                    <a:pt x="981" y="847"/>
                  </a:lnTo>
                  <a:lnTo>
                    <a:pt x="981" y="849"/>
                  </a:lnTo>
                  <a:lnTo>
                    <a:pt x="983" y="851"/>
                  </a:lnTo>
                  <a:lnTo>
                    <a:pt x="985" y="853"/>
                  </a:lnTo>
                  <a:lnTo>
                    <a:pt x="986" y="853"/>
                  </a:lnTo>
                  <a:lnTo>
                    <a:pt x="988" y="855"/>
                  </a:lnTo>
                  <a:lnTo>
                    <a:pt x="992" y="858"/>
                  </a:lnTo>
                  <a:lnTo>
                    <a:pt x="999" y="862"/>
                  </a:lnTo>
                  <a:lnTo>
                    <a:pt x="1003" y="867"/>
                  </a:lnTo>
                  <a:lnTo>
                    <a:pt x="1005" y="869"/>
                  </a:lnTo>
                  <a:lnTo>
                    <a:pt x="1008" y="875"/>
                  </a:lnTo>
                  <a:lnTo>
                    <a:pt x="1010" y="880"/>
                  </a:lnTo>
                  <a:lnTo>
                    <a:pt x="1014" y="886"/>
                  </a:lnTo>
                  <a:lnTo>
                    <a:pt x="1017" y="891"/>
                  </a:lnTo>
                  <a:lnTo>
                    <a:pt x="1021" y="897"/>
                  </a:lnTo>
                  <a:lnTo>
                    <a:pt x="1021" y="900"/>
                  </a:lnTo>
                  <a:lnTo>
                    <a:pt x="1026" y="906"/>
                  </a:lnTo>
                  <a:lnTo>
                    <a:pt x="1028" y="913"/>
                  </a:lnTo>
                  <a:lnTo>
                    <a:pt x="1032" y="917"/>
                  </a:lnTo>
                  <a:lnTo>
                    <a:pt x="1030" y="922"/>
                  </a:lnTo>
                  <a:lnTo>
                    <a:pt x="1032" y="920"/>
                  </a:lnTo>
                  <a:lnTo>
                    <a:pt x="1037" y="922"/>
                  </a:lnTo>
                  <a:lnTo>
                    <a:pt x="1036" y="927"/>
                  </a:lnTo>
                  <a:lnTo>
                    <a:pt x="1037" y="931"/>
                  </a:lnTo>
                  <a:lnTo>
                    <a:pt x="1043" y="935"/>
                  </a:lnTo>
                  <a:lnTo>
                    <a:pt x="1048" y="944"/>
                  </a:lnTo>
                  <a:lnTo>
                    <a:pt x="1057" y="949"/>
                  </a:lnTo>
                  <a:lnTo>
                    <a:pt x="1061" y="955"/>
                  </a:lnTo>
                  <a:lnTo>
                    <a:pt x="1061" y="957"/>
                  </a:lnTo>
                  <a:lnTo>
                    <a:pt x="1063" y="958"/>
                  </a:lnTo>
                  <a:lnTo>
                    <a:pt x="1065" y="962"/>
                  </a:lnTo>
                  <a:lnTo>
                    <a:pt x="1066" y="962"/>
                  </a:lnTo>
                  <a:lnTo>
                    <a:pt x="1065" y="968"/>
                  </a:lnTo>
                  <a:lnTo>
                    <a:pt x="1065" y="969"/>
                  </a:lnTo>
                  <a:lnTo>
                    <a:pt x="1065" y="971"/>
                  </a:lnTo>
                  <a:lnTo>
                    <a:pt x="1063" y="971"/>
                  </a:lnTo>
                  <a:lnTo>
                    <a:pt x="1061" y="971"/>
                  </a:lnTo>
                  <a:lnTo>
                    <a:pt x="1059" y="971"/>
                  </a:lnTo>
                  <a:lnTo>
                    <a:pt x="1059" y="969"/>
                  </a:lnTo>
                  <a:lnTo>
                    <a:pt x="1056" y="969"/>
                  </a:lnTo>
                  <a:lnTo>
                    <a:pt x="1056" y="968"/>
                  </a:lnTo>
                  <a:lnTo>
                    <a:pt x="1054" y="968"/>
                  </a:lnTo>
                  <a:lnTo>
                    <a:pt x="1052" y="968"/>
                  </a:lnTo>
                  <a:lnTo>
                    <a:pt x="1050" y="968"/>
                  </a:lnTo>
                  <a:lnTo>
                    <a:pt x="1050" y="969"/>
                  </a:lnTo>
                  <a:lnTo>
                    <a:pt x="1050" y="971"/>
                  </a:lnTo>
                  <a:lnTo>
                    <a:pt x="1052" y="971"/>
                  </a:lnTo>
                  <a:lnTo>
                    <a:pt x="1052" y="973"/>
                  </a:lnTo>
                  <a:lnTo>
                    <a:pt x="1052" y="975"/>
                  </a:lnTo>
                  <a:lnTo>
                    <a:pt x="1052" y="977"/>
                  </a:lnTo>
                  <a:lnTo>
                    <a:pt x="1050" y="977"/>
                  </a:lnTo>
                  <a:lnTo>
                    <a:pt x="1048" y="977"/>
                  </a:lnTo>
                  <a:lnTo>
                    <a:pt x="1046" y="978"/>
                  </a:lnTo>
                  <a:lnTo>
                    <a:pt x="1045" y="978"/>
                  </a:lnTo>
                  <a:lnTo>
                    <a:pt x="1045" y="980"/>
                  </a:lnTo>
                  <a:lnTo>
                    <a:pt x="1043" y="980"/>
                  </a:lnTo>
                  <a:lnTo>
                    <a:pt x="1043" y="982"/>
                  </a:lnTo>
                  <a:lnTo>
                    <a:pt x="1041" y="980"/>
                  </a:lnTo>
                  <a:lnTo>
                    <a:pt x="1039" y="980"/>
                  </a:lnTo>
                  <a:lnTo>
                    <a:pt x="1037" y="978"/>
                  </a:lnTo>
                  <a:lnTo>
                    <a:pt x="1036" y="978"/>
                  </a:lnTo>
                  <a:lnTo>
                    <a:pt x="1034" y="978"/>
                  </a:lnTo>
                  <a:lnTo>
                    <a:pt x="1034" y="980"/>
                  </a:lnTo>
                  <a:lnTo>
                    <a:pt x="1032" y="982"/>
                  </a:lnTo>
                  <a:lnTo>
                    <a:pt x="1030" y="982"/>
                  </a:lnTo>
                  <a:lnTo>
                    <a:pt x="1028" y="980"/>
                  </a:lnTo>
                  <a:lnTo>
                    <a:pt x="1026" y="982"/>
                  </a:lnTo>
                  <a:lnTo>
                    <a:pt x="1025" y="984"/>
                  </a:lnTo>
                  <a:lnTo>
                    <a:pt x="1023" y="986"/>
                  </a:lnTo>
                  <a:lnTo>
                    <a:pt x="1021" y="988"/>
                  </a:lnTo>
                  <a:lnTo>
                    <a:pt x="1021" y="989"/>
                  </a:lnTo>
                  <a:lnTo>
                    <a:pt x="1019" y="989"/>
                  </a:lnTo>
                  <a:lnTo>
                    <a:pt x="1017" y="991"/>
                  </a:lnTo>
                  <a:lnTo>
                    <a:pt x="1015" y="991"/>
                  </a:lnTo>
                  <a:lnTo>
                    <a:pt x="1015" y="993"/>
                  </a:lnTo>
                  <a:lnTo>
                    <a:pt x="1014" y="995"/>
                  </a:lnTo>
                  <a:lnTo>
                    <a:pt x="1012" y="995"/>
                  </a:lnTo>
                  <a:lnTo>
                    <a:pt x="1010" y="995"/>
                  </a:lnTo>
                  <a:lnTo>
                    <a:pt x="1008" y="995"/>
                  </a:lnTo>
                  <a:lnTo>
                    <a:pt x="1006" y="997"/>
                  </a:lnTo>
                  <a:lnTo>
                    <a:pt x="1005" y="997"/>
                  </a:lnTo>
                  <a:lnTo>
                    <a:pt x="1003" y="995"/>
                  </a:lnTo>
                  <a:lnTo>
                    <a:pt x="1001" y="995"/>
                  </a:lnTo>
                  <a:lnTo>
                    <a:pt x="999" y="995"/>
                  </a:lnTo>
                  <a:lnTo>
                    <a:pt x="997" y="991"/>
                  </a:lnTo>
                  <a:lnTo>
                    <a:pt x="990" y="993"/>
                  </a:lnTo>
                  <a:lnTo>
                    <a:pt x="983" y="995"/>
                  </a:lnTo>
                  <a:lnTo>
                    <a:pt x="972" y="997"/>
                  </a:lnTo>
                  <a:lnTo>
                    <a:pt x="970" y="999"/>
                  </a:lnTo>
                  <a:lnTo>
                    <a:pt x="972" y="1000"/>
                  </a:lnTo>
                  <a:lnTo>
                    <a:pt x="972" y="1002"/>
                  </a:lnTo>
                  <a:lnTo>
                    <a:pt x="970" y="1004"/>
                  </a:lnTo>
                  <a:lnTo>
                    <a:pt x="970" y="1006"/>
                  </a:lnTo>
                  <a:lnTo>
                    <a:pt x="970" y="1008"/>
                  </a:lnTo>
                  <a:lnTo>
                    <a:pt x="972" y="1008"/>
                  </a:lnTo>
                  <a:lnTo>
                    <a:pt x="972" y="1009"/>
                  </a:lnTo>
                  <a:lnTo>
                    <a:pt x="972" y="1011"/>
                  </a:lnTo>
                  <a:lnTo>
                    <a:pt x="972" y="1013"/>
                  </a:lnTo>
                  <a:lnTo>
                    <a:pt x="970" y="1015"/>
                  </a:lnTo>
                  <a:lnTo>
                    <a:pt x="968" y="1017"/>
                  </a:lnTo>
                  <a:lnTo>
                    <a:pt x="965" y="1019"/>
                  </a:lnTo>
                  <a:lnTo>
                    <a:pt x="963" y="1020"/>
                  </a:lnTo>
                  <a:lnTo>
                    <a:pt x="961" y="1022"/>
                  </a:lnTo>
                  <a:lnTo>
                    <a:pt x="959" y="1024"/>
                  </a:lnTo>
                  <a:lnTo>
                    <a:pt x="959" y="1026"/>
                  </a:lnTo>
                  <a:lnTo>
                    <a:pt x="957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2" y="1031"/>
                  </a:lnTo>
                  <a:lnTo>
                    <a:pt x="950" y="1031"/>
                  </a:lnTo>
                  <a:lnTo>
                    <a:pt x="948" y="1031"/>
                  </a:lnTo>
                  <a:lnTo>
                    <a:pt x="946" y="1031"/>
                  </a:lnTo>
                  <a:lnTo>
                    <a:pt x="946" y="1033"/>
                  </a:lnTo>
                  <a:lnTo>
                    <a:pt x="944" y="1031"/>
                  </a:lnTo>
                  <a:lnTo>
                    <a:pt x="941" y="1033"/>
                  </a:lnTo>
                  <a:lnTo>
                    <a:pt x="939" y="1033"/>
                  </a:lnTo>
                  <a:lnTo>
                    <a:pt x="937" y="1033"/>
                  </a:lnTo>
                  <a:lnTo>
                    <a:pt x="935" y="1033"/>
                  </a:lnTo>
                  <a:lnTo>
                    <a:pt x="934" y="1033"/>
                  </a:lnTo>
                  <a:lnTo>
                    <a:pt x="932" y="1033"/>
                  </a:lnTo>
                  <a:lnTo>
                    <a:pt x="932" y="1035"/>
                  </a:lnTo>
                  <a:lnTo>
                    <a:pt x="930" y="1035"/>
                  </a:lnTo>
                  <a:lnTo>
                    <a:pt x="928" y="1037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4" y="1040"/>
                  </a:lnTo>
                  <a:lnTo>
                    <a:pt x="923" y="1040"/>
                  </a:lnTo>
                  <a:lnTo>
                    <a:pt x="921" y="1042"/>
                  </a:lnTo>
                  <a:lnTo>
                    <a:pt x="919" y="1042"/>
                  </a:lnTo>
                  <a:lnTo>
                    <a:pt x="917" y="1042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4" y="1044"/>
                  </a:lnTo>
                  <a:lnTo>
                    <a:pt x="912" y="1044"/>
                  </a:lnTo>
                  <a:lnTo>
                    <a:pt x="910" y="1046"/>
                  </a:lnTo>
                  <a:lnTo>
                    <a:pt x="910" y="1048"/>
                  </a:lnTo>
                  <a:lnTo>
                    <a:pt x="908" y="1048"/>
                  </a:lnTo>
                  <a:lnTo>
                    <a:pt x="906" y="1048"/>
                  </a:lnTo>
                  <a:lnTo>
                    <a:pt x="906" y="1050"/>
                  </a:lnTo>
                  <a:lnTo>
                    <a:pt x="904" y="1051"/>
                  </a:lnTo>
                  <a:lnTo>
                    <a:pt x="903" y="1053"/>
                  </a:lnTo>
                  <a:lnTo>
                    <a:pt x="901" y="1053"/>
                  </a:lnTo>
                  <a:lnTo>
                    <a:pt x="901" y="1055"/>
                  </a:lnTo>
                  <a:lnTo>
                    <a:pt x="899" y="1055"/>
                  </a:lnTo>
                  <a:lnTo>
                    <a:pt x="899" y="1057"/>
                  </a:lnTo>
                  <a:lnTo>
                    <a:pt x="895" y="1059"/>
                  </a:lnTo>
                  <a:lnTo>
                    <a:pt x="893" y="1059"/>
                  </a:lnTo>
                  <a:lnTo>
                    <a:pt x="892" y="1059"/>
                  </a:lnTo>
                  <a:lnTo>
                    <a:pt x="890" y="1060"/>
                  </a:lnTo>
                  <a:lnTo>
                    <a:pt x="888" y="1062"/>
                  </a:lnTo>
                  <a:lnTo>
                    <a:pt x="886" y="1062"/>
                  </a:lnTo>
                  <a:lnTo>
                    <a:pt x="886" y="1064"/>
                  </a:lnTo>
                  <a:lnTo>
                    <a:pt x="886" y="1066"/>
                  </a:lnTo>
                  <a:lnTo>
                    <a:pt x="884" y="1068"/>
                  </a:lnTo>
                  <a:lnTo>
                    <a:pt x="883" y="1068"/>
                  </a:lnTo>
                  <a:lnTo>
                    <a:pt x="881" y="1070"/>
                  </a:lnTo>
                  <a:lnTo>
                    <a:pt x="879" y="1070"/>
                  </a:lnTo>
                  <a:lnTo>
                    <a:pt x="877" y="1070"/>
                  </a:lnTo>
                  <a:lnTo>
                    <a:pt x="877" y="1071"/>
                  </a:lnTo>
                  <a:lnTo>
                    <a:pt x="875" y="1071"/>
                  </a:lnTo>
                  <a:lnTo>
                    <a:pt x="875" y="1073"/>
                  </a:lnTo>
                  <a:lnTo>
                    <a:pt x="873" y="1073"/>
                  </a:lnTo>
                  <a:lnTo>
                    <a:pt x="870" y="1073"/>
                  </a:lnTo>
                  <a:lnTo>
                    <a:pt x="868" y="1073"/>
                  </a:lnTo>
                  <a:lnTo>
                    <a:pt x="868" y="1075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80"/>
                  </a:lnTo>
                  <a:lnTo>
                    <a:pt x="864" y="1082"/>
                  </a:lnTo>
                  <a:lnTo>
                    <a:pt x="864" y="1080"/>
                  </a:lnTo>
                  <a:lnTo>
                    <a:pt x="863" y="1082"/>
                  </a:lnTo>
                  <a:lnTo>
                    <a:pt x="863" y="1084"/>
                  </a:lnTo>
                  <a:lnTo>
                    <a:pt x="861" y="1084"/>
                  </a:lnTo>
                  <a:lnTo>
                    <a:pt x="859" y="1082"/>
                  </a:lnTo>
                  <a:lnTo>
                    <a:pt x="859" y="1084"/>
                  </a:lnTo>
                  <a:lnTo>
                    <a:pt x="857" y="1084"/>
                  </a:lnTo>
                  <a:lnTo>
                    <a:pt x="857" y="1086"/>
                  </a:lnTo>
                  <a:lnTo>
                    <a:pt x="855" y="1086"/>
                  </a:lnTo>
                  <a:lnTo>
                    <a:pt x="853" y="1090"/>
                  </a:lnTo>
                  <a:lnTo>
                    <a:pt x="853" y="1091"/>
                  </a:lnTo>
                  <a:lnTo>
                    <a:pt x="852" y="1091"/>
                  </a:lnTo>
                  <a:lnTo>
                    <a:pt x="852" y="1093"/>
                  </a:lnTo>
                  <a:lnTo>
                    <a:pt x="850" y="1095"/>
                  </a:lnTo>
                  <a:lnTo>
                    <a:pt x="848" y="1095"/>
                  </a:lnTo>
                  <a:lnTo>
                    <a:pt x="848" y="1097"/>
                  </a:lnTo>
                  <a:lnTo>
                    <a:pt x="846" y="1097"/>
                  </a:lnTo>
                  <a:lnTo>
                    <a:pt x="844" y="1097"/>
                  </a:lnTo>
                  <a:lnTo>
                    <a:pt x="843" y="1097"/>
                  </a:lnTo>
                  <a:lnTo>
                    <a:pt x="843" y="1099"/>
                  </a:lnTo>
                  <a:lnTo>
                    <a:pt x="841" y="1099"/>
                  </a:lnTo>
                  <a:lnTo>
                    <a:pt x="843" y="1101"/>
                  </a:lnTo>
                  <a:lnTo>
                    <a:pt x="839" y="1101"/>
                  </a:lnTo>
                  <a:lnTo>
                    <a:pt x="837" y="1101"/>
                  </a:lnTo>
                  <a:lnTo>
                    <a:pt x="835" y="1101"/>
                  </a:lnTo>
                  <a:lnTo>
                    <a:pt x="833" y="1101"/>
                  </a:lnTo>
                  <a:lnTo>
                    <a:pt x="832" y="1101"/>
                  </a:lnTo>
                  <a:lnTo>
                    <a:pt x="830" y="1101"/>
                  </a:lnTo>
                  <a:lnTo>
                    <a:pt x="828" y="1102"/>
                  </a:lnTo>
                  <a:lnTo>
                    <a:pt x="826" y="1102"/>
                  </a:lnTo>
                  <a:lnTo>
                    <a:pt x="824" y="1101"/>
                  </a:lnTo>
                  <a:lnTo>
                    <a:pt x="822" y="1101"/>
                  </a:lnTo>
                  <a:lnTo>
                    <a:pt x="821" y="1101"/>
                  </a:lnTo>
                  <a:lnTo>
                    <a:pt x="819" y="1101"/>
                  </a:lnTo>
                  <a:lnTo>
                    <a:pt x="817" y="1102"/>
                  </a:lnTo>
                  <a:lnTo>
                    <a:pt x="813" y="1104"/>
                  </a:lnTo>
                  <a:lnTo>
                    <a:pt x="812" y="1104"/>
                  </a:lnTo>
                  <a:lnTo>
                    <a:pt x="808" y="1104"/>
                  </a:lnTo>
                  <a:lnTo>
                    <a:pt x="806" y="1104"/>
                  </a:lnTo>
                  <a:lnTo>
                    <a:pt x="804" y="1104"/>
                  </a:lnTo>
                  <a:lnTo>
                    <a:pt x="801" y="1102"/>
                  </a:lnTo>
                  <a:lnTo>
                    <a:pt x="799" y="1102"/>
                  </a:lnTo>
                  <a:lnTo>
                    <a:pt x="797" y="1104"/>
                  </a:lnTo>
                  <a:lnTo>
                    <a:pt x="795" y="1104"/>
                  </a:lnTo>
                  <a:lnTo>
                    <a:pt x="793" y="1104"/>
                  </a:lnTo>
                  <a:lnTo>
                    <a:pt x="792" y="1106"/>
                  </a:lnTo>
                  <a:lnTo>
                    <a:pt x="790" y="1106"/>
                  </a:lnTo>
                  <a:lnTo>
                    <a:pt x="788" y="1108"/>
                  </a:lnTo>
                  <a:lnTo>
                    <a:pt x="786" y="1108"/>
                  </a:lnTo>
                  <a:lnTo>
                    <a:pt x="784" y="1110"/>
                  </a:lnTo>
                  <a:lnTo>
                    <a:pt x="782" y="1111"/>
                  </a:lnTo>
                  <a:lnTo>
                    <a:pt x="779" y="1115"/>
                  </a:lnTo>
                  <a:lnTo>
                    <a:pt x="777" y="1117"/>
                  </a:lnTo>
                  <a:lnTo>
                    <a:pt x="775" y="1117"/>
                  </a:lnTo>
                  <a:lnTo>
                    <a:pt x="773" y="1117"/>
                  </a:lnTo>
                  <a:lnTo>
                    <a:pt x="773" y="1119"/>
                  </a:lnTo>
                  <a:lnTo>
                    <a:pt x="772" y="1121"/>
                  </a:lnTo>
                  <a:lnTo>
                    <a:pt x="770" y="1122"/>
                  </a:lnTo>
                  <a:lnTo>
                    <a:pt x="768" y="1121"/>
                  </a:lnTo>
                  <a:lnTo>
                    <a:pt x="766" y="1119"/>
                  </a:lnTo>
                  <a:lnTo>
                    <a:pt x="764" y="1121"/>
                  </a:lnTo>
                  <a:lnTo>
                    <a:pt x="762" y="1121"/>
                  </a:lnTo>
                  <a:lnTo>
                    <a:pt x="762" y="1119"/>
                  </a:lnTo>
                  <a:lnTo>
                    <a:pt x="761" y="1119"/>
                  </a:lnTo>
                  <a:lnTo>
                    <a:pt x="761" y="1117"/>
                  </a:lnTo>
                  <a:lnTo>
                    <a:pt x="759" y="1117"/>
                  </a:lnTo>
                  <a:lnTo>
                    <a:pt x="757" y="1117"/>
                  </a:lnTo>
                  <a:lnTo>
                    <a:pt x="755" y="1115"/>
                  </a:lnTo>
                  <a:lnTo>
                    <a:pt x="753" y="1115"/>
                  </a:lnTo>
                  <a:lnTo>
                    <a:pt x="753" y="1117"/>
                  </a:lnTo>
                  <a:lnTo>
                    <a:pt x="751" y="1117"/>
                  </a:lnTo>
                  <a:lnTo>
                    <a:pt x="748" y="1119"/>
                  </a:lnTo>
                  <a:lnTo>
                    <a:pt x="746" y="1119"/>
                  </a:lnTo>
                  <a:lnTo>
                    <a:pt x="744" y="1119"/>
                  </a:lnTo>
                  <a:lnTo>
                    <a:pt x="742" y="1119"/>
                  </a:lnTo>
                  <a:lnTo>
                    <a:pt x="741" y="1117"/>
                  </a:lnTo>
                  <a:lnTo>
                    <a:pt x="739" y="1115"/>
                  </a:lnTo>
                  <a:lnTo>
                    <a:pt x="737" y="1115"/>
                  </a:lnTo>
                  <a:lnTo>
                    <a:pt x="735" y="1113"/>
                  </a:lnTo>
                  <a:lnTo>
                    <a:pt x="733" y="1115"/>
                  </a:lnTo>
                  <a:lnTo>
                    <a:pt x="733" y="1113"/>
                  </a:lnTo>
                  <a:lnTo>
                    <a:pt x="733" y="1111"/>
                  </a:lnTo>
                  <a:lnTo>
                    <a:pt x="735" y="1111"/>
                  </a:lnTo>
                  <a:lnTo>
                    <a:pt x="735" y="1110"/>
                  </a:lnTo>
                  <a:lnTo>
                    <a:pt x="735" y="1108"/>
                  </a:lnTo>
                  <a:lnTo>
                    <a:pt x="733" y="1104"/>
                  </a:lnTo>
                  <a:lnTo>
                    <a:pt x="735" y="1104"/>
                  </a:lnTo>
                  <a:lnTo>
                    <a:pt x="735" y="110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9" name="Freeform 24"/>
            <p:cNvSpPr>
              <a:spLocks noEditPoints="1"/>
            </p:cNvSpPr>
            <p:nvPr/>
          </p:nvSpPr>
          <p:spPr bwMode="auto">
            <a:xfrm>
              <a:off x="4550" y="1174"/>
              <a:ext cx="798" cy="858"/>
            </a:xfrm>
            <a:custGeom>
              <a:avLst/>
              <a:gdLst>
                <a:gd name="T0" fmla="*/ 479 w 798"/>
                <a:gd name="T1" fmla="*/ 101 h 858"/>
                <a:gd name="T2" fmla="*/ 266 w 798"/>
                <a:gd name="T3" fmla="*/ 28 h 858"/>
                <a:gd name="T4" fmla="*/ 233 w 798"/>
                <a:gd name="T5" fmla="*/ 15 h 858"/>
                <a:gd name="T6" fmla="*/ 283 w 798"/>
                <a:gd name="T7" fmla="*/ 2 h 858"/>
                <a:gd name="T8" fmla="*/ 406 w 798"/>
                <a:gd name="T9" fmla="*/ 28 h 858"/>
                <a:gd name="T10" fmla="*/ 492 w 798"/>
                <a:gd name="T11" fmla="*/ 68 h 858"/>
                <a:gd name="T12" fmla="*/ 403 w 798"/>
                <a:gd name="T13" fmla="*/ 91 h 858"/>
                <a:gd name="T14" fmla="*/ 430 w 798"/>
                <a:gd name="T15" fmla="*/ 124 h 858"/>
                <a:gd name="T16" fmla="*/ 516 w 798"/>
                <a:gd name="T17" fmla="*/ 128 h 858"/>
                <a:gd name="T18" fmla="*/ 545 w 798"/>
                <a:gd name="T19" fmla="*/ 130 h 858"/>
                <a:gd name="T20" fmla="*/ 501 w 798"/>
                <a:gd name="T21" fmla="*/ 86 h 858"/>
                <a:gd name="T22" fmla="*/ 632 w 798"/>
                <a:gd name="T23" fmla="*/ 53 h 858"/>
                <a:gd name="T24" fmla="*/ 658 w 798"/>
                <a:gd name="T25" fmla="*/ 84 h 858"/>
                <a:gd name="T26" fmla="*/ 658 w 798"/>
                <a:gd name="T27" fmla="*/ 104 h 858"/>
                <a:gd name="T28" fmla="*/ 692 w 798"/>
                <a:gd name="T29" fmla="*/ 132 h 858"/>
                <a:gd name="T30" fmla="*/ 736 w 798"/>
                <a:gd name="T31" fmla="*/ 352 h 858"/>
                <a:gd name="T32" fmla="*/ 760 w 798"/>
                <a:gd name="T33" fmla="*/ 392 h 858"/>
                <a:gd name="T34" fmla="*/ 780 w 798"/>
                <a:gd name="T35" fmla="*/ 419 h 858"/>
                <a:gd name="T36" fmla="*/ 769 w 798"/>
                <a:gd name="T37" fmla="*/ 467 h 858"/>
                <a:gd name="T38" fmla="*/ 783 w 798"/>
                <a:gd name="T39" fmla="*/ 498 h 858"/>
                <a:gd name="T40" fmla="*/ 796 w 798"/>
                <a:gd name="T41" fmla="*/ 532 h 858"/>
                <a:gd name="T42" fmla="*/ 780 w 798"/>
                <a:gd name="T43" fmla="*/ 567 h 858"/>
                <a:gd name="T44" fmla="*/ 765 w 798"/>
                <a:gd name="T45" fmla="*/ 612 h 858"/>
                <a:gd name="T46" fmla="*/ 772 w 798"/>
                <a:gd name="T47" fmla="*/ 649 h 858"/>
                <a:gd name="T48" fmla="*/ 754 w 798"/>
                <a:gd name="T49" fmla="*/ 674 h 858"/>
                <a:gd name="T50" fmla="*/ 727 w 798"/>
                <a:gd name="T51" fmla="*/ 667 h 858"/>
                <a:gd name="T52" fmla="*/ 696 w 798"/>
                <a:gd name="T53" fmla="*/ 678 h 858"/>
                <a:gd name="T54" fmla="*/ 659 w 798"/>
                <a:gd name="T55" fmla="*/ 707 h 858"/>
                <a:gd name="T56" fmla="*/ 630 w 798"/>
                <a:gd name="T57" fmla="*/ 749 h 858"/>
                <a:gd name="T58" fmla="*/ 643 w 798"/>
                <a:gd name="T59" fmla="*/ 776 h 858"/>
                <a:gd name="T60" fmla="*/ 649 w 798"/>
                <a:gd name="T61" fmla="*/ 802 h 858"/>
                <a:gd name="T62" fmla="*/ 649 w 798"/>
                <a:gd name="T63" fmla="*/ 827 h 858"/>
                <a:gd name="T64" fmla="*/ 599 w 798"/>
                <a:gd name="T65" fmla="*/ 855 h 858"/>
                <a:gd name="T66" fmla="*/ 481 w 798"/>
                <a:gd name="T67" fmla="*/ 840 h 858"/>
                <a:gd name="T68" fmla="*/ 428 w 798"/>
                <a:gd name="T69" fmla="*/ 829 h 858"/>
                <a:gd name="T70" fmla="*/ 395 w 798"/>
                <a:gd name="T71" fmla="*/ 818 h 858"/>
                <a:gd name="T72" fmla="*/ 372 w 798"/>
                <a:gd name="T73" fmla="*/ 776 h 858"/>
                <a:gd name="T74" fmla="*/ 283 w 798"/>
                <a:gd name="T75" fmla="*/ 754 h 858"/>
                <a:gd name="T76" fmla="*/ 272 w 798"/>
                <a:gd name="T77" fmla="*/ 716 h 858"/>
                <a:gd name="T78" fmla="*/ 210 w 798"/>
                <a:gd name="T79" fmla="*/ 612 h 858"/>
                <a:gd name="T80" fmla="*/ 170 w 798"/>
                <a:gd name="T81" fmla="*/ 572 h 858"/>
                <a:gd name="T82" fmla="*/ 142 w 798"/>
                <a:gd name="T83" fmla="*/ 547 h 858"/>
                <a:gd name="T84" fmla="*/ 100 w 798"/>
                <a:gd name="T85" fmla="*/ 525 h 858"/>
                <a:gd name="T86" fmla="*/ 79 w 798"/>
                <a:gd name="T87" fmla="*/ 540 h 858"/>
                <a:gd name="T88" fmla="*/ 57 w 798"/>
                <a:gd name="T89" fmla="*/ 518 h 858"/>
                <a:gd name="T90" fmla="*/ 93 w 798"/>
                <a:gd name="T91" fmla="*/ 507 h 858"/>
                <a:gd name="T92" fmla="*/ 106 w 798"/>
                <a:gd name="T93" fmla="*/ 468 h 858"/>
                <a:gd name="T94" fmla="*/ 62 w 798"/>
                <a:gd name="T95" fmla="*/ 436 h 858"/>
                <a:gd name="T96" fmla="*/ 37 w 798"/>
                <a:gd name="T97" fmla="*/ 387 h 858"/>
                <a:gd name="T98" fmla="*/ 39 w 798"/>
                <a:gd name="T99" fmla="*/ 348 h 858"/>
                <a:gd name="T100" fmla="*/ 26 w 798"/>
                <a:gd name="T101" fmla="*/ 323 h 858"/>
                <a:gd name="T102" fmla="*/ 11 w 798"/>
                <a:gd name="T103" fmla="*/ 261 h 858"/>
                <a:gd name="T104" fmla="*/ 17 w 798"/>
                <a:gd name="T105" fmla="*/ 217 h 858"/>
                <a:gd name="T106" fmla="*/ 35 w 798"/>
                <a:gd name="T107" fmla="*/ 188 h 858"/>
                <a:gd name="T108" fmla="*/ 100 w 798"/>
                <a:gd name="T109" fmla="*/ 173 h 858"/>
                <a:gd name="T110" fmla="*/ 108 w 798"/>
                <a:gd name="T111" fmla="*/ 135 h 858"/>
                <a:gd name="T112" fmla="*/ 115 w 798"/>
                <a:gd name="T113" fmla="*/ 79 h 858"/>
                <a:gd name="T114" fmla="*/ 208 w 798"/>
                <a:gd name="T115" fmla="*/ 60 h 858"/>
                <a:gd name="T116" fmla="*/ 246 w 798"/>
                <a:gd name="T117" fmla="*/ 60 h 858"/>
                <a:gd name="T118" fmla="*/ 279 w 798"/>
                <a:gd name="T119" fmla="*/ 46 h 858"/>
                <a:gd name="T120" fmla="*/ 239 w 798"/>
                <a:gd name="T121" fmla="*/ 1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8" h="858">
                  <a:moveTo>
                    <a:pt x="541" y="132"/>
                  </a:moveTo>
                  <a:lnTo>
                    <a:pt x="539" y="133"/>
                  </a:lnTo>
                  <a:lnTo>
                    <a:pt x="537" y="133"/>
                  </a:lnTo>
                  <a:lnTo>
                    <a:pt x="534" y="130"/>
                  </a:lnTo>
                  <a:lnTo>
                    <a:pt x="534" y="128"/>
                  </a:lnTo>
                  <a:lnTo>
                    <a:pt x="537" y="126"/>
                  </a:lnTo>
                  <a:lnTo>
                    <a:pt x="539" y="128"/>
                  </a:lnTo>
                  <a:lnTo>
                    <a:pt x="539" y="130"/>
                  </a:lnTo>
                  <a:lnTo>
                    <a:pt x="541" y="130"/>
                  </a:lnTo>
                  <a:lnTo>
                    <a:pt x="541" y="132"/>
                  </a:lnTo>
                  <a:close/>
                  <a:moveTo>
                    <a:pt x="543" y="128"/>
                  </a:moveTo>
                  <a:lnTo>
                    <a:pt x="541" y="128"/>
                  </a:lnTo>
                  <a:lnTo>
                    <a:pt x="539" y="124"/>
                  </a:lnTo>
                  <a:lnTo>
                    <a:pt x="543" y="119"/>
                  </a:lnTo>
                  <a:lnTo>
                    <a:pt x="543" y="121"/>
                  </a:lnTo>
                  <a:lnTo>
                    <a:pt x="543" y="128"/>
                  </a:lnTo>
                  <a:close/>
                  <a:moveTo>
                    <a:pt x="479" y="101"/>
                  </a:moveTo>
                  <a:lnTo>
                    <a:pt x="477" y="101"/>
                  </a:lnTo>
                  <a:lnTo>
                    <a:pt x="476" y="101"/>
                  </a:lnTo>
                  <a:lnTo>
                    <a:pt x="476" y="95"/>
                  </a:lnTo>
                  <a:lnTo>
                    <a:pt x="477" y="95"/>
                  </a:lnTo>
                  <a:lnTo>
                    <a:pt x="481" y="95"/>
                  </a:lnTo>
                  <a:lnTo>
                    <a:pt x="483" y="95"/>
                  </a:lnTo>
                  <a:lnTo>
                    <a:pt x="481" y="97"/>
                  </a:lnTo>
                  <a:lnTo>
                    <a:pt x="481" y="99"/>
                  </a:lnTo>
                  <a:lnTo>
                    <a:pt x="479" y="101"/>
                  </a:lnTo>
                  <a:close/>
                  <a:moveTo>
                    <a:pt x="131" y="81"/>
                  </a:moveTo>
                  <a:lnTo>
                    <a:pt x="126" y="84"/>
                  </a:lnTo>
                  <a:lnTo>
                    <a:pt x="124" y="84"/>
                  </a:lnTo>
                  <a:lnTo>
                    <a:pt x="122" y="81"/>
                  </a:lnTo>
                  <a:lnTo>
                    <a:pt x="128" y="75"/>
                  </a:lnTo>
                  <a:lnTo>
                    <a:pt x="130" y="71"/>
                  </a:lnTo>
                  <a:lnTo>
                    <a:pt x="133" y="75"/>
                  </a:lnTo>
                  <a:lnTo>
                    <a:pt x="133" y="77"/>
                  </a:lnTo>
                  <a:lnTo>
                    <a:pt x="131" y="81"/>
                  </a:lnTo>
                  <a:close/>
                  <a:moveTo>
                    <a:pt x="235" y="39"/>
                  </a:moveTo>
                  <a:lnTo>
                    <a:pt x="233" y="40"/>
                  </a:lnTo>
                  <a:lnTo>
                    <a:pt x="233" y="39"/>
                  </a:lnTo>
                  <a:lnTo>
                    <a:pt x="233" y="35"/>
                  </a:lnTo>
                  <a:lnTo>
                    <a:pt x="233" y="33"/>
                  </a:lnTo>
                  <a:lnTo>
                    <a:pt x="235" y="35"/>
                  </a:lnTo>
                  <a:lnTo>
                    <a:pt x="235" y="39"/>
                  </a:lnTo>
                  <a:close/>
                  <a:moveTo>
                    <a:pt x="288" y="40"/>
                  </a:moveTo>
                  <a:lnTo>
                    <a:pt x="284" y="40"/>
                  </a:lnTo>
                  <a:lnTo>
                    <a:pt x="284" y="39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84" y="33"/>
                  </a:lnTo>
                  <a:lnTo>
                    <a:pt x="288" y="37"/>
                  </a:lnTo>
                  <a:lnTo>
                    <a:pt x="288" y="40"/>
                  </a:lnTo>
                  <a:close/>
                  <a:moveTo>
                    <a:pt x="264" y="26"/>
                  </a:moveTo>
                  <a:lnTo>
                    <a:pt x="266" y="28"/>
                  </a:lnTo>
                  <a:lnTo>
                    <a:pt x="268" y="28"/>
                  </a:lnTo>
                  <a:lnTo>
                    <a:pt x="272" y="37"/>
                  </a:lnTo>
                  <a:lnTo>
                    <a:pt x="270" y="39"/>
                  </a:lnTo>
                  <a:lnTo>
                    <a:pt x="259" y="31"/>
                  </a:lnTo>
                  <a:lnTo>
                    <a:pt x="255" y="46"/>
                  </a:lnTo>
                  <a:lnTo>
                    <a:pt x="252" y="50"/>
                  </a:lnTo>
                  <a:lnTo>
                    <a:pt x="250" y="48"/>
                  </a:lnTo>
                  <a:lnTo>
                    <a:pt x="250" y="50"/>
                  </a:lnTo>
                  <a:lnTo>
                    <a:pt x="244" y="48"/>
                  </a:lnTo>
                  <a:lnTo>
                    <a:pt x="243" y="46"/>
                  </a:lnTo>
                  <a:lnTo>
                    <a:pt x="239" y="46"/>
                  </a:lnTo>
                  <a:lnTo>
                    <a:pt x="237" y="48"/>
                  </a:lnTo>
                  <a:lnTo>
                    <a:pt x="235" y="44"/>
                  </a:lnTo>
                  <a:lnTo>
                    <a:pt x="237" y="33"/>
                  </a:lnTo>
                  <a:lnTo>
                    <a:pt x="246" y="30"/>
                  </a:lnTo>
                  <a:lnTo>
                    <a:pt x="255" y="30"/>
                  </a:lnTo>
                  <a:lnTo>
                    <a:pt x="259" y="28"/>
                  </a:lnTo>
                  <a:lnTo>
                    <a:pt x="259" y="26"/>
                  </a:lnTo>
                  <a:lnTo>
                    <a:pt x="264" y="26"/>
                  </a:lnTo>
                  <a:close/>
                  <a:moveTo>
                    <a:pt x="237" y="31"/>
                  </a:moveTo>
                  <a:lnTo>
                    <a:pt x="233" y="31"/>
                  </a:lnTo>
                  <a:lnTo>
                    <a:pt x="232" y="30"/>
                  </a:lnTo>
                  <a:lnTo>
                    <a:pt x="232" y="28"/>
                  </a:lnTo>
                  <a:lnTo>
                    <a:pt x="235" y="26"/>
                  </a:lnTo>
                  <a:lnTo>
                    <a:pt x="232" y="22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41" y="20"/>
                  </a:lnTo>
                  <a:lnTo>
                    <a:pt x="248" y="20"/>
                  </a:lnTo>
                  <a:lnTo>
                    <a:pt x="246" y="26"/>
                  </a:lnTo>
                  <a:lnTo>
                    <a:pt x="243" y="30"/>
                  </a:lnTo>
                  <a:lnTo>
                    <a:pt x="237" y="31"/>
                  </a:lnTo>
                  <a:close/>
                  <a:moveTo>
                    <a:pt x="239" y="11"/>
                  </a:moveTo>
                  <a:lnTo>
                    <a:pt x="237" y="15"/>
                  </a:lnTo>
                  <a:lnTo>
                    <a:pt x="237" y="13"/>
                  </a:lnTo>
                  <a:lnTo>
                    <a:pt x="237" y="11"/>
                  </a:lnTo>
                  <a:lnTo>
                    <a:pt x="239" y="11"/>
                  </a:lnTo>
                  <a:close/>
                  <a:moveTo>
                    <a:pt x="244" y="8"/>
                  </a:moveTo>
                  <a:lnTo>
                    <a:pt x="243" y="9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4" y="8"/>
                  </a:lnTo>
                  <a:close/>
                  <a:moveTo>
                    <a:pt x="268" y="2"/>
                  </a:moveTo>
                  <a:lnTo>
                    <a:pt x="268" y="4"/>
                  </a:lnTo>
                  <a:lnTo>
                    <a:pt x="264" y="4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8" y="2"/>
                  </a:lnTo>
                  <a:close/>
                  <a:moveTo>
                    <a:pt x="283" y="2"/>
                  </a:moveTo>
                  <a:lnTo>
                    <a:pt x="286" y="6"/>
                  </a:lnTo>
                  <a:lnTo>
                    <a:pt x="292" y="6"/>
                  </a:lnTo>
                  <a:lnTo>
                    <a:pt x="299" y="11"/>
                  </a:lnTo>
                  <a:lnTo>
                    <a:pt x="306" y="13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4" y="22"/>
                  </a:lnTo>
                  <a:lnTo>
                    <a:pt x="314" y="26"/>
                  </a:lnTo>
                  <a:lnTo>
                    <a:pt x="317" y="31"/>
                  </a:lnTo>
                  <a:lnTo>
                    <a:pt x="319" y="28"/>
                  </a:lnTo>
                  <a:lnTo>
                    <a:pt x="315" y="26"/>
                  </a:lnTo>
                  <a:lnTo>
                    <a:pt x="315" y="22"/>
                  </a:lnTo>
                  <a:lnTo>
                    <a:pt x="321" y="19"/>
                  </a:lnTo>
                  <a:lnTo>
                    <a:pt x="315" y="19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6" y="11"/>
                  </a:lnTo>
                  <a:lnTo>
                    <a:pt x="334" y="11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48" y="17"/>
                  </a:lnTo>
                  <a:lnTo>
                    <a:pt x="385" y="17"/>
                  </a:lnTo>
                  <a:lnTo>
                    <a:pt x="386" y="19"/>
                  </a:lnTo>
                  <a:lnTo>
                    <a:pt x="390" y="19"/>
                  </a:lnTo>
                  <a:lnTo>
                    <a:pt x="399" y="24"/>
                  </a:lnTo>
                  <a:lnTo>
                    <a:pt x="406" y="28"/>
                  </a:lnTo>
                  <a:lnTo>
                    <a:pt x="417" y="28"/>
                  </a:lnTo>
                  <a:lnTo>
                    <a:pt x="419" y="30"/>
                  </a:lnTo>
                  <a:lnTo>
                    <a:pt x="434" y="30"/>
                  </a:lnTo>
                  <a:lnTo>
                    <a:pt x="436" y="31"/>
                  </a:lnTo>
                  <a:lnTo>
                    <a:pt x="441" y="31"/>
                  </a:lnTo>
                  <a:lnTo>
                    <a:pt x="443" y="31"/>
                  </a:lnTo>
                  <a:lnTo>
                    <a:pt x="446" y="31"/>
                  </a:lnTo>
                  <a:lnTo>
                    <a:pt x="448" y="33"/>
                  </a:lnTo>
                  <a:lnTo>
                    <a:pt x="457" y="33"/>
                  </a:lnTo>
                  <a:lnTo>
                    <a:pt x="459" y="35"/>
                  </a:lnTo>
                  <a:lnTo>
                    <a:pt x="463" y="35"/>
                  </a:lnTo>
                  <a:lnTo>
                    <a:pt x="465" y="33"/>
                  </a:lnTo>
                  <a:lnTo>
                    <a:pt x="466" y="35"/>
                  </a:lnTo>
                  <a:lnTo>
                    <a:pt x="470" y="33"/>
                  </a:lnTo>
                  <a:lnTo>
                    <a:pt x="481" y="33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4"/>
                  </a:lnTo>
                  <a:lnTo>
                    <a:pt x="496" y="50"/>
                  </a:lnTo>
                  <a:lnTo>
                    <a:pt x="496" y="55"/>
                  </a:lnTo>
                  <a:lnTo>
                    <a:pt x="494" y="57"/>
                  </a:lnTo>
                  <a:lnTo>
                    <a:pt x="496" y="59"/>
                  </a:lnTo>
                  <a:lnTo>
                    <a:pt x="496" y="60"/>
                  </a:lnTo>
                  <a:lnTo>
                    <a:pt x="492" y="62"/>
                  </a:lnTo>
                  <a:lnTo>
                    <a:pt x="492" y="66"/>
                  </a:lnTo>
                  <a:lnTo>
                    <a:pt x="492" y="68"/>
                  </a:lnTo>
                  <a:lnTo>
                    <a:pt x="492" y="70"/>
                  </a:lnTo>
                  <a:lnTo>
                    <a:pt x="492" y="77"/>
                  </a:lnTo>
                  <a:lnTo>
                    <a:pt x="488" y="79"/>
                  </a:lnTo>
                  <a:lnTo>
                    <a:pt x="483" y="82"/>
                  </a:lnTo>
                  <a:lnTo>
                    <a:pt x="479" y="82"/>
                  </a:lnTo>
                  <a:lnTo>
                    <a:pt x="476" y="81"/>
                  </a:lnTo>
                  <a:lnTo>
                    <a:pt x="472" y="82"/>
                  </a:lnTo>
                  <a:lnTo>
                    <a:pt x="463" y="82"/>
                  </a:lnTo>
                  <a:lnTo>
                    <a:pt x="457" y="88"/>
                  </a:lnTo>
                  <a:lnTo>
                    <a:pt x="457" y="91"/>
                  </a:lnTo>
                  <a:lnTo>
                    <a:pt x="450" y="95"/>
                  </a:lnTo>
                  <a:lnTo>
                    <a:pt x="450" y="97"/>
                  </a:lnTo>
                  <a:lnTo>
                    <a:pt x="448" y="101"/>
                  </a:lnTo>
                  <a:lnTo>
                    <a:pt x="441" y="102"/>
                  </a:lnTo>
                  <a:lnTo>
                    <a:pt x="437" y="97"/>
                  </a:lnTo>
                  <a:lnTo>
                    <a:pt x="434" y="95"/>
                  </a:lnTo>
                  <a:lnTo>
                    <a:pt x="428" y="97"/>
                  </a:lnTo>
                  <a:lnTo>
                    <a:pt x="426" y="91"/>
                  </a:lnTo>
                  <a:lnTo>
                    <a:pt x="425" y="91"/>
                  </a:lnTo>
                  <a:lnTo>
                    <a:pt x="423" y="93"/>
                  </a:lnTo>
                  <a:lnTo>
                    <a:pt x="417" y="93"/>
                  </a:lnTo>
                  <a:lnTo>
                    <a:pt x="414" y="91"/>
                  </a:lnTo>
                  <a:lnTo>
                    <a:pt x="412" y="91"/>
                  </a:lnTo>
                  <a:lnTo>
                    <a:pt x="408" y="97"/>
                  </a:lnTo>
                  <a:lnTo>
                    <a:pt x="405" y="95"/>
                  </a:lnTo>
                  <a:lnTo>
                    <a:pt x="403" y="91"/>
                  </a:lnTo>
                  <a:lnTo>
                    <a:pt x="401" y="91"/>
                  </a:lnTo>
                  <a:lnTo>
                    <a:pt x="397" y="91"/>
                  </a:lnTo>
                  <a:lnTo>
                    <a:pt x="395" y="90"/>
                  </a:lnTo>
                  <a:lnTo>
                    <a:pt x="390" y="90"/>
                  </a:lnTo>
                  <a:lnTo>
                    <a:pt x="394" y="91"/>
                  </a:lnTo>
                  <a:lnTo>
                    <a:pt x="397" y="99"/>
                  </a:lnTo>
                  <a:lnTo>
                    <a:pt x="403" y="99"/>
                  </a:lnTo>
                  <a:lnTo>
                    <a:pt x="406" y="101"/>
                  </a:lnTo>
                  <a:lnTo>
                    <a:pt x="412" y="101"/>
                  </a:lnTo>
                  <a:lnTo>
                    <a:pt x="414" y="97"/>
                  </a:lnTo>
                  <a:lnTo>
                    <a:pt x="419" y="97"/>
                  </a:lnTo>
                  <a:lnTo>
                    <a:pt x="423" y="99"/>
                  </a:lnTo>
                  <a:lnTo>
                    <a:pt x="425" y="106"/>
                  </a:lnTo>
                  <a:lnTo>
                    <a:pt x="417" y="108"/>
                  </a:lnTo>
                  <a:lnTo>
                    <a:pt x="412" y="111"/>
                  </a:lnTo>
                  <a:lnTo>
                    <a:pt x="410" y="115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10" y="117"/>
                  </a:lnTo>
                  <a:lnTo>
                    <a:pt x="414" y="117"/>
                  </a:lnTo>
                  <a:lnTo>
                    <a:pt x="417" y="115"/>
                  </a:lnTo>
                  <a:lnTo>
                    <a:pt x="419" y="115"/>
                  </a:lnTo>
                  <a:lnTo>
                    <a:pt x="421" y="119"/>
                  </a:lnTo>
                  <a:lnTo>
                    <a:pt x="421" y="122"/>
                  </a:lnTo>
                  <a:lnTo>
                    <a:pt x="428" y="122"/>
                  </a:lnTo>
                  <a:lnTo>
                    <a:pt x="430" y="124"/>
                  </a:lnTo>
                  <a:lnTo>
                    <a:pt x="428" y="126"/>
                  </a:lnTo>
                  <a:lnTo>
                    <a:pt x="428" y="130"/>
                  </a:lnTo>
                  <a:lnTo>
                    <a:pt x="430" y="132"/>
                  </a:lnTo>
                  <a:lnTo>
                    <a:pt x="437" y="133"/>
                  </a:lnTo>
                  <a:lnTo>
                    <a:pt x="441" y="133"/>
                  </a:lnTo>
                  <a:lnTo>
                    <a:pt x="446" y="128"/>
                  </a:lnTo>
                  <a:lnTo>
                    <a:pt x="457" y="126"/>
                  </a:lnTo>
                  <a:lnTo>
                    <a:pt x="457" y="122"/>
                  </a:lnTo>
                  <a:lnTo>
                    <a:pt x="463" y="119"/>
                  </a:lnTo>
                  <a:lnTo>
                    <a:pt x="468" y="119"/>
                  </a:lnTo>
                  <a:lnTo>
                    <a:pt x="470" y="121"/>
                  </a:lnTo>
                  <a:lnTo>
                    <a:pt x="472" y="117"/>
                  </a:lnTo>
                  <a:lnTo>
                    <a:pt x="477" y="117"/>
                  </a:lnTo>
                  <a:lnTo>
                    <a:pt x="483" y="121"/>
                  </a:lnTo>
                  <a:lnTo>
                    <a:pt x="486" y="121"/>
                  </a:lnTo>
                  <a:lnTo>
                    <a:pt x="488" y="119"/>
                  </a:lnTo>
                  <a:lnTo>
                    <a:pt x="492" y="119"/>
                  </a:lnTo>
                  <a:lnTo>
                    <a:pt x="499" y="111"/>
                  </a:lnTo>
                  <a:lnTo>
                    <a:pt x="501" y="108"/>
                  </a:lnTo>
                  <a:lnTo>
                    <a:pt x="505" y="108"/>
                  </a:lnTo>
                  <a:lnTo>
                    <a:pt x="505" y="115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4" y="122"/>
                  </a:lnTo>
                  <a:lnTo>
                    <a:pt x="514" y="126"/>
                  </a:lnTo>
                  <a:lnTo>
                    <a:pt x="516" y="128"/>
                  </a:lnTo>
                  <a:lnTo>
                    <a:pt x="517" y="126"/>
                  </a:lnTo>
                  <a:lnTo>
                    <a:pt x="521" y="126"/>
                  </a:lnTo>
                  <a:lnTo>
                    <a:pt x="527" y="132"/>
                  </a:lnTo>
                  <a:lnTo>
                    <a:pt x="532" y="133"/>
                  </a:lnTo>
                  <a:lnTo>
                    <a:pt x="534" y="135"/>
                  </a:lnTo>
                  <a:lnTo>
                    <a:pt x="530" y="135"/>
                  </a:lnTo>
                  <a:lnTo>
                    <a:pt x="530" y="137"/>
                  </a:lnTo>
                  <a:lnTo>
                    <a:pt x="534" y="142"/>
                  </a:lnTo>
                  <a:lnTo>
                    <a:pt x="534" y="146"/>
                  </a:lnTo>
                  <a:lnTo>
                    <a:pt x="539" y="152"/>
                  </a:lnTo>
                  <a:lnTo>
                    <a:pt x="534" y="155"/>
                  </a:lnTo>
                  <a:lnTo>
                    <a:pt x="536" y="159"/>
                  </a:lnTo>
                  <a:lnTo>
                    <a:pt x="545" y="153"/>
                  </a:lnTo>
                  <a:lnTo>
                    <a:pt x="547" y="153"/>
                  </a:lnTo>
                  <a:lnTo>
                    <a:pt x="548" y="153"/>
                  </a:lnTo>
                  <a:lnTo>
                    <a:pt x="545" y="150"/>
                  </a:lnTo>
                  <a:lnTo>
                    <a:pt x="543" y="144"/>
                  </a:lnTo>
                  <a:lnTo>
                    <a:pt x="548" y="142"/>
                  </a:lnTo>
                  <a:lnTo>
                    <a:pt x="550" y="141"/>
                  </a:lnTo>
                  <a:lnTo>
                    <a:pt x="547" y="139"/>
                  </a:lnTo>
                  <a:lnTo>
                    <a:pt x="547" y="141"/>
                  </a:lnTo>
                  <a:lnTo>
                    <a:pt x="541" y="139"/>
                  </a:lnTo>
                  <a:lnTo>
                    <a:pt x="541" y="135"/>
                  </a:lnTo>
                  <a:lnTo>
                    <a:pt x="545" y="133"/>
                  </a:lnTo>
                  <a:lnTo>
                    <a:pt x="550" y="132"/>
                  </a:lnTo>
                  <a:lnTo>
                    <a:pt x="545" y="130"/>
                  </a:lnTo>
                  <a:lnTo>
                    <a:pt x="545" y="121"/>
                  </a:lnTo>
                  <a:lnTo>
                    <a:pt x="548" y="121"/>
                  </a:lnTo>
                  <a:lnTo>
                    <a:pt x="552" y="122"/>
                  </a:lnTo>
                  <a:lnTo>
                    <a:pt x="554" y="124"/>
                  </a:lnTo>
                  <a:lnTo>
                    <a:pt x="556" y="124"/>
                  </a:lnTo>
                  <a:lnTo>
                    <a:pt x="556" y="121"/>
                  </a:lnTo>
                  <a:lnTo>
                    <a:pt x="550" y="117"/>
                  </a:lnTo>
                  <a:lnTo>
                    <a:pt x="547" y="117"/>
                  </a:lnTo>
                  <a:lnTo>
                    <a:pt x="543" y="113"/>
                  </a:lnTo>
                  <a:lnTo>
                    <a:pt x="548" y="111"/>
                  </a:lnTo>
                  <a:lnTo>
                    <a:pt x="556" y="115"/>
                  </a:lnTo>
                  <a:lnTo>
                    <a:pt x="557" y="113"/>
                  </a:lnTo>
                  <a:lnTo>
                    <a:pt x="557" y="110"/>
                  </a:lnTo>
                  <a:lnTo>
                    <a:pt x="548" y="101"/>
                  </a:lnTo>
                  <a:lnTo>
                    <a:pt x="547" y="101"/>
                  </a:lnTo>
                  <a:lnTo>
                    <a:pt x="545" y="95"/>
                  </a:lnTo>
                  <a:lnTo>
                    <a:pt x="543" y="99"/>
                  </a:lnTo>
                  <a:lnTo>
                    <a:pt x="534" y="99"/>
                  </a:lnTo>
                  <a:lnTo>
                    <a:pt x="530" y="95"/>
                  </a:lnTo>
                  <a:lnTo>
                    <a:pt x="525" y="95"/>
                  </a:lnTo>
                  <a:lnTo>
                    <a:pt x="521" y="88"/>
                  </a:lnTo>
                  <a:lnTo>
                    <a:pt x="514" y="90"/>
                  </a:lnTo>
                  <a:lnTo>
                    <a:pt x="512" y="86"/>
                  </a:lnTo>
                  <a:lnTo>
                    <a:pt x="510" y="86"/>
                  </a:lnTo>
                  <a:lnTo>
                    <a:pt x="508" y="88"/>
                  </a:lnTo>
                  <a:lnTo>
                    <a:pt x="501" y="86"/>
                  </a:lnTo>
                  <a:lnTo>
                    <a:pt x="503" y="79"/>
                  </a:lnTo>
                  <a:lnTo>
                    <a:pt x="501" y="77"/>
                  </a:lnTo>
                  <a:lnTo>
                    <a:pt x="501" y="68"/>
                  </a:lnTo>
                  <a:lnTo>
                    <a:pt x="505" y="64"/>
                  </a:lnTo>
                  <a:lnTo>
                    <a:pt x="501" y="57"/>
                  </a:lnTo>
                  <a:lnTo>
                    <a:pt x="499" y="51"/>
                  </a:lnTo>
                  <a:lnTo>
                    <a:pt x="497" y="46"/>
                  </a:lnTo>
                  <a:lnTo>
                    <a:pt x="497" y="42"/>
                  </a:lnTo>
                  <a:lnTo>
                    <a:pt x="503" y="40"/>
                  </a:lnTo>
                  <a:lnTo>
                    <a:pt x="505" y="40"/>
                  </a:lnTo>
                  <a:lnTo>
                    <a:pt x="508" y="40"/>
                  </a:lnTo>
                  <a:lnTo>
                    <a:pt x="510" y="39"/>
                  </a:lnTo>
                  <a:lnTo>
                    <a:pt x="525" y="39"/>
                  </a:lnTo>
                  <a:lnTo>
                    <a:pt x="527" y="40"/>
                  </a:lnTo>
                  <a:lnTo>
                    <a:pt x="543" y="40"/>
                  </a:lnTo>
                  <a:lnTo>
                    <a:pt x="545" y="40"/>
                  </a:lnTo>
                  <a:lnTo>
                    <a:pt x="561" y="40"/>
                  </a:lnTo>
                  <a:lnTo>
                    <a:pt x="563" y="42"/>
                  </a:lnTo>
                  <a:lnTo>
                    <a:pt x="570" y="42"/>
                  </a:lnTo>
                  <a:lnTo>
                    <a:pt x="572" y="44"/>
                  </a:lnTo>
                  <a:lnTo>
                    <a:pt x="587" y="44"/>
                  </a:lnTo>
                  <a:lnTo>
                    <a:pt x="596" y="48"/>
                  </a:lnTo>
                  <a:lnTo>
                    <a:pt x="610" y="48"/>
                  </a:lnTo>
                  <a:lnTo>
                    <a:pt x="612" y="50"/>
                  </a:lnTo>
                  <a:lnTo>
                    <a:pt x="629" y="50"/>
                  </a:lnTo>
                  <a:lnTo>
                    <a:pt x="632" y="53"/>
                  </a:lnTo>
                  <a:lnTo>
                    <a:pt x="639" y="53"/>
                  </a:lnTo>
                  <a:lnTo>
                    <a:pt x="639" y="55"/>
                  </a:lnTo>
                  <a:lnTo>
                    <a:pt x="645" y="55"/>
                  </a:lnTo>
                  <a:lnTo>
                    <a:pt x="654" y="60"/>
                  </a:lnTo>
                  <a:lnTo>
                    <a:pt x="654" y="64"/>
                  </a:lnTo>
                  <a:lnTo>
                    <a:pt x="654" y="66"/>
                  </a:lnTo>
                  <a:lnTo>
                    <a:pt x="654" y="68"/>
                  </a:lnTo>
                  <a:lnTo>
                    <a:pt x="650" y="68"/>
                  </a:lnTo>
                  <a:lnTo>
                    <a:pt x="650" y="70"/>
                  </a:lnTo>
                  <a:lnTo>
                    <a:pt x="650" y="71"/>
                  </a:lnTo>
                  <a:lnTo>
                    <a:pt x="650" y="73"/>
                  </a:lnTo>
                  <a:lnTo>
                    <a:pt x="647" y="75"/>
                  </a:lnTo>
                  <a:lnTo>
                    <a:pt x="647" y="77"/>
                  </a:lnTo>
                  <a:lnTo>
                    <a:pt x="649" y="79"/>
                  </a:lnTo>
                  <a:lnTo>
                    <a:pt x="649" y="77"/>
                  </a:lnTo>
                  <a:lnTo>
                    <a:pt x="650" y="77"/>
                  </a:lnTo>
                  <a:lnTo>
                    <a:pt x="650" y="75"/>
                  </a:lnTo>
                  <a:lnTo>
                    <a:pt x="652" y="75"/>
                  </a:lnTo>
                  <a:lnTo>
                    <a:pt x="652" y="77"/>
                  </a:lnTo>
                  <a:lnTo>
                    <a:pt x="652" y="79"/>
                  </a:lnTo>
                  <a:lnTo>
                    <a:pt x="654" y="79"/>
                  </a:lnTo>
                  <a:lnTo>
                    <a:pt x="658" y="81"/>
                  </a:lnTo>
                  <a:lnTo>
                    <a:pt x="659" y="81"/>
                  </a:lnTo>
                  <a:lnTo>
                    <a:pt x="659" y="82"/>
                  </a:lnTo>
                  <a:lnTo>
                    <a:pt x="659" y="84"/>
                  </a:lnTo>
                  <a:lnTo>
                    <a:pt x="658" y="84"/>
                  </a:lnTo>
                  <a:lnTo>
                    <a:pt x="656" y="84"/>
                  </a:lnTo>
                  <a:lnTo>
                    <a:pt x="654" y="86"/>
                  </a:lnTo>
                  <a:lnTo>
                    <a:pt x="652" y="86"/>
                  </a:lnTo>
                  <a:lnTo>
                    <a:pt x="652" y="88"/>
                  </a:lnTo>
                  <a:lnTo>
                    <a:pt x="654" y="88"/>
                  </a:lnTo>
                  <a:lnTo>
                    <a:pt x="656" y="88"/>
                  </a:lnTo>
                  <a:lnTo>
                    <a:pt x="658" y="88"/>
                  </a:lnTo>
                  <a:lnTo>
                    <a:pt x="658" y="90"/>
                  </a:lnTo>
                  <a:lnTo>
                    <a:pt x="656" y="90"/>
                  </a:lnTo>
                  <a:lnTo>
                    <a:pt x="656" y="91"/>
                  </a:lnTo>
                  <a:lnTo>
                    <a:pt x="659" y="91"/>
                  </a:lnTo>
                  <a:lnTo>
                    <a:pt x="661" y="91"/>
                  </a:lnTo>
                  <a:lnTo>
                    <a:pt x="661" y="93"/>
                  </a:lnTo>
                  <a:lnTo>
                    <a:pt x="659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58" y="97"/>
                  </a:lnTo>
                  <a:lnTo>
                    <a:pt x="658" y="99"/>
                  </a:lnTo>
                  <a:lnTo>
                    <a:pt x="659" y="99"/>
                  </a:lnTo>
                  <a:lnTo>
                    <a:pt x="661" y="99"/>
                  </a:lnTo>
                  <a:lnTo>
                    <a:pt x="661" y="101"/>
                  </a:lnTo>
                  <a:lnTo>
                    <a:pt x="661" y="102"/>
                  </a:lnTo>
                  <a:lnTo>
                    <a:pt x="659" y="104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8" y="108"/>
                  </a:lnTo>
                  <a:lnTo>
                    <a:pt x="658" y="110"/>
                  </a:lnTo>
                  <a:lnTo>
                    <a:pt x="659" y="110"/>
                  </a:lnTo>
                  <a:lnTo>
                    <a:pt x="661" y="110"/>
                  </a:lnTo>
                  <a:lnTo>
                    <a:pt x="663" y="110"/>
                  </a:lnTo>
                  <a:lnTo>
                    <a:pt x="663" y="111"/>
                  </a:lnTo>
                  <a:lnTo>
                    <a:pt x="665" y="111"/>
                  </a:lnTo>
                  <a:lnTo>
                    <a:pt x="667" y="113"/>
                  </a:lnTo>
                  <a:lnTo>
                    <a:pt x="667" y="115"/>
                  </a:lnTo>
                  <a:lnTo>
                    <a:pt x="669" y="117"/>
                  </a:lnTo>
                  <a:lnTo>
                    <a:pt x="670" y="117"/>
                  </a:lnTo>
                  <a:lnTo>
                    <a:pt x="670" y="119"/>
                  </a:lnTo>
                  <a:lnTo>
                    <a:pt x="674" y="121"/>
                  </a:lnTo>
                  <a:lnTo>
                    <a:pt x="676" y="122"/>
                  </a:lnTo>
                  <a:lnTo>
                    <a:pt x="676" y="124"/>
                  </a:lnTo>
                  <a:lnTo>
                    <a:pt x="678" y="126"/>
                  </a:lnTo>
                  <a:lnTo>
                    <a:pt x="679" y="126"/>
                  </a:lnTo>
                  <a:lnTo>
                    <a:pt x="679" y="128"/>
                  </a:lnTo>
                  <a:lnTo>
                    <a:pt x="681" y="130"/>
                  </a:lnTo>
                  <a:lnTo>
                    <a:pt x="683" y="130"/>
                  </a:lnTo>
                  <a:lnTo>
                    <a:pt x="687" y="130"/>
                  </a:lnTo>
                  <a:lnTo>
                    <a:pt x="689" y="130"/>
                  </a:lnTo>
                  <a:lnTo>
                    <a:pt x="689" y="132"/>
                  </a:lnTo>
                  <a:lnTo>
                    <a:pt x="690" y="132"/>
                  </a:lnTo>
                  <a:lnTo>
                    <a:pt x="692" y="132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6" y="135"/>
                  </a:lnTo>
                  <a:lnTo>
                    <a:pt x="701" y="162"/>
                  </a:lnTo>
                  <a:lnTo>
                    <a:pt x="678" y="186"/>
                  </a:lnTo>
                  <a:lnTo>
                    <a:pt x="676" y="190"/>
                  </a:lnTo>
                  <a:lnTo>
                    <a:pt x="679" y="274"/>
                  </a:lnTo>
                  <a:lnTo>
                    <a:pt x="696" y="288"/>
                  </a:lnTo>
                  <a:lnTo>
                    <a:pt x="723" y="314"/>
                  </a:lnTo>
                  <a:lnTo>
                    <a:pt x="732" y="321"/>
                  </a:lnTo>
                  <a:lnTo>
                    <a:pt x="730" y="321"/>
                  </a:lnTo>
                  <a:lnTo>
                    <a:pt x="732" y="323"/>
                  </a:lnTo>
                  <a:lnTo>
                    <a:pt x="732" y="330"/>
                  </a:lnTo>
                  <a:lnTo>
                    <a:pt x="734" y="332"/>
                  </a:lnTo>
                  <a:lnTo>
                    <a:pt x="736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7"/>
                  </a:lnTo>
                  <a:lnTo>
                    <a:pt x="738" y="339"/>
                  </a:lnTo>
                  <a:lnTo>
                    <a:pt x="738" y="341"/>
                  </a:lnTo>
                  <a:lnTo>
                    <a:pt x="736" y="341"/>
                  </a:lnTo>
                  <a:lnTo>
                    <a:pt x="736" y="345"/>
                  </a:lnTo>
                  <a:lnTo>
                    <a:pt x="736" y="346"/>
                  </a:lnTo>
                  <a:lnTo>
                    <a:pt x="736" y="350"/>
                  </a:lnTo>
                  <a:lnTo>
                    <a:pt x="736" y="352"/>
                  </a:lnTo>
                  <a:lnTo>
                    <a:pt x="736" y="356"/>
                  </a:lnTo>
                  <a:lnTo>
                    <a:pt x="736" y="359"/>
                  </a:lnTo>
                  <a:lnTo>
                    <a:pt x="736" y="363"/>
                  </a:lnTo>
                  <a:lnTo>
                    <a:pt x="736" y="365"/>
                  </a:lnTo>
                  <a:lnTo>
                    <a:pt x="736" y="366"/>
                  </a:lnTo>
                  <a:lnTo>
                    <a:pt x="738" y="368"/>
                  </a:lnTo>
                  <a:lnTo>
                    <a:pt x="740" y="368"/>
                  </a:lnTo>
                  <a:lnTo>
                    <a:pt x="741" y="368"/>
                  </a:lnTo>
                  <a:lnTo>
                    <a:pt x="743" y="370"/>
                  </a:lnTo>
                  <a:lnTo>
                    <a:pt x="745" y="370"/>
                  </a:lnTo>
                  <a:lnTo>
                    <a:pt x="747" y="368"/>
                  </a:lnTo>
                  <a:lnTo>
                    <a:pt x="747" y="366"/>
                  </a:lnTo>
                  <a:lnTo>
                    <a:pt x="749" y="365"/>
                  </a:lnTo>
                  <a:lnTo>
                    <a:pt x="750" y="365"/>
                  </a:lnTo>
                  <a:lnTo>
                    <a:pt x="752" y="365"/>
                  </a:lnTo>
                  <a:lnTo>
                    <a:pt x="754" y="366"/>
                  </a:lnTo>
                  <a:lnTo>
                    <a:pt x="754" y="368"/>
                  </a:lnTo>
                  <a:lnTo>
                    <a:pt x="754" y="370"/>
                  </a:lnTo>
                  <a:lnTo>
                    <a:pt x="752" y="374"/>
                  </a:lnTo>
                  <a:lnTo>
                    <a:pt x="752" y="379"/>
                  </a:lnTo>
                  <a:lnTo>
                    <a:pt x="752" y="381"/>
                  </a:lnTo>
                  <a:lnTo>
                    <a:pt x="752" y="388"/>
                  </a:lnTo>
                  <a:lnTo>
                    <a:pt x="754" y="388"/>
                  </a:lnTo>
                  <a:lnTo>
                    <a:pt x="758" y="388"/>
                  </a:lnTo>
                  <a:lnTo>
                    <a:pt x="760" y="388"/>
                  </a:lnTo>
                  <a:lnTo>
                    <a:pt x="760" y="392"/>
                  </a:lnTo>
                  <a:lnTo>
                    <a:pt x="760" y="394"/>
                  </a:lnTo>
                  <a:lnTo>
                    <a:pt x="758" y="397"/>
                  </a:lnTo>
                  <a:lnTo>
                    <a:pt x="758" y="401"/>
                  </a:lnTo>
                  <a:lnTo>
                    <a:pt x="760" y="403"/>
                  </a:lnTo>
                  <a:lnTo>
                    <a:pt x="761" y="405"/>
                  </a:lnTo>
                  <a:lnTo>
                    <a:pt x="763" y="405"/>
                  </a:lnTo>
                  <a:lnTo>
                    <a:pt x="765" y="405"/>
                  </a:lnTo>
                  <a:lnTo>
                    <a:pt x="767" y="405"/>
                  </a:lnTo>
                  <a:lnTo>
                    <a:pt x="769" y="407"/>
                  </a:lnTo>
                  <a:lnTo>
                    <a:pt x="771" y="407"/>
                  </a:lnTo>
                  <a:lnTo>
                    <a:pt x="774" y="407"/>
                  </a:lnTo>
                  <a:lnTo>
                    <a:pt x="774" y="405"/>
                  </a:lnTo>
                  <a:lnTo>
                    <a:pt x="776" y="403"/>
                  </a:lnTo>
                  <a:lnTo>
                    <a:pt x="776" y="401"/>
                  </a:lnTo>
                  <a:lnTo>
                    <a:pt x="778" y="401"/>
                  </a:lnTo>
                  <a:lnTo>
                    <a:pt x="780" y="403"/>
                  </a:lnTo>
                  <a:lnTo>
                    <a:pt x="780" y="405"/>
                  </a:lnTo>
                  <a:lnTo>
                    <a:pt x="781" y="407"/>
                  </a:lnTo>
                  <a:lnTo>
                    <a:pt x="780" y="408"/>
                  </a:lnTo>
                  <a:lnTo>
                    <a:pt x="778" y="410"/>
                  </a:lnTo>
                  <a:lnTo>
                    <a:pt x="778" y="412"/>
                  </a:lnTo>
                  <a:lnTo>
                    <a:pt x="778" y="414"/>
                  </a:lnTo>
                  <a:lnTo>
                    <a:pt x="778" y="416"/>
                  </a:lnTo>
                  <a:lnTo>
                    <a:pt x="780" y="416"/>
                  </a:lnTo>
                  <a:lnTo>
                    <a:pt x="780" y="417"/>
                  </a:lnTo>
                  <a:lnTo>
                    <a:pt x="780" y="419"/>
                  </a:lnTo>
                  <a:lnTo>
                    <a:pt x="780" y="421"/>
                  </a:lnTo>
                  <a:lnTo>
                    <a:pt x="780" y="423"/>
                  </a:lnTo>
                  <a:lnTo>
                    <a:pt x="778" y="425"/>
                  </a:lnTo>
                  <a:lnTo>
                    <a:pt x="778" y="427"/>
                  </a:lnTo>
                  <a:lnTo>
                    <a:pt x="776" y="427"/>
                  </a:lnTo>
                  <a:lnTo>
                    <a:pt x="776" y="428"/>
                  </a:lnTo>
                  <a:lnTo>
                    <a:pt x="774" y="432"/>
                  </a:lnTo>
                  <a:lnTo>
                    <a:pt x="774" y="434"/>
                  </a:lnTo>
                  <a:lnTo>
                    <a:pt x="772" y="436"/>
                  </a:lnTo>
                  <a:lnTo>
                    <a:pt x="772" y="438"/>
                  </a:lnTo>
                  <a:lnTo>
                    <a:pt x="774" y="438"/>
                  </a:lnTo>
                  <a:lnTo>
                    <a:pt x="776" y="439"/>
                  </a:lnTo>
                  <a:lnTo>
                    <a:pt x="772" y="441"/>
                  </a:lnTo>
                  <a:lnTo>
                    <a:pt x="771" y="443"/>
                  </a:lnTo>
                  <a:lnTo>
                    <a:pt x="771" y="445"/>
                  </a:lnTo>
                  <a:lnTo>
                    <a:pt x="771" y="447"/>
                  </a:lnTo>
                  <a:lnTo>
                    <a:pt x="771" y="452"/>
                  </a:lnTo>
                  <a:lnTo>
                    <a:pt x="772" y="452"/>
                  </a:lnTo>
                  <a:lnTo>
                    <a:pt x="772" y="454"/>
                  </a:lnTo>
                  <a:lnTo>
                    <a:pt x="772" y="456"/>
                  </a:lnTo>
                  <a:lnTo>
                    <a:pt x="772" y="458"/>
                  </a:lnTo>
                  <a:lnTo>
                    <a:pt x="772" y="459"/>
                  </a:lnTo>
                  <a:lnTo>
                    <a:pt x="771" y="461"/>
                  </a:lnTo>
                  <a:lnTo>
                    <a:pt x="771" y="463"/>
                  </a:lnTo>
                  <a:lnTo>
                    <a:pt x="771" y="465"/>
                  </a:lnTo>
                  <a:lnTo>
                    <a:pt x="769" y="467"/>
                  </a:lnTo>
                  <a:lnTo>
                    <a:pt x="771" y="467"/>
                  </a:lnTo>
                  <a:lnTo>
                    <a:pt x="771" y="468"/>
                  </a:lnTo>
                  <a:lnTo>
                    <a:pt x="771" y="470"/>
                  </a:lnTo>
                  <a:lnTo>
                    <a:pt x="772" y="470"/>
                  </a:lnTo>
                  <a:lnTo>
                    <a:pt x="774" y="472"/>
                  </a:lnTo>
                  <a:lnTo>
                    <a:pt x="776" y="472"/>
                  </a:lnTo>
                  <a:lnTo>
                    <a:pt x="778" y="474"/>
                  </a:lnTo>
                  <a:lnTo>
                    <a:pt x="778" y="476"/>
                  </a:lnTo>
                  <a:lnTo>
                    <a:pt x="778" y="478"/>
                  </a:lnTo>
                  <a:lnTo>
                    <a:pt x="776" y="481"/>
                  </a:lnTo>
                  <a:lnTo>
                    <a:pt x="776" y="483"/>
                  </a:lnTo>
                  <a:lnTo>
                    <a:pt x="776" y="485"/>
                  </a:lnTo>
                  <a:lnTo>
                    <a:pt x="778" y="485"/>
                  </a:lnTo>
                  <a:lnTo>
                    <a:pt x="780" y="485"/>
                  </a:lnTo>
                  <a:lnTo>
                    <a:pt x="781" y="485"/>
                  </a:lnTo>
                  <a:lnTo>
                    <a:pt x="781" y="487"/>
                  </a:lnTo>
                  <a:lnTo>
                    <a:pt x="781" y="489"/>
                  </a:lnTo>
                  <a:lnTo>
                    <a:pt x="781" y="490"/>
                  </a:lnTo>
                  <a:lnTo>
                    <a:pt x="781" y="492"/>
                  </a:lnTo>
                  <a:lnTo>
                    <a:pt x="780" y="492"/>
                  </a:lnTo>
                  <a:lnTo>
                    <a:pt x="781" y="492"/>
                  </a:lnTo>
                  <a:lnTo>
                    <a:pt x="783" y="494"/>
                  </a:lnTo>
                  <a:lnTo>
                    <a:pt x="785" y="494"/>
                  </a:lnTo>
                  <a:lnTo>
                    <a:pt x="785" y="496"/>
                  </a:lnTo>
                  <a:lnTo>
                    <a:pt x="785" y="498"/>
                  </a:lnTo>
                  <a:lnTo>
                    <a:pt x="783" y="498"/>
                  </a:lnTo>
                  <a:lnTo>
                    <a:pt x="783" y="499"/>
                  </a:lnTo>
                  <a:lnTo>
                    <a:pt x="783" y="501"/>
                  </a:lnTo>
                  <a:lnTo>
                    <a:pt x="785" y="503"/>
                  </a:lnTo>
                  <a:lnTo>
                    <a:pt x="785" y="505"/>
                  </a:lnTo>
                  <a:lnTo>
                    <a:pt x="787" y="507"/>
                  </a:lnTo>
                  <a:lnTo>
                    <a:pt x="789" y="509"/>
                  </a:lnTo>
                  <a:lnTo>
                    <a:pt x="791" y="509"/>
                  </a:lnTo>
                  <a:lnTo>
                    <a:pt x="791" y="510"/>
                  </a:lnTo>
                  <a:lnTo>
                    <a:pt x="792" y="510"/>
                  </a:lnTo>
                  <a:lnTo>
                    <a:pt x="792" y="512"/>
                  </a:lnTo>
                  <a:lnTo>
                    <a:pt x="792" y="514"/>
                  </a:lnTo>
                  <a:lnTo>
                    <a:pt x="794" y="514"/>
                  </a:lnTo>
                  <a:lnTo>
                    <a:pt x="794" y="512"/>
                  </a:lnTo>
                  <a:lnTo>
                    <a:pt x="796" y="514"/>
                  </a:lnTo>
                  <a:lnTo>
                    <a:pt x="796" y="518"/>
                  </a:lnTo>
                  <a:lnTo>
                    <a:pt x="794" y="519"/>
                  </a:lnTo>
                  <a:lnTo>
                    <a:pt x="796" y="521"/>
                  </a:lnTo>
                  <a:lnTo>
                    <a:pt x="796" y="523"/>
                  </a:lnTo>
                  <a:lnTo>
                    <a:pt x="798" y="523"/>
                  </a:lnTo>
                  <a:lnTo>
                    <a:pt x="798" y="525"/>
                  </a:lnTo>
                  <a:lnTo>
                    <a:pt x="798" y="527"/>
                  </a:lnTo>
                  <a:lnTo>
                    <a:pt x="796" y="527"/>
                  </a:lnTo>
                  <a:lnTo>
                    <a:pt x="794" y="527"/>
                  </a:lnTo>
                  <a:lnTo>
                    <a:pt x="794" y="529"/>
                  </a:lnTo>
                  <a:lnTo>
                    <a:pt x="794" y="530"/>
                  </a:lnTo>
                  <a:lnTo>
                    <a:pt x="796" y="532"/>
                  </a:lnTo>
                  <a:lnTo>
                    <a:pt x="794" y="532"/>
                  </a:lnTo>
                  <a:lnTo>
                    <a:pt x="792" y="534"/>
                  </a:lnTo>
                  <a:lnTo>
                    <a:pt x="794" y="536"/>
                  </a:lnTo>
                  <a:lnTo>
                    <a:pt x="794" y="538"/>
                  </a:lnTo>
                  <a:lnTo>
                    <a:pt x="794" y="540"/>
                  </a:lnTo>
                  <a:lnTo>
                    <a:pt x="796" y="540"/>
                  </a:lnTo>
                  <a:lnTo>
                    <a:pt x="796" y="541"/>
                  </a:lnTo>
                  <a:lnTo>
                    <a:pt x="796" y="545"/>
                  </a:lnTo>
                  <a:lnTo>
                    <a:pt x="794" y="545"/>
                  </a:lnTo>
                  <a:lnTo>
                    <a:pt x="792" y="545"/>
                  </a:lnTo>
                  <a:lnTo>
                    <a:pt x="791" y="545"/>
                  </a:lnTo>
                  <a:lnTo>
                    <a:pt x="789" y="545"/>
                  </a:lnTo>
                  <a:lnTo>
                    <a:pt x="789" y="547"/>
                  </a:lnTo>
                  <a:lnTo>
                    <a:pt x="791" y="547"/>
                  </a:lnTo>
                  <a:lnTo>
                    <a:pt x="791" y="549"/>
                  </a:lnTo>
                  <a:lnTo>
                    <a:pt x="789" y="549"/>
                  </a:lnTo>
                  <a:lnTo>
                    <a:pt x="789" y="550"/>
                  </a:lnTo>
                  <a:lnTo>
                    <a:pt x="787" y="552"/>
                  </a:lnTo>
                  <a:lnTo>
                    <a:pt x="787" y="554"/>
                  </a:lnTo>
                  <a:lnTo>
                    <a:pt x="785" y="556"/>
                  </a:lnTo>
                  <a:lnTo>
                    <a:pt x="785" y="560"/>
                  </a:lnTo>
                  <a:lnTo>
                    <a:pt x="783" y="563"/>
                  </a:lnTo>
                  <a:lnTo>
                    <a:pt x="783" y="565"/>
                  </a:lnTo>
                  <a:lnTo>
                    <a:pt x="780" y="565"/>
                  </a:lnTo>
                  <a:lnTo>
                    <a:pt x="778" y="565"/>
                  </a:lnTo>
                  <a:lnTo>
                    <a:pt x="780" y="567"/>
                  </a:lnTo>
                  <a:lnTo>
                    <a:pt x="778" y="569"/>
                  </a:lnTo>
                  <a:lnTo>
                    <a:pt x="778" y="570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6" y="580"/>
                  </a:lnTo>
                  <a:lnTo>
                    <a:pt x="778" y="580"/>
                  </a:lnTo>
                  <a:lnTo>
                    <a:pt x="776" y="581"/>
                  </a:lnTo>
                  <a:lnTo>
                    <a:pt x="778" y="585"/>
                  </a:lnTo>
                  <a:lnTo>
                    <a:pt x="776" y="587"/>
                  </a:lnTo>
                  <a:lnTo>
                    <a:pt x="776" y="589"/>
                  </a:lnTo>
                  <a:lnTo>
                    <a:pt x="776" y="591"/>
                  </a:lnTo>
                  <a:lnTo>
                    <a:pt x="776" y="592"/>
                  </a:lnTo>
                  <a:lnTo>
                    <a:pt x="776" y="594"/>
                  </a:lnTo>
                  <a:lnTo>
                    <a:pt x="774" y="596"/>
                  </a:lnTo>
                  <a:lnTo>
                    <a:pt x="774" y="598"/>
                  </a:lnTo>
                  <a:lnTo>
                    <a:pt x="772" y="600"/>
                  </a:lnTo>
                  <a:lnTo>
                    <a:pt x="771" y="601"/>
                  </a:lnTo>
                  <a:lnTo>
                    <a:pt x="769" y="603"/>
                  </a:lnTo>
                  <a:lnTo>
                    <a:pt x="767" y="603"/>
                  </a:lnTo>
                  <a:lnTo>
                    <a:pt x="767" y="605"/>
                  </a:lnTo>
                  <a:lnTo>
                    <a:pt x="765" y="605"/>
                  </a:lnTo>
                  <a:lnTo>
                    <a:pt x="765" y="607"/>
                  </a:lnTo>
                  <a:lnTo>
                    <a:pt x="763" y="609"/>
                  </a:lnTo>
                  <a:lnTo>
                    <a:pt x="765" y="609"/>
                  </a:lnTo>
                  <a:lnTo>
                    <a:pt x="765" y="611"/>
                  </a:lnTo>
                  <a:lnTo>
                    <a:pt x="765" y="612"/>
                  </a:lnTo>
                  <a:lnTo>
                    <a:pt x="763" y="612"/>
                  </a:lnTo>
                  <a:lnTo>
                    <a:pt x="761" y="612"/>
                  </a:lnTo>
                  <a:lnTo>
                    <a:pt x="763" y="616"/>
                  </a:lnTo>
                  <a:lnTo>
                    <a:pt x="761" y="618"/>
                  </a:lnTo>
                  <a:lnTo>
                    <a:pt x="763" y="618"/>
                  </a:lnTo>
                  <a:lnTo>
                    <a:pt x="763" y="620"/>
                  </a:lnTo>
                  <a:lnTo>
                    <a:pt x="761" y="621"/>
                  </a:lnTo>
                  <a:lnTo>
                    <a:pt x="763" y="621"/>
                  </a:lnTo>
                  <a:lnTo>
                    <a:pt x="763" y="623"/>
                  </a:lnTo>
                  <a:lnTo>
                    <a:pt x="765" y="625"/>
                  </a:lnTo>
                  <a:lnTo>
                    <a:pt x="767" y="625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67" y="631"/>
                  </a:lnTo>
                  <a:lnTo>
                    <a:pt x="769" y="631"/>
                  </a:lnTo>
                  <a:lnTo>
                    <a:pt x="769" y="632"/>
                  </a:lnTo>
                  <a:lnTo>
                    <a:pt x="769" y="634"/>
                  </a:lnTo>
                  <a:lnTo>
                    <a:pt x="767" y="634"/>
                  </a:lnTo>
                  <a:lnTo>
                    <a:pt x="769" y="636"/>
                  </a:lnTo>
                  <a:lnTo>
                    <a:pt x="769" y="638"/>
                  </a:lnTo>
                  <a:lnTo>
                    <a:pt x="769" y="640"/>
                  </a:lnTo>
                  <a:lnTo>
                    <a:pt x="771" y="640"/>
                  </a:lnTo>
                  <a:lnTo>
                    <a:pt x="771" y="642"/>
                  </a:lnTo>
                  <a:lnTo>
                    <a:pt x="771" y="643"/>
                  </a:lnTo>
                  <a:lnTo>
                    <a:pt x="771" y="647"/>
                  </a:lnTo>
                  <a:lnTo>
                    <a:pt x="772" y="649"/>
                  </a:lnTo>
                  <a:lnTo>
                    <a:pt x="772" y="652"/>
                  </a:lnTo>
                  <a:lnTo>
                    <a:pt x="774" y="654"/>
                  </a:lnTo>
                  <a:lnTo>
                    <a:pt x="776" y="654"/>
                  </a:lnTo>
                  <a:lnTo>
                    <a:pt x="776" y="656"/>
                  </a:lnTo>
                  <a:lnTo>
                    <a:pt x="774" y="658"/>
                  </a:lnTo>
                  <a:lnTo>
                    <a:pt x="772" y="660"/>
                  </a:lnTo>
                  <a:lnTo>
                    <a:pt x="772" y="662"/>
                  </a:lnTo>
                  <a:lnTo>
                    <a:pt x="771" y="663"/>
                  </a:lnTo>
                  <a:lnTo>
                    <a:pt x="771" y="665"/>
                  </a:lnTo>
                  <a:lnTo>
                    <a:pt x="769" y="667"/>
                  </a:lnTo>
                  <a:lnTo>
                    <a:pt x="771" y="671"/>
                  </a:lnTo>
                  <a:lnTo>
                    <a:pt x="772" y="672"/>
                  </a:lnTo>
                  <a:lnTo>
                    <a:pt x="771" y="674"/>
                  </a:lnTo>
                  <a:lnTo>
                    <a:pt x="771" y="676"/>
                  </a:lnTo>
                  <a:lnTo>
                    <a:pt x="769" y="680"/>
                  </a:lnTo>
                  <a:lnTo>
                    <a:pt x="767" y="680"/>
                  </a:lnTo>
                  <a:lnTo>
                    <a:pt x="765" y="682"/>
                  </a:lnTo>
                  <a:lnTo>
                    <a:pt x="763" y="683"/>
                  </a:lnTo>
                  <a:lnTo>
                    <a:pt x="761" y="683"/>
                  </a:lnTo>
                  <a:lnTo>
                    <a:pt x="760" y="683"/>
                  </a:lnTo>
                  <a:lnTo>
                    <a:pt x="758" y="682"/>
                  </a:lnTo>
                  <a:lnTo>
                    <a:pt x="756" y="680"/>
                  </a:lnTo>
                  <a:lnTo>
                    <a:pt x="756" y="678"/>
                  </a:lnTo>
                  <a:lnTo>
                    <a:pt x="756" y="676"/>
                  </a:lnTo>
                  <a:lnTo>
                    <a:pt x="754" y="676"/>
                  </a:lnTo>
                  <a:lnTo>
                    <a:pt x="754" y="674"/>
                  </a:lnTo>
                  <a:lnTo>
                    <a:pt x="754" y="672"/>
                  </a:lnTo>
                  <a:lnTo>
                    <a:pt x="754" y="671"/>
                  </a:lnTo>
                  <a:lnTo>
                    <a:pt x="752" y="671"/>
                  </a:lnTo>
                  <a:lnTo>
                    <a:pt x="752" y="669"/>
                  </a:lnTo>
                  <a:lnTo>
                    <a:pt x="750" y="669"/>
                  </a:lnTo>
                  <a:lnTo>
                    <a:pt x="750" y="667"/>
                  </a:lnTo>
                  <a:lnTo>
                    <a:pt x="749" y="667"/>
                  </a:lnTo>
                  <a:lnTo>
                    <a:pt x="747" y="665"/>
                  </a:lnTo>
                  <a:lnTo>
                    <a:pt x="745" y="665"/>
                  </a:lnTo>
                  <a:lnTo>
                    <a:pt x="745" y="663"/>
                  </a:lnTo>
                  <a:lnTo>
                    <a:pt x="743" y="663"/>
                  </a:lnTo>
                  <a:lnTo>
                    <a:pt x="743" y="662"/>
                  </a:lnTo>
                  <a:lnTo>
                    <a:pt x="741" y="662"/>
                  </a:lnTo>
                  <a:lnTo>
                    <a:pt x="740" y="662"/>
                  </a:lnTo>
                  <a:lnTo>
                    <a:pt x="738" y="662"/>
                  </a:lnTo>
                  <a:lnTo>
                    <a:pt x="738" y="660"/>
                  </a:lnTo>
                  <a:lnTo>
                    <a:pt x="736" y="660"/>
                  </a:lnTo>
                  <a:lnTo>
                    <a:pt x="736" y="658"/>
                  </a:lnTo>
                  <a:lnTo>
                    <a:pt x="734" y="658"/>
                  </a:lnTo>
                  <a:lnTo>
                    <a:pt x="732" y="660"/>
                  </a:lnTo>
                  <a:lnTo>
                    <a:pt x="730" y="660"/>
                  </a:lnTo>
                  <a:lnTo>
                    <a:pt x="729" y="662"/>
                  </a:lnTo>
                  <a:lnTo>
                    <a:pt x="729" y="663"/>
                  </a:lnTo>
                  <a:lnTo>
                    <a:pt x="729" y="665"/>
                  </a:lnTo>
                  <a:lnTo>
                    <a:pt x="727" y="665"/>
                  </a:lnTo>
                  <a:lnTo>
                    <a:pt x="727" y="667"/>
                  </a:lnTo>
                  <a:lnTo>
                    <a:pt x="727" y="669"/>
                  </a:lnTo>
                  <a:lnTo>
                    <a:pt x="727" y="671"/>
                  </a:lnTo>
                  <a:lnTo>
                    <a:pt x="725" y="672"/>
                  </a:lnTo>
                  <a:lnTo>
                    <a:pt x="725" y="671"/>
                  </a:lnTo>
                  <a:lnTo>
                    <a:pt x="723" y="669"/>
                  </a:lnTo>
                  <a:lnTo>
                    <a:pt x="721" y="669"/>
                  </a:lnTo>
                  <a:lnTo>
                    <a:pt x="720" y="669"/>
                  </a:lnTo>
                  <a:lnTo>
                    <a:pt x="718" y="669"/>
                  </a:lnTo>
                  <a:lnTo>
                    <a:pt x="718" y="667"/>
                  </a:lnTo>
                  <a:lnTo>
                    <a:pt x="716" y="667"/>
                  </a:lnTo>
                  <a:lnTo>
                    <a:pt x="716" y="665"/>
                  </a:lnTo>
                  <a:lnTo>
                    <a:pt x="714" y="667"/>
                  </a:lnTo>
                  <a:lnTo>
                    <a:pt x="712" y="667"/>
                  </a:lnTo>
                  <a:lnTo>
                    <a:pt x="710" y="669"/>
                  </a:lnTo>
                  <a:lnTo>
                    <a:pt x="710" y="671"/>
                  </a:lnTo>
                  <a:lnTo>
                    <a:pt x="709" y="671"/>
                  </a:lnTo>
                  <a:lnTo>
                    <a:pt x="707" y="672"/>
                  </a:lnTo>
                  <a:lnTo>
                    <a:pt x="705" y="672"/>
                  </a:lnTo>
                  <a:lnTo>
                    <a:pt x="705" y="674"/>
                  </a:lnTo>
                  <a:lnTo>
                    <a:pt x="703" y="674"/>
                  </a:lnTo>
                  <a:lnTo>
                    <a:pt x="703" y="676"/>
                  </a:lnTo>
                  <a:lnTo>
                    <a:pt x="701" y="676"/>
                  </a:lnTo>
                  <a:lnTo>
                    <a:pt x="700" y="676"/>
                  </a:lnTo>
                  <a:lnTo>
                    <a:pt x="698" y="676"/>
                  </a:lnTo>
                  <a:lnTo>
                    <a:pt x="696" y="676"/>
                  </a:lnTo>
                  <a:lnTo>
                    <a:pt x="696" y="678"/>
                  </a:lnTo>
                  <a:lnTo>
                    <a:pt x="696" y="680"/>
                  </a:lnTo>
                  <a:lnTo>
                    <a:pt x="694" y="680"/>
                  </a:lnTo>
                  <a:lnTo>
                    <a:pt x="692" y="680"/>
                  </a:lnTo>
                  <a:lnTo>
                    <a:pt x="690" y="682"/>
                  </a:lnTo>
                  <a:lnTo>
                    <a:pt x="689" y="682"/>
                  </a:lnTo>
                  <a:lnTo>
                    <a:pt x="687" y="682"/>
                  </a:lnTo>
                  <a:lnTo>
                    <a:pt x="685" y="682"/>
                  </a:lnTo>
                  <a:lnTo>
                    <a:pt x="683" y="683"/>
                  </a:lnTo>
                  <a:lnTo>
                    <a:pt x="681" y="683"/>
                  </a:lnTo>
                  <a:lnTo>
                    <a:pt x="681" y="685"/>
                  </a:lnTo>
                  <a:lnTo>
                    <a:pt x="679" y="685"/>
                  </a:lnTo>
                  <a:lnTo>
                    <a:pt x="678" y="685"/>
                  </a:lnTo>
                  <a:lnTo>
                    <a:pt x="672" y="691"/>
                  </a:lnTo>
                  <a:lnTo>
                    <a:pt x="674" y="693"/>
                  </a:lnTo>
                  <a:lnTo>
                    <a:pt x="670" y="694"/>
                  </a:lnTo>
                  <a:lnTo>
                    <a:pt x="670" y="696"/>
                  </a:lnTo>
                  <a:lnTo>
                    <a:pt x="669" y="696"/>
                  </a:lnTo>
                  <a:lnTo>
                    <a:pt x="667" y="696"/>
                  </a:lnTo>
                  <a:lnTo>
                    <a:pt x="665" y="698"/>
                  </a:lnTo>
                  <a:lnTo>
                    <a:pt x="663" y="698"/>
                  </a:lnTo>
                  <a:lnTo>
                    <a:pt x="661" y="698"/>
                  </a:lnTo>
                  <a:lnTo>
                    <a:pt x="661" y="700"/>
                  </a:lnTo>
                  <a:lnTo>
                    <a:pt x="659" y="702"/>
                  </a:lnTo>
                  <a:lnTo>
                    <a:pt x="659" y="703"/>
                  </a:lnTo>
                  <a:lnTo>
                    <a:pt x="658" y="705"/>
                  </a:lnTo>
                  <a:lnTo>
                    <a:pt x="659" y="707"/>
                  </a:lnTo>
                  <a:lnTo>
                    <a:pt x="661" y="709"/>
                  </a:lnTo>
                  <a:lnTo>
                    <a:pt x="661" y="711"/>
                  </a:lnTo>
                  <a:lnTo>
                    <a:pt x="663" y="713"/>
                  </a:lnTo>
                  <a:lnTo>
                    <a:pt x="621" y="722"/>
                  </a:lnTo>
                  <a:lnTo>
                    <a:pt x="603" y="729"/>
                  </a:lnTo>
                  <a:lnTo>
                    <a:pt x="605" y="731"/>
                  </a:lnTo>
                  <a:lnTo>
                    <a:pt x="607" y="731"/>
                  </a:lnTo>
                  <a:lnTo>
                    <a:pt x="608" y="731"/>
                  </a:lnTo>
                  <a:lnTo>
                    <a:pt x="610" y="733"/>
                  </a:lnTo>
                  <a:lnTo>
                    <a:pt x="612" y="733"/>
                  </a:lnTo>
                  <a:lnTo>
                    <a:pt x="614" y="733"/>
                  </a:lnTo>
                  <a:lnTo>
                    <a:pt x="616" y="733"/>
                  </a:lnTo>
                  <a:lnTo>
                    <a:pt x="619" y="736"/>
                  </a:lnTo>
                  <a:lnTo>
                    <a:pt x="621" y="736"/>
                  </a:lnTo>
                  <a:lnTo>
                    <a:pt x="621" y="738"/>
                  </a:lnTo>
                  <a:lnTo>
                    <a:pt x="621" y="740"/>
                  </a:lnTo>
                  <a:lnTo>
                    <a:pt x="621" y="742"/>
                  </a:lnTo>
                  <a:lnTo>
                    <a:pt x="621" y="744"/>
                  </a:lnTo>
                  <a:lnTo>
                    <a:pt x="621" y="745"/>
                  </a:lnTo>
                  <a:lnTo>
                    <a:pt x="625" y="745"/>
                  </a:lnTo>
                  <a:lnTo>
                    <a:pt x="627" y="745"/>
                  </a:lnTo>
                  <a:lnTo>
                    <a:pt x="627" y="747"/>
                  </a:lnTo>
                  <a:lnTo>
                    <a:pt x="625" y="749"/>
                  </a:lnTo>
                  <a:lnTo>
                    <a:pt x="627" y="749"/>
                  </a:lnTo>
                  <a:lnTo>
                    <a:pt x="629" y="749"/>
                  </a:lnTo>
                  <a:lnTo>
                    <a:pt x="630" y="749"/>
                  </a:lnTo>
                  <a:lnTo>
                    <a:pt x="632" y="747"/>
                  </a:lnTo>
                  <a:lnTo>
                    <a:pt x="634" y="747"/>
                  </a:lnTo>
                  <a:lnTo>
                    <a:pt x="634" y="749"/>
                  </a:lnTo>
                  <a:lnTo>
                    <a:pt x="636" y="749"/>
                  </a:lnTo>
                  <a:lnTo>
                    <a:pt x="636" y="751"/>
                  </a:lnTo>
                  <a:lnTo>
                    <a:pt x="634" y="751"/>
                  </a:lnTo>
                  <a:lnTo>
                    <a:pt x="632" y="753"/>
                  </a:lnTo>
                  <a:lnTo>
                    <a:pt x="634" y="754"/>
                  </a:lnTo>
                  <a:lnTo>
                    <a:pt x="636" y="754"/>
                  </a:lnTo>
                  <a:lnTo>
                    <a:pt x="638" y="754"/>
                  </a:lnTo>
                  <a:lnTo>
                    <a:pt x="638" y="756"/>
                  </a:lnTo>
                  <a:lnTo>
                    <a:pt x="638" y="758"/>
                  </a:lnTo>
                  <a:lnTo>
                    <a:pt x="639" y="758"/>
                  </a:lnTo>
                  <a:lnTo>
                    <a:pt x="639" y="760"/>
                  </a:lnTo>
                  <a:lnTo>
                    <a:pt x="638" y="764"/>
                  </a:lnTo>
                  <a:lnTo>
                    <a:pt x="639" y="764"/>
                  </a:lnTo>
                  <a:lnTo>
                    <a:pt x="641" y="764"/>
                  </a:lnTo>
                  <a:lnTo>
                    <a:pt x="641" y="765"/>
                  </a:lnTo>
                  <a:lnTo>
                    <a:pt x="641" y="767"/>
                  </a:lnTo>
                  <a:lnTo>
                    <a:pt x="643" y="769"/>
                  </a:lnTo>
                  <a:lnTo>
                    <a:pt x="643" y="771"/>
                  </a:lnTo>
                  <a:lnTo>
                    <a:pt x="643" y="773"/>
                  </a:lnTo>
                  <a:lnTo>
                    <a:pt x="645" y="773"/>
                  </a:lnTo>
                  <a:lnTo>
                    <a:pt x="645" y="774"/>
                  </a:lnTo>
                  <a:lnTo>
                    <a:pt x="645" y="776"/>
                  </a:lnTo>
                  <a:lnTo>
                    <a:pt x="643" y="776"/>
                  </a:lnTo>
                  <a:lnTo>
                    <a:pt x="643" y="778"/>
                  </a:lnTo>
                  <a:lnTo>
                    <a:pt x="643" y="780"/>
                  </a:lnTo>
                  <a:lnTo>
                    <a:pt x="645" y="780"/>
                  </a:lnTo>
                  <a:lnTo>
                    <a:pt x="645" y="778"/>
                  </a:lnTo>
                  <a:lnTo>
                    <a:pt x="647" y="778"/>
                  </a:lnTo>
                  <a:lnTo>
                    <a:pt x="647" y="776"/>
                  </a:lnTo>
                  <a:lnTo>
                    <a:pt x="647" y="778"/>
                  </a:lnTo>
                  <a:lnTo>
                    <a:pt x="649" y="780"/>
                  </a:lnTo>
                  <a:lnTo>
                    <a:pt x="650" y="778"/>
                  </a:lnTo>
                  <a:lnTo>
                    <a:pt x="652" y="780"/>
                  </a:lnTo>
                  <a:lnTo>
                    <a:pt x="652" y="782"/>
                  </a:lnTo>
                  <a:lnTo>
                    <a:pt x="650" y="782"/>
                  </a:lnTo>
                  <a:lnTo>
                    <a:pt x="652" y="784"/>
                  </a:lnTo>
                  <a:lnTo>
                    <a:pt x="654" y="784"/>
                  </a:lnTo>
                  <a:lnTo>
                    <a:pt x="656" y="784"/>
                  </a:lnTo>
                  <a:lnTo>
                    <a:pt x="656" y="785"/>
                  </a:lnTo>
                  <a:lnTo>
                    <a:pt x="658" y="787"/>
                  </a:lnTo>
                  <a:lnTo>
                    <a:pt x="658" y="789"/>
                  </a:lnTo>
                  <a:lnTo>
                    <a:pt x="656" y="789"/>
                  </a:lnTo>
                  <a:lnTo>
                    <a:pt x="654" y="789"/>
                  </a:lnTo>
                  <a:lnTo>
                    <a:pt x="650" y="793"/>
                  </a:lnTo>
                  <a:lnTo>
                    <a:pt x="650" y="796"/>
                  </a:lnTo>
                  <a:lnTo>
                    <a:pt x="649" y="796"/>
                  </a:lnTo>
                  <a:lnTo>
                    <a:pt x="649" y="798"/>
                  </a:lnTo>
                  <a:lnTo>
                    <a:pt x="649" y="800"/>
                  </a:lnTo>
                  <a:lnTo>
                    <a:pt x="649" y="802"/>
                  </a:lnTo>
                  <a:lnTo>
                    <a:pt x="650" y="802"/>
                  </a:lnTo>
                  <a:lnTo>
                    <a:pt x="654" y="802"/>
                  </a:lnTo>
                  <a:lnTo>
                    <a:pt x="656" y="800"/>
                  </a:lnTo>
                  <a:lnTo>
                    <a:pt x="658" y="800"/>
                  </a:lnTo>
                  <a:lnTo>
                    <a:pt x="658" y="802"/>
                  </a:lnTo>
                  <a:lnTo>
                    <a:pt x="658" y="804"/>
                  </a:lnTo>
                  <a:lnTo>
                    <a:pt x="659" y="804"/>
                  </a:lnTo>
                  <a:lnTo>
                    <a:pt x="661" y="805"/>
                  </a:lnTo>
                  <a:lnTo>
                    <a:pt x="663" y="807"/>
                  </a:lnTo>
                  <a:lnTo>
                    <a:pt x="661" y="807"/>
                  </a:lnTo>
                  <a:lnTo>
                    <a:pt x="661" y="809"/>
                  </a:lnTo>
                  <a:lnTo>
                    <a:pt x="661" y="811"/>
                  </a:lnTo>
                  <a:lnTo>
                    <a:pt x="663" y="815"/>
                  </a:lnTo>
                  <a:lnTo>
                    <a:pt x="661" y="816"/>
                  </a:lnTo>
                  <a:lnTo>
                    <a:pt x="659" y="816"/>
                  </a:lnTo>
                  <a:lnTo>
                    <a:pt x="659" y="818"/>
                  </a:lnTo>
                  <a:lnTo>
                    <a:pt x="659" y="820"/>
                  </a:lnTo>
                  <a:lnTo>
                    <a:pt x="659" y="822"/>
                  </a:lnTo>
                  <a:lnTo>
                    <a:pt x="661" y="822"/>
                  </a:lnTo>
                  <a:lnTo>
                    <a:pt x="663" y="822"/>
                  </a:lnTo>
                  <a:lnTo>
                    <a:pt x="659" y="824"/>
                  </a:lnTo>
                  <a:lnTo>
                    <a:pt x="656" y="825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0" y="829"/>
                  </a:lnTo>
                  <a:lnTo>
                    <a:pt x="649" y="827"/>
                  </a:lnTo>
                  <a:lnTo>
                    <a:pt x="647" y="827"/>
                  </a:lnTo>
                  <a:lnTo>
                    <a:pt x="645" y="827"/>
                  </a:lnTo>
                  <a:lnTo>
                    <a:pt x="643" y="827"/>
                  </a:lnTo>
                  <a:lnTo>
                    <a:pt x="641" y="827"/>
                  </a:lnTo>
                  <a:lnTo>
                    <a:pt x="641" y="829"/>
                  </a:lnTo>
                  <a:lnTo>
                    <a:pt x="639" y="831"/>
                  </a:lnTo>
                  <a:lnTo>
                    <a:pt x="638" y="833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2" y="836"/>
                  </a:lnTo>
                  <a:lnTo>
                    <a:pt x="632" y="838"/>
                  </a:lnTo>
                  <a:lnTo>
                    <a:pt x="632" y="840"/>
                  </a:lnTo>
                  <a:lnTo>
                    <a:pt x="630" y="842"/>
                  </a:lnTo>
                  <a:lnTo>
                    <a:pt x="630" y="844"/>
                  </a:lnTo>
                  <a:lnTo>
                    <a:pt x="629" y="844"/>
                  </a:lnTo>
                  <a:lnTo>
                    <a:pt x="621" y="844"/>
                  </a:lnTo>
                  <a:lnTo>
                    <a:pt x="625" y="849"/>
                  </a:lnTo>
                  <a:lnTo>
                    <a:pt x="627" y="853"/>
                  </a:lnTo>
                  <a:lnTo>
                    <a:pt x="627" y="855"/>
                  </a:lnTo>
                  <a:lnTo>
                    <a:pt x="627" y="856"/>
                  </a:lnTo>
                  <a:lnTo>
                    <a:pt x="625" y="858"/>
                  </a:lnTo>
                  <a:lnTo>
                    <a:pt x="619" y="858"/>
                  </a:lnTo>
                  <a:lnTo>
                    <a:pt x="616" y="856"/>
                  </a:lnTo>
                  <a:lnTo>
                    <a:pt x="610" y="855"/>
                  </a:lnTo>
                  <a:lnTo>
                    <a:pt x="607" y="855"/>
                  </a:lnTo>
                  <a:lnTo>
                    <a:pt x="599" y="855"/>
                  </a:lnTo>
                  <a:lnTo>
                    <a:pt x="596" y="855"/>
                  </a:lnTo>
                  <a:lnTo>
                    <a:pt x="592" y="856"/>
                  </a:lnTo>
                  <a:lnTo>
                    <a:pt x="587" y="856"/>
                  </a:lnTo>
                  <a:lnTo>
                    <a:pt x="581" y="856"/>
                  </a:lnTo>
                  <a:lnTo>
                    <a:pt x="576" y="855"/>
                  </a:lnTo>
                  <a:lnTo>
                    <a:pt x="570" y="853"/>
                  </a:lnTo>
                  <a:lnTo>
                    <a:pt x="567" y="851"/>
                  </a:lnTo>
                  <a:lnTo>
                    <a:pt x="563" y="849"/>
                  </a:lnTo>
                  <a:lnTo>
                    <a:pt x="556" y="849"/>
                  </a:lnTo>
                  <a:lnTo>
                    <a:pt x="550" y="849"/>
                  </a:lnTo>
                  <a:lnTo>
                    <a:pt x="545" y="849"/>
                  </a:lnTo>
                  <a:lnTo>
                    <a:pt x="543" y="849"/>
                  </a:lnTo>
                  <a:lnTo>
                    <a:pt x="537" y="849"/>
                  </a:lnTo>
                  <a:lnTo>
                    <a:pt x="532" y="849"/>
                  </a:lnTo>
                  <a:lnTo>
                    <a:pt x="528" y="849"/>
                  </a:lnTo>
                  <a:lnTo>
                    <a:pt x="525" y="849"/>
                  </a:lnTo>
                  <a:lnTo>
                    <a:pt x="521" y="849"/>
                  </a:lnTo>
                  <a:lnTo>
                    <a:pt x="517" y="847"/>
                  </a:lnTo>
                  <a:lnTo>
                    <a:pt x="514" y="847"/>
                  </a:lnTo>
                  <a:lnTo>
                    <a:pt x="508" y="847"/>
                  </a:lnTo>
                  <a:lnTo>
                    <a:pt x="501" y="847"/>
                  </a:lnTo>
                  <a:lnTo>
                    <a:pt x="499" y="846"/>
                  </a:lnTo>
                  <a:lnTo>
                    <a:pt x="496" y="846"/>
                  </a:lnTo>
                  <a:lnTo>
                    <a:pt x="490" y="844"/>
                  </a:lnTo>
                  <a:lnTo>
                    <a:pt x="486" y="842"/>
                  </a:lnTo>
                  <a:lnTo>
                    <a:pt x="481" y="840"/>
                  </a:lnTo>
                  <a:lnTo>
                    <a:pt x="477" y="835"/>
                  </a:lnTo>
                  <a:lnTo>
                    <a:pt x="472" y="831"/>
                  </a:lnTo>
                  <a:lnTo>
                    <a:pt x="466" y="827"/>
                  </a:lnTo>
                  <a:lnTo>
                    <a:pt x="465" y="825"/>
                  </a:lnTo>
                  <a:lnTo>
                    <a:pt x="463" y="824"/>
                  </a:lnTo>
                  <a:lnTo>
                    <a:pt x="461" y="824"/>
                  </a:lnTo>
                  <a:lnTo>
                    <a:pt x="461" y="822"/>
                  </a:lnTo>
                  <a:lnTo>
                    <a:pt x="457" y="824"/>
                  </a:lnTo>
                  <a:lnTo>
                    <a:pt x="457" y="825"/>
                  </a:lnTo>
                  <a:lnTo>
                    <a:pt x="456" y="825"/>
                  </a:lnTo>
                  <a:lnTo>
                    <a:pt x="454" y="825"/>
                  </a:lnTo>
                  <a:lnTo>
                    <a:pt x="452" y="827"/>
                  </a:lnTo>
                  <a:lnTo>
                    <a:pt x="450" y="829"/>
                  </a:lnTo>
                  <a:lnTo>
                    <a:pt x="448" y="829"/>
                  </a:lnTo>
                  <a:lnTo>
                    <a:pt x="446" y="829"/>
                  </a:lnTo>
                  <a:lnTo>
                    <a:pt x="445" y="829"/>
                  </a:lnTo>
                  <a:lnTo>
                    <a:pt x="443" y="829"/>
                  </a:lnTo>
                  <a:lnTo>
                    <a:pt x="441" y="829"/>
                  </a:lnTo>
                  <a:lnTo>
                    <a:pt x="439" y="829"/>
                  </a:lnTo>
                  <a:lnTo>
                    <a:pt x="437" y="831"/>
                  </a:lnTo>
                  <a:lnTo>
                    <a:pt x="436" y="831"/>
                  </a:lnTo>
                  <a:lnTo>
                    <a:pt x="434" y="831"/>
                  </a:lnTo>
                  <a:lnTo>
                    <a:pt x="432" y="831"/>
                  </a:lnTo>
                  <a:lnTo>
                    <a:pt x="430" y="831"/>
                  </a:lnTo>
                  <a:lnTo>
                    <a:pt x="428" y="831"/>
                  </a:lnTo>
                  <a:lnTo>
                    <a:pt x="428" y="829"/>
                  </a:lnTo>
                  <a:lnTo>
                    <a:pt x="426" y="829"/>
                  </a:lnTo>
                  <a:lnTo>
                    <a:pt x="425" y="829"/>
                  </a:lnTo>
                  <a:lnTo>
                    <a:pt x="423" y="829"/>
                  </a:lnTo>
                  <a:lnTo>
                    <a:pt x="421" y="827"/>
                  </a:lnTo>
                  <a:lnTo>
                    <a:pt x="419" y="827"/>
                  </a:lnTo>
                  <a:lnTo>
                    <a:pt x="417" y="829"/>
                  </a:lnTo>
                  <a:lnTo>
                    <a:pt x="415" y="829"/>
                  </a:lnTo>
                  <a:lnTo>
                    <a:pt x="414" y="829"/>
                  </a:lnTo>
                  <a:lnTo>
                    <a:pt x="412" y="831"/>
                  </a:lnTo>
                  <a:lnTo>
                    <a:pt x="410" y="831"/>
                  </a:lnTo>
                  <a:lnTo>
                    <a:pt x="408" y="831"/>
                  </a:lnTo>
                  <a:lnTo>
                    <a:pt x="406" y="831"/>
                  </a:lnTo>
                  <a:lnTo>
                    <a:pt x="405" y="829"/>
                  </a:lnTo>
                  <a:lnTo>
                    <a:pt x="403" y="829"/>
                  </a:lnTo>
                  <a:lnTo>
                    <a:pt x="401" y="829"/>
                  </a:lnTo>
                  <a:lnTo>
                    <a:pt x="399" y="829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9" y="827"/>
                  </a:lnTo>
                  <a:lnTo>
                    <a:pt x="399" y="825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7" y="822"/>
                  </a:lnTo>
                  <a:lnTo>
                    <a:pt x="397" y="820"/>
                  </a:lnTo>
                  <a:lnTo>
                    <a:pt x="395" y="820"/>
                  </a:lnTo>
                  <a:lnTo>
                    <a:pt x="395" y="818"/>
                  </a:lnTo>
                  <a:lnTo>
                    <a:pt x="395" y="816"/>
                  </a:lnTo>
                  <a:lnTo>
                    <a:pt x="394" y="815"/>
                  </a:lnTo>
                  <a:lnTo>
                    <a:pt x="394" y="813"/>
                  </a:lnTo>
                  <a:lnTo>
                    <a:pt x="392" y="813"/>
                  </a:lnTo>
                  <a:lnTo>
                    <a:pt x="390" y="811"/>
                  </a:lnTo>
                  <a:lnTo>
                    <a:pt x="388" y="809"/>
                  </a:lnTo>
                  <a:lnTo>
                    <a:pt x="388" y="807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5" y="805"/>
                  </a:lnTo>
                  <a:lnTo>
                    <a:pt x="383" y="805"/>
                  </a:lnTo>
                  <a:lnTo>
                    <a:pt x="383" y="804"/>
                  </a:lnTo>
                  <a:lnTo>
                    <a:pt x="383" y="802"/>
                  </a:lnTo>
                  <a:lnTo>
                    <a:pt x="383" y="800"/>
                  </a:lnTo>
                  <a:lnTo>
                    <a:pt x="385" y="800"/>
                  </a:lnTo>
                  <a:lnTo>
                    <a:pt x="385" y="798"/>
                  </a:lnTo>
                  <a:lnTo>
                    <a:pt x="386" y="798"/>
                  </a:lnTo>
                  <a:lnTo>
                    <a:pt x="386" y="796"/>
                  </a:lnTo>
                  <a:lnTo>
                    <a:pt x="386" y="795"/>
                  </a:lnTo>
                  <a:lnTo>
                    <a:pt x="385" y="793"/>
                  </a:lnTo>
                  <a:lnTo>
                    <a:pt x="383" y="791"/>
                  </a:lnTo>
                  <a:lnTo>
                    <a:pt x="379" y="791"/>
                  </a:lnTo>
                  <a:lnTo>
                    <a:pt x="377" y="787"/>
                  </a:lnTo>
                  <a:lnTo>
                    <a:pt x="374" y="784"/>
                  </a:lnTo>
                  <a:lnTo>
                    <a:pt x="374" y="776"/>
                  </a:lnTo>
                  <a:lnTo>
                    <a:pt x="372" y="776"/>
                  </a:lnTo>
                  <a:lnTo>
                    <a:pt x="372" y="774"/>
                  </a:lnTo>
                  <a:lnTo>
                    <a:pt x="370" y="774"/>
                  </a:lnTo>
                  <a:lnTo>
                    <a:pt x="368" y="774"/>
                  </a:lnTo>
                  <a:lnTo>
                    <a:pt x="366" y="774"/>
                  </a:lnTo>
                  <a:lnTo>
                    <a:pt x="365" y="774"/>
                  </a:lnTo>
                  <a:lnTo>
                    <a:pt x="363" y="774"/>
                  </a:lnTo>
                  <a:lnTo>
                    <a:pt x="361" y="773"/>
                  </a:lnTo>
                  <a:lnTo>
                    <a:pt x="359" y="773"/>
                  </a:lnTo>
                  <a:lnTo>
                    <a:pt x="357" y="773"/>
                  </a:lnTo>
                  <a:lnTo>
                    <a:pt x="355" y="773"/>
                  </a:lnTo>
                  <a:lnTo>
                    <a:pt x="354" y="773"/>
                  </a:lnTo>
                  <a:lnTo>
                    <a:pt x="352" y="773"/>
                  </a:lnTo>
                  <a:lnTo>
                    <a:pt x="350" y="773"/>
                  </a:lnTo>
                  <a:lnTo>
                    <a:pt x="348" y="773"/>
                  </a:lnTo>
                  <a:lnTo>
                    <a:pt x="341" y="773"/>
                  </a:lnTo>
                  <a:lnTo>
                    <a:pt x="337" y="773"/>
                  </a:lnTo>
                  <a:lnTo>
                    <a:pt x="332" y="771"/>
                  </a:lnTo>
                  <a:lnTo>
                    <a:pt x="328" y="769"/>
                  </a:lnTo>
                  <a:lnTo>
                    <a:pt x="324" y="771"/>
                  </a:lnTo>
                  <a:lnTo>
                    <a:pt x="314" y="769"/>
                  </a:lnTo>
                  <a:lnTo>
                    <a:pt x="310" y="767"/>
                  </a:lnTo>
                  <a:lnTo>
                    <a:pt x="304" y="765"/>
                  </a:lnTo>
                  <a:lnTo>
                    <a:pt x="292" y="762"/>
                  </a:lnTo>
                  <a:lnTo>
                    <a:pt x="288" y="762"/>
                  </a:lnTo>
                  <a:lnTo>
                    <a:pt x="284" y="758"/>
                  </a:lnTo>
                  <a:lnTo>
                    <a:pt x="283" y="754"/>
                  </a:lnTo>
                  <a:lnTo>
                    <a:pt x="279" y="751"/>
                  </a:lnTo>
                  <a:lnTo>
                    <a:pt x="266" y="740"/>
                  </a:lnTo>
                  <a:lnTo>
                    <a:pt x="263" y="736"/>
                  </a:lnTo>
                  <a:lnTo>
                    <a:pt x="259" y="733"/>
                  </a:lnTo>
                  <a:lnTo>
                    <a:pt x="257" y="729"/>
                  </a:lnTo>
                  <a:lnTo>
                    <a:pt x="252" y="725"/>
                  </a:lnTo>
                  <a:lnTo>
                    <a:pt x="252" y="723"/>
                  </a:lnTo>
                  <a:lnTo>
                    <a:pt x="253" y="723"/>
                  </a:lnTo>
                  <a:lnTo>
                    <a:pt x="255" y="722"/>
                  </a:lnTo>
                  <a:lnTo>
                    <a:pt x="257" y="722"/>
                  </a:lnTo>
                  <a:lnTo>
                    <a:pt x="259" y="722"/>
                  </a:lnTo>
                  <a:lnTo>
                    <a:pt x="259" y="720"/>
                  </a:lnTo>
                  <a:lnTo>
                    <a:pt x="259" y="718"/>
                  </a:lnTo>
                  <a:lnTo>
                    <a:pt x="259" y="716"/>
                  </a:lnTo>
                  <a:lnTo>
                    <a:pt x="257" y="716"/>
                  </a:lnTo>
                  <a:lnTo>
                    <a:pt x="257" y="714"/>
                  </a:lnTo>
                  <a:lnTo>
                    <a:pt x="257" y="713"/>
                  </a:lnTo>
                  <a:lnTo>
                    <a:pt x="259" y="713"/>
                  </a:lnTo>
                  <a:lnTo>
                    <a:pt x="261" y="713"/>
                  </a:lnTo>
                  <a:lnTo>
                    <a:pt x="263" y="713"/>
                  </a:lnTo>
                  <a:lnTo>
                    <a:pt x="263" y="714"/>
                  </a:lnTo>
                  <a:lnTo>
                    <a:pt x="266" y="714"/>
                  </a:lnTo>
                  <a:lnTo>
                    <a:pt x="266" y="716"/>
                  </a:lnTo>
                  <a:lnTo>
                    <a:pt x="268" y="716"/>
                  </a:lnTo>
                  <a:lnTo>
                    <a:pt x="270" y="716"/>
                  </a:lnTo>
                  <a:lnTo>
                    <a:pt x="272" y="716"/>
                  </a:lnTo>
                  <a:lnTo>
                    <a:pt x="272" y="714"/>
                  </a:lnTo>
                  <a:lnTo>
                    <a:pt x="272" y="713"/>
                  </a:lnTo>
                  <a:lnTo>
                    <a:pt x="273" y="707"/>
                  </a:lnTo>
                  <a:lnTo>
                    <a:pt x="272" y="707"/>
                  </a:lnTo>
                  <a:lnTo>
                    <a:pt x="270" y="703"/>
                  </a:lnTo>
                  <a:lnTo>
                    <a:pt x="268" y="702"/>
                  </a:lnTo>
                  <a:lnTo>
                    <a:pt x="268" y="700"/>
                  </a:lnTo>
                  <a:lnTo>
                    <a:pt x="264" y="694"/>
                  </a:lnTo>
                  <a:lnTo>
                    <a:pt x="255" y="689"/>
                  </a:lnTo>
                  <a:lnTo>
                    <a:pt x="250" y="680"/>
                  </a:lnTo>
                  <a:lnTo>
                    <a:pt x="244" y="676"/>
                  </a:lnTo>
                  <a:lnTo>
                    <a:pt x="243" y="672"/>
                  </a:lnTo>
                  <a:lnTo>
                    <a:pt x="244" y="667"/>
                  </a:lnTo>
                  <a:lnTo>
                    <a:pt x="239" y="665"/>
                  </a:lnTo>
                  <a:lnTo>
                    <a:pt x="237" y="667"/>
                  </a:lnTo>
                  <a:lnTo>
                    <a:pt x="239" y="662"/>
                  </a:lnTo>
                  <a:lnTo>
                    <a:pt x="235" y="658"/>
                  </a:lnTo>
                  <a:lnTo>
                    <a:pt x="233" y="651"/>
                  </a:lnTo>
                  <a:lnTo>
                    <a:pt x="228" y="645"/>
                  </a:lnTo>
                  <a:lnTo>
                    <a:pt x="228" y="642"/>
                  </a:lnTo>
                  <a:lnTo>
                    <a:pt x="224" y="636"/>
                  </a:lnTo>
                  <a:lnTo>
                    <a:pt x="221" y="631"/>
                  </a:lnTo>
                  <a:lnTo>
                    <a:pt x="217" y="625"/>
                  </a:lnTo>
                  <a:lnTo>
                    <a:pt x="215" y="620"/>
                  </a:lnTo>
                  <a:lnTo>
                    <a:pt x="212" y="614"/>
                  </a:lnTo>
                  <a:lnTo>
                    <a:pt x="210" y="612"/>
                  </a:lnTo>
                  <a:lnTo>
                    <a:pt x="206" y="607"/>
                  </a:lnTo>
                  <a:lnTo>
                    <a:pt x="199" y="603"/>
                  </a:lnTo>
                  <a:lnTo>
                    <a:pt x="195" y="600"/>
                  </a:lnTo>
                  <a:lnTo>
                    <a:pt x="193" y="598"/>
                  </a:lnTo>
                  <a:lnTo>
                    <a:pt x="192" y="598"/>
                  </a:lnTo>
                  <a:lnTo>
                    <a:pt x="190" y="596"/>
                  </a:lnTo>
                  <a:lnTo>
                    <a:pt x="188" y="594"/>
                  </a:lnTo>
                  <a:lnTo>
                    <a:pt x="188" y="592"/>
                  </a:lnTo>
                  <a:lnTo>
                    <a:pt x="186" y="591"/>
                  </a:lnTo>
                  <a:lnTo>
                    <a:pt x="184" y="591"/>
                  </a:lnTo>
                  <a:lnTo>
                    <a:pt x="182" y="587"/>
                  </a:lnTo>
                  <a:lnTo>
                    <a:pt x="181" y="587"/>
                  </a:lnTo>
                  <a:lnTo>
                    <a:pt x="179" y="585"/>
                  </a:lnTo>
                  <a:lnTo>
                    <a:pt x="182" y="580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7" y="578"/>
                  </a:lnTo>
                  <a:lnTo>
                    <a:pt x="177" y="576"/>
                  </a:lnTo>
                  <a:lnTo>
                    <a:pt x="177" y="574"/>
                  </a:lnTo>
                  <a:lnTo>
                    <a:pt x="175" y="574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2" y="574"/>
                  </a:lnTo>
                  <a:lnTo>
                    <a:pt x="172" y="572"/>
                  </a:lnTo>
                  <a:lnTo>
                    <a:pt x="170" y="572"/>
                  </a:lnTo>
                  <a:lnTo>
                    <a:pt x="168" y="572"/>
                  </a:lnTo>
                  <a:lnTo>
                    <a:pt x="166" y="570"/>
                  </a:lnTo>
                  <a:lnTo>
                    <a:pt x="162" y="570"/>
                  </a:lnTo>
                  <a:lnTo>
                    <a:pt x="162" y="569"/>
                  </a:lnTo>
                  <a:lnTo>
                    <a:pt x="162" y="567"/>
                  </a:lnTo>
                  <a:lnTo>
                    <a:pt x="161" y="565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7" y="560"/>
                  </a:lnTo>
                  <a:lnTo>
                    <a:pt x="153" y="560"/>
                  </a:lnTo>
                  <a:lnTo>
                    <a:pt x="151" y="560"/>
                  </a:lnTo>
                  <a:lnTo>
                    <a:pt x="151" y="558"/>
                  </a:lnTo>
                  <a:lnTo>
                    <a:pt x="151" y="556"/>
                  </a:lnTo>
                  <a:lnTo>
                    <a:pt x="153" y="556"/>
                  </a:lnTo>
                  <a:lnTo>
                    <a:pt x="153" y="554"/>
                  </a:lnTo>
                  <a:lnTo>
                    <a:pt x="153" y="552"/>
                  </a:lnTo>
                  <a:lnTo>
                    <a:pt x="151" y="552"/>
                  </a:lnTo>
                  <a:lnTo>
                    <a:pt x="151" y="550"/>
                  </a:lnTo>
                  <a:lnTo>
                    <a:pt x="151" y="549"/>
                  </a:lnTo>
                  <a:lnTo>
                    <a:pt x="151" y="547"/>
                  </a:lnTo>
                  <a:lnTo>
                    <a:pt x="150" y="547"/>
                  </a:lnTo>
                  <a:lnTo>
                    <a:pt x="148" y="549"/>
                  </a:lnTo>
                  <a:lnTo>
                    <a:pt x="146" y="547"/>
                  </a:lnTo>
                  <a:lnTo>
                    <a:pt x="144" y="547"/>
                  </a:lnTo>
                  <a:lnTo>
                    <a:pt x="142" y="547"/>
                  </a:lnTo>
                  <a:lnTo>
                    <a:pt x="141" y="547"/>
                  </a:lnTo>
                  <a:lnTo>
                    <a:pt x="139" y="547"/>
                  </a:lnTo>
                  <a:lnTo>
                    <a:pt x="139" y="545"/>
                  </a:lnTo>
                  <a:lnTo>
                    <a:pt x="139" y="543"/>
                  </a:lnTo>
                  <a:lnTo>
                    <a:pt x="139" y="541"/>
                  </a:lnTo>
                  <a:lnTo>
                    <a:pt x="137" y="541"/>
                  </a:lnTo>
                  <a:lnTo>
                    <a:pt x="137" y="540"/>
                  </a:lnTo>
                  <a:lnTo>
                    <a:pt x="137" y="538"/>
                  </a:lnTo>
                  <a:lnTo>
                    <a:pt x="135" y="536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30" y="538"/>
                  </a:lnTo>
                  <a:lnTo>
                    <a:pt x="130" y="540"/>
                  </a:lnTo>
                  <a:lnTo>
                    <a:pt x="128" y="538"/>
                  </a:lnTo>
                  <a:lnTo>
                    <a:pt x="126" y="538"/>
                  </a:lnTo>
                  <a:lnTo>
                    <a:pt x="122" y="536"/>
                  </a:lnTo>
                  <a:lnTo>
                    <a:pt x="117" y="532"/>
                  </a:lnTo>
                  <a:lnTo>
                    <a:pt x="115" y="530"/>
                  </a:lnTo>
                  <a:lnTo>
                    <a:pt x="115" y="529"/>
                  </a:lnTo>
                  <a:lnTo>
                    <a:pt x="113" y="527"/>
                  </a:lnTo>
                  <a:lnTo>
                    <a:pt x="111" y="527"/>
                  </a:lnTo>
                  <a:lnTo>
                    <a:pt x="110" y="527"/>
                  </a:lnTo>
                  <a:lnTo>
                    <a:pt x="108" y="525"/>
                  </a:lnTo>
                  <a:lnTo>
                    <a:pt x="104" y="525"/>
                  </a:lnTo>
                  <a:lnTo>
                    <a:pt x="102" y="525"/>
                  </a:lnTo>
                  <a:lnTo>
                    <a:pt x="100" y="525"/>
                  </a:lnTo>
                  <a:lnTo>
                    <a:pt x="100" y="527"/>
                  </a:lnTo>
                  <a:lnTo>
                    <a:pt x="99" y="527"/>
                  </a:lnTo>
                  <a:lnTo>
                    <a:pt x="97" y="529"/>
                  </a:lnTo>
                  <a:lnTo>
                    <a:pt x="95" y="529"/>
                  </a:lnTo>
                  <a:lnTo>
                    <a:pt x="95" y="530"/>
                  </a:lnTo>
                  <a:lnTo>
                    <a:pt x="95" y="532"/>
                  </a:lnTo>
                  <a:lnTo>
                    <a:pt x="95" y="534"/>
                  </a:lnTo>
                  <a:lnTo>
                    <a:pt x="97" y="534"/>
                  </a:lnTo>
                  <a:lnTo>
                    <a:pt x="99" y="534"/>
                  </a:lnTo>
                  <a:lnTo>
                    <a:pt x="100" y="534"/>
                  </a:lnTo>
                  <a:lnTo>
                    <a:pt x="102" y="536"/>
                  </a:lnTo>
                  <a:lnTo>
                    <a:pt x="104" y="536"/>
                  </a:lnTo>
                  <a:lnTo>
                    <a:pt x="104" y="538"/>
                  </a:lnTo>
                  <a:lnTo>
                    <a:pt x="104" y="540"/>
                  </a:lnTo>
                  <a:lnTo>
                    <a:pt x="102" y="540"/>
                  </a:lnTo>
                  <a:lnTo>
                    <a:pt x="100" y="541"/>
                  </a:lnTo>
                  <a:lnTo>
                    <a:pt x="99" y="543"/>
                  </a:lnTo>
                  <a:lnTo>
                    <a:pt x="97" y="543"/>
                  </a:lnTo>
                  <a:lnTo>
                    <a:pt x="95" y="543"/>
                  </a:lnTo>
                  <a:lnTo>
                    <a:pt x="91" y="543"/>
                  </a:lnTo>
                  <a:lnTo>
                    <a:pt x="88" y="543"/>
                  </a:lnTo>
                  <a:lnTo>
                    <a:pt x="88" y="541"/>
                  </a:lnTo>
                  <a:lnTo>
                    <a:pt x="86" y="541"/>
                  </a:lnTo>
                  <a:lnTo>
                    <a:pt x="84" y="540"/>
                  </a:lnTo>
                  <a:lnTo>
                    <a:pt x="80" y="540"/>
                  </a:lnTo>
                  <a:lnTo>
                    <a:pt x="79" y="540"/>
                  </a:lnTo>
                  <a:lnTo>
                    <a:pt x="77" y="540"/>
                  </a:lnTo>
                  <a:lnTo>
                    <a:pt x="77" y="536"/>
                  </a:lnTo>
                  <a:lnTo>
                    <a:pt x="77" y="534"/>
                  </a:lnTo>
                  <a:lnTo>
                    <a:pt x="77" y="532"/>
                  </a:lnTo>
                  <a:lnTo>
                    <a:pt x="77" y="529"/>
                  </a:lnTo>
                  <a:lnTo>
                    <a:pt x="75" y="527"/>
                  </a:lnTo>
                  <a:lnTo>
                    <a:pt x="75" y="529"/>
                  </a:lnTo>
                  <a:lnTo>
                    <a:pt x="73" y="529"/>
                  </a:lnTo>
                  <a:lnTo>
                    <a:pt x="73" y="530"/>
                  </a:lnTo>
                  <a:lnTo>
                    <a:pt x="73" y="532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2"/>
                  </a:lnTo>
                  <a:lnTo>
                    <a:pt x="68" y="530"/>
                  </a:lnTo>
                  <a:lnTo>
                    <a:pt x="66" y="529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2" y="525"/>
                  </a:lnTo>
                  <a:lnTo>
                    <a:pt x="60" y="523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5" y="521"/>
                  </a:lnTo>
                  <a:lnTo>
                    <a:pt x="53" y="521"/>
                  </a:lnTo>
                  <a:lnTo>
                    <a:pt x="55" y="519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9" y="518"/>
                  </a:lnTo>
                  <a:lnTo>
                    <a:pt x="59" y="521"/>
                  </a:lnTo>
                  <a:lnTo>
                    <a:pt x="60" y="518"/>
                  </a:lnTo>
                  <a:lnTo>
                    <a:pt x="62" y="518"/>
                  </a:lnTo>
                  <a:lnTo>
                    <a:pt x="64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6" y="510"/>
                  </a:lnTo>
                  <a:lnTo>
                    <a:pt x="68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70" y="505"/>
                  </a:lnTo>
                  <a:lnTo>
                    <a:pt x="71" y="505"/>
                  </a:lnTo>
                  <a:lnTo>
                    <a:pt x="73" y="503"/>
                  </a:lnTo>
                  <a:lnTo>
                    <a:pt x="75" y="501"/>
                  </a:lnTo>
                  <a:lnTo>
                    <a:pt x="75" y="499"/>
                  </a:lnTo>
                  <a:lnTo>
                    <a:pt x="77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2" y="501"/>
                  </a:lnTo>
                  <a:lnTo>
                    <a:pt x="84" y="503"/>
                  </a:lnTo>
                  <a:lnTo>
                    <a:pt x="86" y="505"/>
                  </a:lnTo>
                  <a:lnTo>
                    <a:pt x="88" y="505"/>
                  </a:lnTo>
                  <a:lnTo>
                    <a:pt x="90" y="505"/>
                  </a:lnTo>
                  <a:lnTo>
                    <a:pt x="91" y="505"/>
                  </a:lnTo>
                  <a:lnTo>
                    <a:pt x="93" y="507"/>
                  </a:lnTo>
                  <a:lnTo>
                    <a:pt x="93" y="505"/>
                  </a:lnTo>
                  <a:lnTo>
                    <a:pt x="93" y="503"/>
                  </a:lnTo>
                  <a:lnTo>
                    <a:pt x="91" y="501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1" y="496"/>
                  </a:lnTo>
                  <a:lnTo>
                    <a:pt x="93" y="494"/>
                  </a:lnTo>
                  <a:lnTo>
                    <a:pt x="95" y="492"/>
                  </a:lnTo>
                  <a:lnTo>
                    <a:pt x="97" y="492"/>
                  </a:lnTo>
                  <a:lnTo>
                    <a:pt x="97" y="490"/>
                  </a:lnTo>
                  <a:lnTo>
                    <a:pt x="99" y="489"/>
                  </a:lnTo>
                  <a:lnTo>
                    <a:pt x="100" y="485"/>
                  </a:lnTo>
                  <a:lnTo>
                    <a:pt x="99" y="485"/>
                  </a:lnTo>
                  <a:lnTo>
                    <a:pt x="99" y="483"/>
                  </a:lnTo>
                  <a:lnTo>
                    <a:pt x="99" y="481"/>
                  </a:lnTo>
                  <a:lnTo>
                    <a:pt x="99" y="479"/>
                  </a:lnTo>
                  <a:lnTo>
                    <a:pt x="99" y="478"/>
                  </a:lnTo>
                  <a:lnTo>
                    <a:pt x="100" y="476"/>
                  </a:lnTo>
                  <a:lnTo>
                    <a:pt x="102" y="476"/>
                  </a:lnTo>
                  <a:lnTo>
                    <a:pt x="104" y="478"/>
                  </a:lnTo>
                  <a:lnTo>
                    <a:pt x="106" y="478"/>
                  </a:lnTo>
                  <a:lnTo>
                    <a:pt x="106" y="476"/>
                  </a:lnTo>
                  <a:lnTo>
                    <a:pt x="106" y="474"/>
                  </a:lnTo>
                  <a:lnTo>
                    <a:pt x="104" y="472"/>
                  </a:lnTo>
                  <a:lnTo>
                    <a:pt x="104" y="470"/>
                  </a:lnTo>
                  <a:lnTo>
                    <a:pt x="106" y="468"/>
                  </a:lnTo>
                  <a:lnTo>
                    <a:pt x="106" y="467"/>
                  </a:lnTo>
                  <a:lnTo>
                    <a:pt x="108" y="467"/>
                  </a:lnTo>
                  <a:lnTo>
                    <a:pt x="106" y="463"/>
                  </a:lnTo>
                  <a:lnTo>
                    <a:pt x="106" y="461"/>
                  </a:lnTo>
                  <a:lnTo>
                    <a:pt x="104" y="461"/>
                  </a:lnTo>
                  <a:lnTo>
                    <a:pt x="102" y="461"/>
                  </a:lnTo>
                  <a:lnTo>
                    <a:pt x="102" y="459"/>
                  </a:lnTo>
                  <a:lnTo>
                    <a:pt x="100" y="458"/>
                  </a:lnTo>
                  <a:lnTo>
                    <a:pt x="99" y="458"/>
                  </a:lnTo>
                  <a:lnTo>
                    <a:pt x="99" y="456"/>
                  </a:lnTo>
                  <a:lnTo>
                    <a:pt x="97" y="458"/>
                  </a:lnTo>
                  <a:lnTo>
                    <a:pt x="95" y="458"/>
                  </a:lnTo>
                  <a:lnTo>
                    <a:pt x="95" y="456"/>
                  </a:lnTo>
                  <a:lnTo>
                    <a:pt x="93" y="456"/>
                  </a:lnTo>
                  <a:lnTo>
                    <a:pt x="91" y="454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88" y="452"/>
                  </a:lnTo>
                  <a:lnTo>
                    <a:pt x="86" y="450"/>
                  </a:lnTo>
                  <a:lnTo>
                    <a:pt x="84" y="448"/>
                  </a:lnTo>
                  <a:lnTo>
                    <a:pt x="82" y="447"/>
                  </a:lnTo>
                  <a:lnTo>
                    <a:pt x="77" y="447"/>
                  </a:lnTo>
                  <a:lnTo>
                    <a:pt x="70" y="443"/>
                  </a:lnTo>
                  <a:lnTo>
                    <a:pt x="68" y="441"/>
                  </a:lnTo>
                  <a:lnTo>
                    <a:pt x="64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9" y="432"/>
                  </a:lnTo>
                  <a:lnTo>
                    <a:pt x="55" y="430"/>
                  </a:lnTo>
                  <a:lnTo>
                    <a:pt x="55" y="427"/>
                  </a:lnTo>
                  <a:lnTo>
                    <a:pt x="53" y="425"/>
                  </a:lnTo>
                  <a:lnTo>
                    <a:pt x="51" y="421"/>
                  </a:lnTo>
                  <a:lnTo>
                    <a:pt x="51" y="419"/>
                  </a:lnTo>
                  <a:lnTo>
                    <a:pt x="51" y="417"/>
                  </a:lnTo>
                  <a:lnTo>
                    <a:pt x="51" y="416"/>
                  </a:lnTo>
                  <a:lnTo>
                    <a:pt x="51" y="412"/>
                  </a:lnTo>
                  <a:lnTo>
                    <a:pt x="51" y="408"/>
                  </a:lnTo>
                  <a:lnTo>
                    <a:pt x="50" y="407"/>
                  </a:lnTo>
                  <a:lnTo>
                    <a:pt x="48" y="405"/>
                  </a:lnTo>
                  <a:lnTo>
                    <a:pt x="50" y="403"/>
                  </a:lnTo>
                  <a:lnTo>
                    <a:pt x="51" y="401"/>
                  </a:lnTo>
                  <a:lnTo>
                    <a:pt x="50" y="397"/>
                  </a:lnTo>
                  <a:lnTo>
                    <a:pt x="48" y="397"/>
                  </a:lnTo>
                  <a:lnTo>
                    <a:pt x="48" y="396"/>
                  </a:lnTo>
                  <a:lnTo>
                    <a:pt x="46" y="394"/>
                  </a:lnTo>
                  <a:lnTo>
                    <a:pt x="44" y="394"/>
                  </a:lnTo>
                  <a:lnTo>
                    <a:pt x="42" y="394"/>
                  </a:lnTo>
                  <a:lnTo>
                    <a:pt x="40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39" y="388"/>
                  </a:lnTo>
                  <a:lnTo>
                    <a:pt x="37" y="387"/>
                  </a:lnTo>
                  <a:lnTo>
                    <a:pt x="37" y="385"/>
                  </a:lnTo>
                  <a:lnTo>
                    <a:pt x="35" y="385"/>
                  </a:lnTo>
                  <a:lnTo>
                    <a:pt x="33" y="383"/>
                  </a:lnTo>
                  <a:lnTo>
                    <a:pt x="33" y="377"/>
                  </a:lnTo>
                  <a:lnTo>
                    <a:pt x="33" y="376"/>
                  </a:lnTo>
                  <a:lnTo>
                    <a:pt x="35" y="374"/>
                  </a:lnTo>
                  <a:lnTo>
                    <a:pt x="37" y="374"/>
                  </a:lnTo>
                  <a:lnTo>
                    <a:pt x="39" y="372"/>
                  </a:lnTo>
                  <a:lnTo>
                    <a:pt x="40" y="372"/>
                  </a:lnTo>
                  <a:lnTo>
                    <a:pt x="42" y="370"/>
                  </a:lnTo>
                  <a:lnTo>
                    <a:pt x="44" y="368"/>
                  </a:lnTo>
                  <a:lnTo>
                    <a:pt x="42" y="368"/>
                  </a:lnTo>
                  <a:lnTo>
                    <a:pt x="44" y="365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4" y="359"/>
                  </a:lnTo>
                  <a:lnTo>
                    <a:pt x="44" y="357"/>
                  </a:lnTo>
                  <a:lnTo>
                    <a:pt x="44" y="356"/>
                  </a:lnTo>
                  <a:lnTo>
                    <a:pt x="44" y="354"/>
                  </a:lnTo>
                  <a:lnTo>
                    <a:pt x="42" y="352"/>
                  </a:lnTo>
                  <a:lnTo>
                    <a:pt x="42" y="350"/>
                  </a:lnTo>
                  <a:lnTo>
                    <a:pt x="40" y="350"/>
                  </a:lnTo>
                  <a:lnTo>
                    <a:pt x="40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7" y="346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3"/>
                  </a:lnTo>
                  <a:lnTo>
                    <a:pt x="37" y="341"/>
                  </a:lnTo>
                  <a:lnTo>
                    <a:pt x="37" y="339"/>
                  </a:lnTo>
                  <a:lnTo>
                    <a:pt x="35" y="337"/>
                  </a:lnTo>
                  <a:lnTo>
                    <a:pt x="33" y="337"/>
                  </a:lnTo>
                  <a:lnTo>
                    <a:pt x="31" y="337"/>
                  </a:lnTo>
                  <a:lnTo>
                    <a:pt x="31" y="336"/>
                  </a:lnTo>
                  <a:lnTo>
                    <a:pt x="31" y="334"/>
                  </a:lnTo>
                  <a:lnTo>
                    <a:pt x="33" y="334"/>
                  </a:lnTo>
                  <a:lnTo>
                    <a:pt x="35" y="334"/>
                  </a:lnTo>
                  <a:lnTo>
                    <a:pt x="35" y="332"/>
                  </a:lnTo>
                  <a:lnTo>
                    <a:pt x="33" y="332"/>
                  </a:lnTo>
                  <a:lnTo>
                    <a:pt x="31" y="332"/>
                  </a:lnTo>
                  <a:lnTo>
                    <a:pt x="31" y="330"/>
                  </a:lnTo>
                  <a:lnTo>
                    <a:pt x="29" y="330"/>
                  </a:lnTo>
                  <a:lnTo>
                    <a:pt x="29" y="328"/>
                  </a:lnTo>
                  <a:lnTo>
                    <a:pt x="29" y="326"/>
                  </a:lnTo>
                  <a:lnTo>
                    <a:pt x="29" y="325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26" y="323"/>
                  </a:lnTo>
                  <a:lnTo>
                    <a:pt x="26" y="321"/>
                  </a:lnTo>
                  <a:lnTo>
                    <a:pt x="26" y="319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2" y="321"/>
                  </a:lnTo>
                  <a:lnTo>
                    <a:pt x="22" y="319"/>
                  </a:lnTo>
                  <a:lnTo>
                    <a:pt x="20" y="319"/>
                  </a:lnTo>
                  <a:lnTo>
                    <a:pt x="19" y="319"/>
                  </a:lnTo>
                  <a:lnTo>
                    <a:pt x="19" y="321"/>
                  </a:lnTo>
                  <a:lnTo>
                    <a:pt x="17" y="321"/>
                  </a:lnTo>
                  <a:lnTo>
                    <a:pt x="15" y="321"/>
                  </a:lnTo>
                  <a:lnTo>
                    <a:pt x="15" y="319"/>
                  </a:lnTo>
                  <a:lnTo>
                    <a:pt x="19" y="315"/>
                  </a:lnTo>
                  <a:lnTo>
                    <a:pt x="19" y="310"/>
                  </a:lnTo>
                  <a:lnTo>
                    <a:pt x="20" y="305"/>
                  </a:lnTo>
                  <a:lnTo>
                    <a:pt x="19" y="299"/>
                  </a:lnTo>
                  <a:lnTo>
                    <a:pt x="13" y="295"/>
                  </a:lnTo>
                  <a:lnTo>
                    <a:pt x="11" y="290"/>
                  </a:lnTo>
                  <a:lnTo>
                    <a:pt x="4" y="292"/>
                  </a:lnTo>
                  <a:lnTo>
                    <a:pt x="6" y="283"/>
                  </a:lnTo>
                  <a:lnTo>
                    <a:pt x="2" y="277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2" y="266"/>
                  </a:lnTo>
                  <a:lnTo>
                    <a:pt x="6" y="264"/>
                  </a:lnTo>
                  <a:lnTo>
                    <a:pt x="11" y="261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9"/>
                  </a:lnTo>
                  <a:lnTo>
                    <a:pt x="17" y="257"/>
                  </a:lnTo>
                  <a:lnTo>
                    <a:pt x="17" y="255"/>
                  </a:lnTo>
                  <a:lnTo>
                    <a:pt x="17" y="254"/>
                  </a:lnTo>
                  <a:lnTo>
                    <a:pt x="19" y="254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2" y="250"/>
                  </a:lnTo>
                  <a:lnTo>
                    <a:pt x="24" y="248"/>
                  </a:lnTo>
                  <a:lnTo>
                    <a:pt x="26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9" y="241"/>
                  </a:lnTo>
                  <a:lnTo>
                    <a:pt x="28" y="239"/>
                  </a:lnTo>
                  <a:lnTo>
                    <a:pt x="28" y="237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2" y="232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6"/>
                  </a:lnTo>
                  <a:lnTo>
                    <a:pt x="17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7" y="213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20" y="210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5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2" y="190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0" y="184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8" y="184"/>
                  </a:lnTo>
                  <a:lnTo>
                    <a:pt x="29" y="184"/>
                  </a:lnTo>
                  <a:lnTo>
                    <a:pt x="31" y="184"/>
                  </a:lnTo>
                  <a:lnTo>
                    <a:pt x="31" y="186"/>
                  </a:lnTo>
                  <a:lnTo>
                    <a:pt x="35" y="188"/>
                  </a:lnTo>
                  <a:lnTo>
                    <a:pt x="39" y="192"/>
                  </a:lnTo>
                  <a:lnTo>
                    <a:pt x="44" y="195"/>
                  </a:lnTo>
                  <a:lnTo>
                    <a:pt x="50" y="197"/>
                  </a:lnTo>
                  <a:lnTo>
                    <a:pt x="51" y="199"/>
                  </a:lnTo>
                  <a:lnTo>
                    <a:pt x="53" y="197"/>
                  </a:lnTo>
                  <a:lnTo>
                    <a:pt x="55" y="197"/>
                  </a:lnTo>
                  <a:lnTo>
                    <a:pt x="60" y="197"/>
                  </a:lnTo>
                  <a:lnTo>
                    <a:pt x="64" y="195"/>
                  </a:lnTo>
                  <a:lnTo>
                    <a:pt x="70" y="193"/>
                  </a:lnTo>
                  <a:lnTo>
                    <a:pt x="73" y="190"/>
                  </a:lnTo>
                  <a:lnTo>
                    <a:pt x="77" y="190"/>
                  </a:lnTo>
                  <a:lnTo>
                    <a:pt x="80" y="188"/>
                  </a:lnTo>
                  <a:lnTo>
                    <a:pt x="82" y="188"/>
                  </a:lnTo>
                  <a:lnTo>
                    <a:pt x="84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5" y="184"/>
                  </a:lnTo>
                  <a:lnTo>
                    <a:pt x="99" y="184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7"/>
                  </a:lnTo>
                  <a:lnTo>
                    <a:pt x="100" y="175"/>
                  </a:lnTo>
                  <a:lnTo>
                    <a:pt x="100" y="173"/>
                  </a:lnTo>
                  <a:lnTo>
                    <a:pt x="104" y="173"/>
                  </a:lnTo>
                  <a:lnTo>
                    <a:pt x="102" y="170"/>
                  </a:lnTo>
                  <a:lnTo>
                    <a:pt x="104" y="168"/>
                  </a:lnTo>
                  <a:lnTo>
                    <a:pt x="104" y="166"/>
                  </a:lnTo>
                  <a:lnTo>
                    <a:pt x="102" y="164"/>
                  </a:lnTo>
                  <a:lnTo>
                    <a:pt x="100" y="162"/>
                  </a:lnTo>
                  <a:lnTo>
                    <a:pt x="100" y="161"/>
                  </a:lnTo>
                  <a:lnTo>
                    <a:pt x="99" y="159"/>
                  </a:lnTo>
                  <a:lnTo>
                    <a:pt x="99" y="157"/>
                  </a:lnTo>
                  <a:lnTo>
                    <a:pt x="100" y="159"/>
                  </a:lnTo>
                  <a:lnTo>
                    <a:pt x="102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2" y="152"/>
                  </a:lnTo>
                  <a:lnTo>
                    <a:pt x="102" y="150"/>
                  </a:lnTo>
                  <a:lnTo>
                    <a:pt x="100" y="148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4" y="141"/>
                  </a:lnTo>
                  <a:lnTo>
                    <a:pt x="104" y="139"/>
                  </a:lnTo>
                  <a:lnTo>
                    <a:pt x="106" y="137"/>
                  </a:lnTo>
                  <a:lnTo>
                    <a:pt x="106" y="135"/>
                  </a:lnTo>
                  <a:lnTo>
                    <a:pt x="108" y="135"/>
                  </a:lnTo>
                  <a:lnTo>
                    <a:pt x="108" y="133"/>
                  </a:lnTo>
                  <a:lnTo>
                    <a:pt x="110" y="133"/>
                  </a:lnTo>
                  <a:lnTo>
                    <a:pt x="110" y="130"/>
                  </a:lnTo>
                  <a:lnTo>
                    <a:pt x="110" y="128"/>
                  </a:lnTo>
                  <a:lnTo>
                    <a:pt x="110" y="126"/>
                  </a:lnTo>
                  <a:lnTo>
                    <a:pt x="110" y="124"/>
                  </a:lnTo>
                  <a:lnTo>
                    <a:pt x="110" y="122"/>
                  </a:lnTo>
                  <a:lnTo>
                    <a:pt x="113" y="119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3"/>
                  </a:lnTo>
                  <a:lnTo>
                    <a:pt x="113" y="111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0" y="102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08" y="95"/>
                  </a:lnTo>
                  <a:lnTo>
                    <a:pt x="108" y="93"/>
                  </a:lnTo>
                  <a:lnTo>
                    <a:pt x="106" y="91"/>
                  </a:lnTo>
                  <a:lnTo>
                    <a:pt x="113" y="79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5" y="79"/>
                  </a:lnTo>
                  <a:lnTo>
                    <a:pt x="121" y="81"/>
                  </a:lnTo>
                  <a:lnTo>
                    <a:pt x="121" y="8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3" y="84"/>
                  </a:lnTo>
                  <a:lnTo>
                    <a:pt x="137" y="84"/>
                  </a:lnTo>
                  <a:lnTo>
                    <a:pt x="139" y="81"/>
                  </a:lnTo>
                  <a:lnTo>
                    <a:pt x="146" y="82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2" y="73"/>
                  </a:lnTo>
                  <a:lnTo>
                    <a:pt x="142" y="71"/>
                  </a:lnTo>
                  <a:lnTo>
                    <a:pt x="144" y="70"/>
                  </a:lnTo>
                  <a:lnTo>
                    <a:pt x="148" y="70"/>
                  </a:lnTo>
                  <a:lnTo>
                    <a:pt x="150" y="68"/>
                  </a:lnTo>
                  <a:lnTo>
                    <a:pt x="155" y="68"/>
                  </a:lnTo>
                  <a:lnTo>
                    <a:pt x="162" y="71"/>
                  </a:lnTo>
                  <a:lnTo>
                    <a:pt x="173" y="71"/>
                  </a:lnTo>
                  <a:lnTo>
                    <a:pt x="179" y="75"/>
                  </a:lnTo>
                  <a:lnTo>
                    <a:pt x="186" y="73"/>
                  </a:lnTo>
                  <a:lnTo>
                    <a:pt x="201" y="68"/>
                  </a:lnTo>
                  <a:lnTo>
                    <a:pt x="201" y="64"/>
                  </a:lnTo>
                  <a:lnTo>
                    <a:pt x="202" y="62"/>
                  </a:lnTo>
                  <a:lnTo>
                    <a:pt x="204" y="59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7" y="66"/>
                  </a:lnTo>
                  <a:lnTo>
                    <a:pt x="217" y="64"/>
                  </a:lnTo>
                  <a:lnTo>
                    <a:pt x="219" y="64"/>
                  </a:lnTo>
                  <a:lnTo>
                    <a:pt x="221" y="62"/>
                  </a:lnTo>
                  <a:lnTo>
                    <a:pt x="224" y="68"/>
                  </a:lnTo>
                  <a:lnTo>
                    <a:pt x="228" y="68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3" y="73"/>
                  </a:lnTo>
                  <a:lnTo>
                    <a:pt x="230" y="79"/>
                  </a:lnTo>
                  <a:lnTo>
                    <a:pt x="239" y="79"/>
                  </a:lnTo>
                  <a:lnTo>
                    <a:pt x="239" y="77"/>
                  </a:lnTo>
                  <a:lnTo>
                    <a:pt x="233" y="77"/>
                  </a:lnTo>
                  <a:lnTo>
                    <a:pt x="237" y="70"/>
                  </a:lnTo>
                  <a:lnTo>
                    <a:pt x="237" y="66"/>
                  </a:lnTo>
                  <a:lnTo>
                    <a:pt x="235" y="64"/>
                  </a:lnTo>
                  <a:lnTo>
                    <a:pt x="235" y="60"/>
                  </a:lnTo>
                  <a:lnTo>
                    <a:pt x="237" y="59"/>
                  </a:lnTo>
                  <a:lnTo>
                    <a:pt x="237" y="55"/>
                  </a:lnTo>
                  <a:lnTo>
                    <a:pt x="235" y="51"/>
                  </a:lnTo>
                  <a:lnTo>
                    <a:pt x="237" y="48"/>
                  </a:lnTo>
                  <a:lnTo>
                    <a:pt x="243" y="50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0" y="55"/>
                  </a:lnTo>
                  <a:lnTo>
                    <a:pt x="252" y="55"/>
                  </a:lnTo>
                  <a:lnTo>
                    <a:pt x="255" y="57"/>
                  </a:lnTo>
                  <a:lnTo>
                    <a:pt x="255" y="60"/>
                  </a:lnTo>
                  <a:lnTo>
                    <a:pt x="261" y="60"/>
                  </a:lnTo>
                  <a:lnTo>
                    <a:pt x="255" y="57"/>
                  </a:lnTo>
                  <a:lnTo>
                    <a:pt x="255" y="53"/>
                  </a:lnTo>
                  <a:lnTo>
                    <a:pt x="255" y="50"/>
                  </a:lnTo>
                  <a:lnTo>
                    <a:pt x="259" y="51"/>
                  </a:lnTo>
                  <a:lnTo>
                    <a:pt x="263" y="55"/>
                  </a:lnTo>
                  <a:lnTo>
                    <a:pt x="266" y="53"/>
                  </a:lnTo>
                  <a:lnTo>
                    <a:pt x="257" y="48"/>
                  </a:lnTo>
                  <a:lnTo>
                    <a:pt x="257" y="44"/>
                  </a:lnTo>
                  <a:lnTo>
                    <a:pt x="263" y="42"/>
                  </a:lnTo>
                  <a:lnTo>
                    <a:pt x="261" y="40"/>
                  </a:lnTo>
                  <a:lnTo>
                    <a:pt x="261" y="37"/>
                  </a:lnTo>
                  <a:lnTo>
                    <a:pt x="264" y="37"/>
                  </a:lnTo>
                  <a:lnTo>
                    <a:pt x="268" y="40"/>
                  </a:lnTo>
                  <a:lnTo>
                    <a:pt x="268" y="44"/>
                  </a:lnTo>
                  <a:lnTo>
                    <a:pt x="272" y="48"/>
                  </a:lnTo>
                  <a:lnTo>
                    <a:pt x="273" y="48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5" y="40"/>
                  </a:lnTo>
                  <a:lnTo>
                    <a:pt x="279" y="46"/>
                  </a:lnTo>
                  <a:lnTo>
                    <a:pt x="281" y="48"/>
                  </a:lnTo>
                  <a:lnTo>
                    <a:pt x="281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39"/>
                  </a:lnTo>
                  <a:lnTo>
                    <a:pt x="297" y="35"/>
                  </a:lnTo>
                  <a:lnTo>
                    <a:pt x="293" y="33"/>
                  </a:lnTo>
                  <a:lnTo>
                    <a:pt x="292" y="35"/>
                  </a:lnTo>
                  <a:lnTo>
                    <a:pt x="286" y="31"/>
                  </a:lnTo>
                  <a:lnTo>
                    <a:pt x="277" y="31"/>
                  </a:lnTo>
                  <a:lnTo>
                    <a:pt x="275" y="33"/>
                  </a:lnTo>
                  <a:lnTo>
                    <a:pt x="272" y="31"/>
                  </a:lnTo>
                  <a:lnTo>
                    <a:pt x="272" y="28"/>
                  </a:lnTo>
                  <a:lnTo>
                    <a:pt x="275" y="28"/>
                  </a:lnTo>
                  <a:lnTo>
                    <a:pt x="275" y="26"/>
                  </a:lnTo>
                  <a:lnTo>
                    <a:pt x="257" y="24"/>
                  </a:lnTo>
                  <a:lnTo>
                    <a:pt x="253" y="28"/>
                  </a:lnTo>
                  <a:lnTo>
                    <a:pt x="248" y="28"/>
                  </a:lnTo>
                  <a:lnTo>
                    <a:pt x="250" y="24"/>
                  </a:lnTo>
                  <a:lnTo>
                    <a:pt x="250" y="19"/>
                  </a:lnTo>
                  <a:lnTo>
                    <a:pt x="243" y="19"/>
                  </a:lnTo>
                  <a:lnTo>
                    <a:pt x="239" y="15"/>
                  </a:lnTo>
                  <a:lnTo>
                    <a:pt x="243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8" y="13"/>
                  </a:lnTo>
                  <a:lnTo>
                    <a:pt x="248" y="11"/>
                  </a:lnTo>
                  <a:lnTo>
                    <a:pt x="246" y="9"/>
                  </a:lnTo>
                  <a:lnTo>
                    <a:pt x="246" y="6"/>
                  </a:lnTo>
                  <a:lnTo>
                    <a:pt x="259" y="6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0" y="4"/>
                  </a:lnTo>
                  <a:lnTo>
                    <a:pt x="273" y="6"/>
                  </a:lnTo>
                  <a:lnTo>
                    <a:pt x="277" y="6"/>
                  </a:lnTo>
                  <a:lnTo>
                    <a:pt x="279" y="2"/>
                  </a:lnTo>
                  <a:lnTo>
                    <a:pt x="283" y="2"/>
                  </a:lnTo>
                  <a:close/>
                  <a:moveTo>
                    <a:pt x="275" y="4"/>
                  </a:moveTo>
                  <a:lnTo>
                    <a:pt x="273" y="2"/>
                  </a:lnTo>
                  <a:lnTo>
                    <a:pt x="275" y="0"/>
                  </a:lnTo>
                  <a:lnTo>
                    <a:pt x="277" y="2"/>
                  </a:lnTo>
                  <a:lnTo>
                    <a:pt x="275" y="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5084" y="1300"/>
              <a:ext cx="7" cy="7"/>
            </a:xfrm>
            <a:custGeom>
              <a:avLst/>
              <a:gdLst>
                <a:gd name="T0" fmla="*/ 7 w 7"/>
                <a:gd name="T1" fmla="*/ 6 h 7"/>
                <a:gd name="T2" fmla="*/ 5 w 7"/>
                <a:gd name="T3" fmla="*/ 7 h 7"/>
                <a:gd name="T4" fmla="*/ 3 w 7"/>
                <a:gd name="T5" fmla="*/ 7 h 7"/>
                <a:gd name="T6" fmla="*/ 0 w 7"/>
                <a:gd name="T7" fmla="*/ 4 h 7"/>
                <a:gd name="T8" fmla="*/ 0 w 7"/>
                <a:gd name="T9" fmla="*/ 2 h 7"/>
                <a:gd name="T10" fmla="*/ 3 w 7"/>
                <a:gd name="T11" fmla="*/ 0 h 7"/>
                <a:gd name="T12" fmla="*/ 5 w 7"/>
                <a:gd name="T13" fmla="*/ 2 h 7"/>
                <a:gd name="T14" fmla="*/ 5 w 7"/>
                <a:gd name="T15" fmla="*/ 4 h 7"/>
                <a:gd name="T16" fmla="*/ 7 w 7"/>
                <a:gd name="T17" fmla="*/ 4 h 7"/>
                <a:gd name="T18" fmla="*/ 7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5089" y="1293"/>
              <a:ext cx="4" cy="9"/>
            </a:xfrm>
            <a:custGeom>
              <a:avLst/>
              <a:gdLst>
                <a:gd name="T0" fmla="*/ 4 w 4"/>
                <a:gd name="T1" fmla="*/ 9 h 9"/>
                <a:gd name="T2" fmla="*/ 2 w 4"/>
                <a:gd name="T3" fmla="*/ 9 h 9"/>
                <a:gd name="T4" fmla="*/ 0 w 4"/>
                <a:gd name="T5" fmla="*/ 5 h 9"/>
                <a:gd name="T6" fmla="*/ 4 w 4"/>
                <a:gd name="T7" fmla="*/ 0 h 9"/>
                <a:gd name="T8" fmla="*/ 4 w 4"/>
                <a:gd name="T9" fmla="*/ 2 h 9"/>
                <a:gd name="T10" fmla="*/ 4 w 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lnTo>
                    <a:pt x="2" y="9"/>
                  </a:lnTo>
                  <a:lnTo>
                    <a:pt x="0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5026" y="1269"/>
              <a:ext cx="7" cy="6"/>
            </a:xfrm>
            <a:custGeom>
              <a:avLst/>
              <a:gdLst>
                <a:gd name="T0" fmla="*/ 3 w 7"/>
                <a:gd name="T1" fmla="*/ 6 h 6"/>
                <a:gd name="T2" fmla="*/ 1 w 7"/>
                <a:gd name="T3" fmla="*/ 6 h 6"/>
                <a:gd name="T4" fmla="*/ 0 w 7"/>
                <a:gd name="T5" fmla="*/ 6 h 6"/>
                <a:gd name="T6" fmla="*/ 0 w 7"/>
                <a:gd name="T7" fmla="*/ 0 h 6"/>
                <a:gd name="T8" fmla="*/ 1 w 7"/>
                <a:gd name="T9" fmla="*/ 0 h 6"/>
                <a:gd name="T10" fmla="*/ 5 w 7"/>
                <a:gd name="T11" fmla="*/ 0 h 6"/>
                <a:gd name="T12" fmla="*/ 7 w 7"/>
                <a:gd name="T13" fmla="*/ 0 h 6"/>
                <a:gd name="T14" fmla="*/ 5 w 7"/>
                <a:gd name="T15" fmla="*/ 2 h 6"/>
                <a:gd name="T16" fmla="*/ 5 w 7"/>
                <a:gd name="T17" fmla="*/ 4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78" name="Freeform 28"/>
            <p:cNvSpPr>
              <a:spLocks/>
            </p:cNvSpPr>
            <p:nvPr/>
          </p:nvSpPr>
          <p:spPr bwMode="auto">
            <a:xfrm>
              <a:off x="4672" y="1245"/>
              <a:ext cx="11" cy="13"/>
            </a:xfrm>
            <a:custGeom>
              <a:avLst/>
              <a:gdLst>
                <a:gd name="T0" fmla="*/ 9 w 11"/>
                <a:gd name="T1" fmla="*/ 10 h 13"/>
                <a:gd name="T2" fmla="*/ 4 w 11"/>
                <a:gd name="T3" fmla="*/ 13 h 13"/>
                <a:gd name="T4" fmla="*/ 2 w 11"/>
                <a:gd name="T5" fmla="*/ 13 h 13"/>
                <a:gd name="T6" fmla="*/ 0 w 11"/>
                <a:gd name="T7" fmla="*/ 10 h 13"/>
                <a:gd name="T8" fmla="*/ 6 w 11"/>
                <a:gd name="T9" fmla="*/ 4 h 13"/>
                <a:gd name="T10" fmla="*/ 8 w 11"/>
                <a:gd name="T11" fmla="*/ 0 h 13"/>
                <a:gd name="T12" fmla="*/ 11 w 11"/>
                <a:gd name="T13" fmla="*/ 4 h 13"/>
                <a:gd name="T14" fmla="*/ 11 w 11"/>
                <a:gd name="T15" fmla="*/ 6 h 13"/>
                <a:gd name="T16" fmla="*/ 9 w 11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9" y="10"/>
                  </a:moveTo>
                  <a:lnTo>
                    <a:pt x="4" y="13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6" y="4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9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79" name="Freeform 29"/>
            <p:cNvSpPr>
              <a:spLocks/>
            </p:cNvSpPr>
            <p:nvPr/>
          </p:nvSpPr>
          <p:spPr bwMode="auto">
            <a:xfrm>
              <a:off x="4783" y="1207"/>
              <a:ext cx="2" cy="7"/>
            </a:xfrm>
            <a:custGeom>
              <a:avLst/>
              <a:gdLst>
                <a:gd name="T0" fmla="*/ 2 w 2"/>
                <a:gd name="T1" fmla="*/ 6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2 h 7"/>
                <a:gd name="T12" fmla="*/ 2 w 2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0" name="Freeform 30"/>
            <p:cNvSpPr>
              <a:spLocks/>
            </p:cNvSpPr>
            <p:nvPr/>
          </p:nvSpPr>
          <p:spPr bwMode="auto">
            <a:xfrm>
              <a:off x="4829" y="1207"/>
              <a:ext cx="9" cy="7"/>
            </a:xfrm>
            <a:custGeom>
              <a:avLst/>
              <a:gdLst>
                <a:gd name="T0" fmla="*/ 9 w 9"/>
                <a:gd name="T1" fmla="*/ 7 h 7"/>
                <a:gd name="T2" fmla="*/ 5 w 9"/>
                <a:gd name="T3" fmla="*/ 7 h 7"/>
                <a:gd name="T4" fmla="*/ 5 w 9"/>
                <a:gd name="T5" fmla="*/ 6 h 7"/>
                <a:gd name="T6" fmla="*/ 0 w 9"/>
                <a:gd name="T7" fmla="*/ 4 h 7"/>
                <a:gd name="T8" fmla="*/ 0 w 9"/>
                <a:gd name="T9" fmla="*/ 0 h 7"/>
                <a:gd name="T10" fmla="*/ 5 w 9"/>
                <a:gd name="T11" fmla="*/ 0 h 7"/>
                <a:gd name="T12" fmla="*/ 9 w 9"/>
                <a:gd name="T13" fmla="*/ 4 h 7"/>
                <a:gd name="T14" fmla="*/ 9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5" y="7"/>
                  </a:lnTo>
                  <a:lnTo>
                    <a:pt x="5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4"/>
                  </a:lnTo>
                  <a:lnTo>
                    <a:pt x="9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1" name="Freeform 31"/>
            <p:cNvSpPr>
              <a:spLocks/>
            </p:cNvSpPr>
            <p:nvPr/>
          </p:nvSpPr>
          <p:spPr bwMode="auto">
            <a:xfrm>
              <a:off x="4785" y="1200"/>
              <a:ext cx="37" cy="24"/>
            </a:xfrm>
            <a:custGeom>
              <a:avLst/>
              <a:gdLst>
                <a:gd name="T0" fmla="*/ 29 w 37"/>
                <a:gd name="T1" fmla="*/ 0 h 24"/>
                <a:gd name="T2" fmla="*/ 31 w 37"/>
                <a:gd name="T3" fmla="*/ 2 h 24"/>
                <a:gd name="T4" fmla="*/ 33 w 37"/>
                <a:gd name="T5" fmla="*/ 2 h 24"/>
                <a:gd name="T6" fmla="*/ 37 w 37"/>
                <a:gd name="T7" fmla="*/ 11 h 24"/>
                <a:gd name="T8" fmla="*/ 35 w 37"/>
                <a:gd name="T9" fmla="*/ 13 h 24"/>
                <a:gd name="T10" fmla="*/ 24 w 37"/>
                <a:gd name="T11" fmla="*/ 5 h 24"/>
                <a:gd name="T12" fmla="*/ 20 w 37"/>
                <a:gd name="T13" fmla="*/ 20 h 24"/>
                <a:gd name="T14" fmla="*/ 17 w 37"/>
                <a:gd name="T15" fmla="*/ 24 h 24"/>
                <a:gd name="T16" fmla="*/ 15 w 37"/>
                <a:gd name="T17" fmla="*/ 22 h 24"/>
                <a:gd name="T18" fmla="*/ 15 w 37"/>
                <a:gd name="T19" fmla="*/ 24 h 24"/>
                <a:gd name="T20" fmla="*/ 9 w 37"/>
                <a:gd name="T21" fmla="*/ 22 h 24"/>
                <a:gd name="T22" fmla="*/ 8 w 37"/>
                <a:gd name="T23" fmla="*/ 20 h 24"/>
                <a:gd name="T24" fmla="*/ 4 w 37"/>
                <a:gd name="T25" fmla="*/ 20 h 24"/>
                <a:gd name="T26" fmla="*/ 2 w 37"/>
                <a:gd name="T27" fmla="*/ 22 h 24"/>
                <a:gd name="T28" fmla="*/ 0 w 37"/>
                <a:gd name="T29" fmla="*/ 18 h 24"/>
                <a:gd name="T30" fmla="*/ 2 w 37"/>
                <a:gd name="T31" fmla="*/ 7 h 24"/>
                <a:gd name="T32" fmla="*/ 11 w 37"/>
                <a:gd name="T33" fmla="*/ 4 h 24"/>
                <a:gd name="T34" fmla="*/ 20 w 37"/>
                <a:gd name="T35" fmla="*/ 4 h 24"/>
                <a:gd name="T36" fmla="*/ 24 w 37"/>
                <a:gd name="T37" fmla="*/ 2 h 24"/>
                <a:gd name="T38" fmla="*/ 24 w 37"/>
                <a:gd name="T39" fmla="*/ 0 h 24"/>
                <a:gd name="T40" fmla="*/ 29 w 37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4">
                  <a:moveTo>
                    <a:pt x="29" y="0"/>
                  </a:moveTo>
                  <a:lnTo>
                    <a:pt x="31" y="2"/>
                  </a:lnTo>
                  <a:lnTo>
                    <a:pt x="33" y="2"/>
                  </a:lnTo>
                  <a:lnTo>
                    <a:pt x="37" y="11"/>
                  </a:lnTo>
                  <a:lnTo>
                    <a:pt x="35" y="13"/>
                  </a:lnTo>
                  <a:lnTo>
                    <a:pt x="24" y="5"/>
                  </a:lnTo>
                  <a:lnTo>
                    <a:pt x="20" y="20"/>
                  </a:lnTo>
                  <a:lnTo>
                    <a:pt x="17" y="24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7"/>
                  </a:lnTo>
                  <a:lnTo>
                    <a:pt x="11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4782" y="1189"/>
              <a:ext cx="16" cy="16"/>
            </a:xfrm>
            <a:custGeom>
              <a:avLst/>
              <a:gdLst>
                <a:gd name="T0" fmla="*/ 5 w 16"/>
                <a:gd name="T1" fmla="*/ 16 h 16"/>
                <a:gd name="T2" fmla="*/ 1 w 16"/>
                <a:gd name="T3" fmla="*/ 16 h 16"/>
                <a:gd name="T4" fmla="*/ 0 w 16"/>
                <a:gd name="T5" fmla="*/ 15 h 16"/>
                <a:gd name="T6" fmla="*/ 0 w 16"/>
                <a:gd name="T7" fmla="*/ 13 h 16"/>
                <a:gd name="T8" fmla="*/ 3 w 16"/>
                <a:gd name="T9" fmla="*/ 11 h 16"/>
                <a:gd name="T10" fmla="*/ 0 w 16"/>
                <a:gd name="T11" fmla="*/ 7 h 16"/>
                <a:gd name="T12" fmla="*/ 1 w 16"/>
                <a:gd name="T13" fmla="*/ 0 h 16"/>
                <a:gd name="T14" fmla="*/ 3 w 16"/>
                <a:gd name="T15" fmla="*/ 0 h 16"/>
                <a:gd name="T16" fmla="*/ 9 w 16"/>
                <a:gd name="T17" fmla="*/ 5 h 16"/>
                <a:gd name="T18" fmla="*/ 16 w 16"/>
                <a:gd name="T19" fmla="*/ 5 h 16"/>
                <a:gd name="T20" fmla="*/ 14 w 16"/>
                <a:gd name="T21" fmla="*/ 11 h 16"/>
                <a:gd name="T22" fmla="*/ 11 w 16"/>
                <a:gd name="T23" fmla="*/ 15 h 16"/>
                <a:gd name="T24" fmla="*/ 5 w 16"/>
                <a:gd name="T2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0" y="7"/>
                  </a:lnTo>
                  <a:lnTo>
                    <a:pt x="1" y="0"/>
                  </a:lnTo>
                  <a:lnTo>
                    <a:pt x="3" y="0"/>
                  </a:lnTo>
                  <a:lnTo>
                    <a:pt x="9" y="5"/>
                  </a:lnTo>
                  <a:lnTo>
                    <a:pt x="16" y="5"/>
                  </a:lnTo>
                  <a:lnTo>
                    <a:pt x="14" y="11"/>
                  </a:lnTo>
                  <a:lnTo>
                    <a:pt x="11" y="15"/>
                  </a:lnTo>
                  <a:lnTo>
                    <a:pt x="5" y="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3" name="Freeform 33"/>
            <p:cNvSpPr>
              <a:spLocks/>
            </p:cNvSpPr>
            <p:nvPr/>
          </p:nvSpPr>
          <p:spPr bwMode="auto">
            <a:xfrm>
              <a:off x="4787" y="1185"/>
              <a:ext cx="2" cy="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4787" y="1180"/>
              <a:ext cx="7" cy="3"/>
            </a:xfrm>
            <a:custGeom>
              <a:avLst/>
              <a:gdLst>
                <a:gd name="T0" fmla="*/ 7 w 7"/>
                <a:gd name="T1" fmla="*/ 2 h 3"/>
                <a:gd name="T2" fmla="*/ 6 w 7"/>
                <a:gd name="T3" fmla="*/ 3 h 3"/>
                <a:gd name="T4" fmla="*/ 0 w 7"/>
                <a:gd name="T5" fmla="*/ 3 h 3"/>
                <a:gd name="T6" fmla="*/ 0 w 7"/>
                <a:gd name="T7" fmla="*/ 2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7 w 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7" y="2"/>
                  </a:move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5" name="Freeform 35"/>
            <p:cNvSpPr>
              <a:spLocks/>
            </p:cNvSpPr>
            <p:nvPr/>
          </p:nvSpPr>
          <p:spPr bwMode="auto">
            <a:xfrm>
              <a:off x="4813" y="1176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1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6" name="Freeform 38"/>
            <p:cNvSpPr>
              <a:spLocks/>
            </p:cNvSpPr>
            <p:nvPr/>
          </p:nvSpPr>
          <p:spPr bwMode="auto">
            <a:xfrm>
              <a:off x="4823" y="1174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7" name="Freeform 39"/>
            <p:cNvSpPr>
              <a:spLocks/>
            </p:cNvSpPr>
            <p:nvPr/>
          </p:nvSpPr>
          <p:spPr bwMode="auto">
            <a:xfrm>
              <a:off x="4113" y="1897"/>
              <a:ext cx="1337" cy="1166"/>
            </a:xfrm>
            <a:custGeom>
              <a:avLst/>
              <a:gdLst>
                <a:gd name="T0" fmla="*/ 807 w 1337"/>
                <a:gd name="T1" fmla="*/ 51 h 1166"/>
                <a:gd name="T2" fmla="*/ 836 w 1337"/>
                <a:gd name="T3" fmla="*/ 102 h 1166"/>
                <a:gd name="T4" fmla="*/ 889 w 1337"/>
                <a:gd name="T5" fmla="*/ 104 h 1166"/>
                <a:gd name="T6" fmla="*/ 1018 w 1337"/>
                <a:gd name="T7" fmla="*/ 133 h 1166"/>
                <a:gd name="T8" fmla="*/ 1093 w 1337"/>
                <a:gd name="T9" fmla="*/ 102 h 1166"/>
                <a:gd name="T10" fmla="*/ 1129 w 1337"/>
                <a:gd name="T11" fmla="*/ 121 h 1166"/>
                <a:gd name="T12" fmla="*/ 1155 w 1337"/>
                <a:gd name="T13" fmla="*/ 110 h 1166"/>
                <a:gd name="T14" fmla="*/ 1184 w 1337"/>
                <a:gd name="T15" fmla="*/ 150 h 1166"/>
                <a:gd name="T16" fmla="*/ 1226 w 1337"/>
                <a:gd name="T17" fmla="*/ 175 h 1166"/>
                <a:gd name="T18" fmla="*/ 1255 w 1337"/>
                <a:gd name="T19" fmla="*/ 183 h 1166"/>
                <a:gd name="T20" fmla="*/ 1299 w 1337"/>
                <a:gd name="T21" fmla="*/ 188 h 1166"/>
                <a:gd name="T22" fmla="*/ 1317 w 1337"/>
                <a:gd name="T23" fmla="*/ 214 h 1166"/>
                <a:gd name="T24" fmla="*/ 1335 w 1337"/>
                <a:gd name="T25" fmla="*/ 232 h 1166"/>
                <a:gd name="T26" fmla="*/ 1308 w 1337"/>
                <a:gd name="T27" fmla="*/ 246 h 1166"/>
                <a:gd name="T28" fmla="*/ 1326 w 1337"/>
                <a:gd name="T29" fmla="*/ 270 h 1166"/>
                <a:gd name="T30" fmla="*/ 1295 w 1337"/>
                <a:gd name="T31" fmla="*/ 279 h 1166"/>
                <a:gd name="T32" fmla="*/ 1309 w 1337"/>
                <a:gd name="T33" fmla="*/ 299 h 1166"/>
                <a:gd name="T34" fmla="*/ 1291 w 1337"/>
                <a:gd name="T35" fmla="*/ 308 h 1166"/>
                <a:gd name="T36" fmla="*/ 1295 w 1337"/>
                <a:gd name="T37" fmla="*/ 332 h 1166"/>
                <a:gd name="T38" fmla="*/ 1280 w 1337"/>
                <a:gd name="T39" fmla="*/ 347 h 1166"/>
                <a:gd name="T40" fmla="*/ 1289 w 1337"/>
                <a:gd name="T41" fmla="*/ 372 h 1166"/>
                <a:gd name="T42" fmla="*/ 1260 w 1337"/>
                <a:gd name="T43" fmla="*/ 399 h 1166"/>
                <a:gd name="T44" fmla="*/ 1228 w 1337"/>
                <a:gd name="T45" fmla="*/ 396 h 1166"/>
                <a:gd name="T46" fmla="*/ 1206 w 1337"/>
                <a:gd name="T47" fmla="*/ 408 h 1166"/>
                <a:gd name="T48" fmla="*/ 1198 w 1337"/>
                <a:gd name="T49" fmla="*/ 447 h 1166"/>
                <a:gd name="T50" fmla="*/ 1178 w 1337"/>
                <a:gd name="T51" fmla="*/ 478 h 1166"/>
                <a:gd name="T52" fmla="*/ 1140 w 1337"/>
                <a:gd name="T53" fmla="*/ 512 h 1166"/>
                <a:gd name="T54" fmla="*/ 1086 w 1337"/>
                <a:gd name="T55" fmla="*/ 536 h 1166"/>
                <a:gd name="T56" fmla="*/ 1055 w 1337"/>
                <a:gd name="T57" fmla="*/ 561 h 1166"/>
                <a:gd name="T58" fmla="*/ 1040 w 1337"/>
                <a:gd name="T59" fmla="*/ 607 h 1166"/>
                <a:gd name="T60" fmla="*/ 1005 w 1337"/>
                <a:gd name="T61" fmla="*/ 605 h 1166"/>
                <a:gd name="T62" fmla="*/ 954 w 1337"/>
                <a:gd name="T63" fmla="*/ 598 h 1166"/>
                <a:gd name="T64" fmla="*/ 914 w 1337"/>
                <a:gd name="T65" fmla="*/ 634 h 1166"/>
                <a:gd name="T66" fmla="*/ 880 w 1337"/>
                <a:gd name="T67" fmla="*/ 654 h 1166"/>
                <a:gd name="T68" fmla="*/ 867 w 1337"/>
                <a:gd name="T69" fmla="*/ 707 h 1166"/>
                <a:gd name="T70" fmla="*/ 905 w 1337"/>
                <a:gd name="T71" fmla="*/ 680 h 1166"/>
                <a:gd name="T72" fmla="*/ 936 w 1337"/>
                <a:gd name="T73" fmla="*/ 680 h 1166"/>
                <a:gd name="T74" fmla="*/ 965 w 1337"/>
                <a:gd name="T75" fmla="*/ 663 h 1166"/>
                <a:gd name="T76" fmla="*/ 1004 w 1337"/>
                <a:gd name="T77" fmla="*/ 676 h 1166"/>
                <a:gd name="T78" fmla="*/ 1047 w 1337"/>
                <a:gd name="T79" fmla="*/ 691 h 1166"/>
                <a:gd name="T80" fmla="*/ 1111 w 1337"/>
                <a:gd name="T81" fmla="*/ 791 h 1166"/>
                <a:gd name="T82" fmla="*/ 1155 w 1337"/>
                <a:gd name="T83" fmla="*/ 818 h 1166"/>
                <a:gd name="T84" fmla="*/ 1149 w 1337"/>
                <a:gd name="T85" fmla="*/ 875 h 1166"/>
                <a:gd name="T86" fmla="*/ 1036 w 1337"/>
                <a:gd name="T87" fmla="*/ 1137 h 1166"/>
                <a:gd name="T88" fmla="*/ 964 w 1337"/>
                <a:gd name="T89" fmla="*/ 1133 h 1166"/>
                <a:gd name="T90" fmla="*/ 663 w 1337"/>
                <a:gd name="T91" fmla="*/ 1082 h 1166"/>
                <a:gd name="T92" fmla="*/ 417 w 1337"/>
                <a:gd name="T93" fmla="*/ 1137 h 1166"/>
                <a:gd name="T94" fmla="*/ 252 w 1337"/>
                <a:gd name="T95" fmla="*/ 1011 h 1166"/>
                <a:gd name="T96" fmla="*/ 55 w 1337"/>
                <a:gd name="T97" fmla="*/ 900 h 1166"/>
                <a:gd name="T98" fmla="*/ 162 w 1337"/>
                <a:gd name="T99" fmla="*/ 851 h 1166"/>
                <a:gd name="T100" fmla="*/ 219 w 1337"/>
                <a:gd name="T101" fmla="*/ 738 h 1166"/>
                <a:gd name="T102" fmla="*/ 217 w 1337"/>
                <a:gd name="T103" fmla="*/ 571 h 1166"/>
                <a:gd name="T104" fmla="*/ 235 w 1337"/>
                <a:gd name="T105" fmla="*/ 430 h 1166"/>
                <a:gd name="T106" fmla="*/ 241 w 1337"/>
                <a:gd name="T107" fmla="*/ 347 h 1166"/>
                <a:gd name="T108" fmla="*/ 188 w 1337"/>
                <a:gd name="T109" fmla="*/ 245 h 1166"/>
                <a:gd name="T110" fmla="*/ 223 w 1337"/>
                <a:gd name="T111" fmla="*/ 172 h 1166"/>
                <a:gd name="T112" fmla="*/ 301 w 1337"/>
                <a:gd name="T113" fmla="*/ 64 h 1166"/>
                <a:gd name="T114" fmla="*/ 379 w 1337"/>
                <a:gd name="T115" fmla="*/ 126 h 1166"/>
                <a:gd name="T116" fmla="*/ 421 w 1337"/>
                <a:gd name="T117" fmla="*/ 139 h 1166"/>
                <a:gd name="T118" fmla="*/ 487 w 1337"/>
                <a:gd name="T119" fmla="*/ 119 h 1166"/>
                <a:gd name="T120" fmla="*/ 528 w 1337"/>
                <a:gd name="T121" fmla="*/ 90 h 1166"/>
                <a:gd name="T122" fmla="*/ 576 w 1337"/>
                <a:gd name="T123" fmla="*/ 55 h 1166"/>
                <a:gd name="T124" fmla="*/ 627 w 1337"/>
                <a:gd name="T125" fmla="*/ 17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7" h="1166">
                  <a:moveTo>
                    <a:pt x="685" y="2"/>
                  </a:moveTo>
                  <a:lnTo>
                    <a:pt x="687" y="4"/>
                  </a:lnTo>
                  <a:lnTo>
                    <a:pt x="687" y="2"/>
                  </a:lnTo>
                  <a:lnTo>
                    <a:pt x="689" y="2"/>
                  </a:lnTo>
                  <a:lnTo>
                    <a:pt x="694" y="6"/>
                  </a:lnTo>
                  <a:lnTo>
                    <a:pt x="696" y="10"/>
                  </a:lnTo>
                  <a:lnTo>
                    <a:pt x="700" y="13"/>
                  </a:lnTo>
                  <a:lnTo>
                    <a:pt x="703" y="17"/>
                  </a:lnTo>
                  <a:lnTo>
                    <a:pt x="716" y="28"/>
                  </a:lnTo>
                  <a:lnTo>
                    <a:pt x="720" y="31"/>
                  </a:lnTo>
                  <a:lnTo>
                    <a:pt x="721" y="35"/>
                  </a:lnTo>
                  <a:lnTo>
                    <a:pt x="725" y="39"/>
                  </a:lnTo>
                  <a:lnTo>
                    <a:pt x="729" y="39"/>
                  </a:lnTo>
                  <a:lnTo>
                    <a:pt x="741" y="42"/>
                  </a:lnTo>
                  <a:lnTo>
                    <a:pt x="747" y="44"/>
                  </a:lnTo>
                  <a:lnTo>
                    <a:pt x="751" y="46"/>
                  </a:lnTo>
                  <a:lnTo>
                    <a:pt x="761" y="48"/>
                  </a:lnTo>
                  <a:lnTo>
                    <a:pt x="765" y="46"/>
                  </a:lnTo>
                  <a:lnTo>
                    <a:pt x="769" y="48"/>
                  </a:lnTo>
                  <a:lnTo>
                    <a:pt x="774" y="50"/>
                  </a:lnTo>
                  <a:lnTo>
                    <a:pt x="778" y="50"/>
                  </a:lnTo>
                  <a:lnTo>
                    <a:pt x="785" y="50"/>
                  </a:lnTo>
                  <a:lnTo>
                    <a:pt x="787" y="50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2" y="50"/>
                  </a:lnTo>
                  <a:lnTo>
                    <a:pt x="794" y="50"/>
                  </a:lnTo>
                  <a:lnTo>
                    <a:pt x="796" y="50"/>
                  </a:lnTo>
                  <a:lnTo>
                    <a:pt x="798" y="50"/>
                  </a:lnTo>
                  <a:lnTo>
                    <a:pt x="800" y="51"/>
                  </a:lnTo>
                  <a:lnTo>
                    <a:pt x="802" y="51"/>
                  </a:lnTo>
                  <a:lnTo>
                    <a:pt x="803" y="51"/>
                  </a:lnTo>
                  <a:lnTo>
                    <a:pt x="805" y="51"/>
                  </a:lnTo>
                  <a:lnTo>
                    <a:pt x="807" y="51"/>
                  </a:lnTo>
                  <a:lnTo>
                    <a:pt x="809" y="51"/>
                  </a:lnTo>
                  <a:lnTo>
                    <a:pt x="809" y="53"/>
                  </a:lnTo>
                  <a:lnTo>
                    <a:pt x="811" y="53"/>
                  </a:lnTo>
                  <a:lnTo>
                    <a:pt x="811" y="61"/>
                  </a:lnTo>
                  <a:lnTo>
                    <a:pt x="814" y="64"/>
                  </a:lnTo>
                  <a:lnTo>
                    <a:pt x="816" y="68"/>
                  </a:lnTo>
                  <a:lnTo>
                    <a:pt x="820" y="68"/>
                  </a:lnTo>
                  <a:lnTo>
                    <a:pt x="822" y="70"/>
                  </a:lnTo>
                  <a:lnTo>
                    <a:pt x="823" y="72"/>
                  </a:lnTo>
                  <a:lnTo>
                    <a:pt x="823" y="73"/>
                  </a:lnTo>
                  <a:lnTo>
                    <a:pt x="823" y="75"/>
                  </a:lnTo>
                  <a:lnTo>
                    <a:pt x="822" y="75"/>
                  </a:lnTo>
                  <a:lnTo>
                    <a:pt x="822" y="77"/>
                  </a:lnTo>
                  <a:lnTo>
                    <a:pt x="820" y="77"/>
                  </a:lnTo>
                  <a:lnTo>
                    <a:pt x="820" y="79"/>
                  </a:lnTo>
                  <a:lnTo>
                    <a:pt x="820" y="81"/>
                  </a:lnTo>
                  <a:lnTo>
                    <a:pt x="820" y="82"/>
                  </a:lnTo>
                  <a:lnTo>
                    <a:pt x="822" y="82"/>
                  </a:lnTo>
                  <a:lnTo>
                    <a:pt x="823" y="82"/>
                  </a:lnTo>
                  <a:lnTo>
                    <a:pt x="823" y="84"/>
                  </a:lnTo>
                  <a:lnTo>
                    <a:pt x="825" y="84"/>
                  </a:lnTo>
                  <a:lnTo>
                    <a:pt x="825" y="86"/>
                  </a:lnTo>
                  <a:lnTo>
                    <a:pt x="827" y="88"/>
                  </a:lnTo>
                  <a:lnTo>
                    <a:pt x="829" y="90"/>
                  </a:lnTo>
                  <a:lnTo>
                    <a:pt x="831" y="90"/>
                  </a:lnTo>
                  <a:lnTo>
                    <a:pt x="831" y="92"/>
                  </a:lnTo>
                  <a:lnTo>
                    <a:pt x="832" y="93"/>
                  </a:lnTo>
                  <a:lnTo>
                    <a:pt x="832" y="95"/>
                  </a:lnTo>
                  <a:lnTo>
                    <a:pt x="832" y="97"/>
                  </a:lnTo>
                  <a:lnTo>
                    <a:pt x="834" y="97"/>
                  </a:lnTo>
                  <a:lnTo>
                    <a:pt x="834" y="99"/>
                  </a:lnTo>
                  <a:lnTo>
                    <a:pt x="834" y="101"/>
                  </a:lnTo>
                  <a:lnTo>
                    <a:pt x="836" y="101"/>
                  </a:lnTo>
                  <a:lnTo>
                    <a:pt x="836" y="102"/>
                  </a:lnTo>
                  <a:lnTo>
                    <a:pt x="836" y="104"/>
                  </a:lnTo>
                  <a:lnTo>
                    <a:pt x="834" y="104"/>
                  </a:lnTo>
                  <a:lnTo>
                    <a:pt x="834" y="106"/>
                  </a:lnTo>
                  <a:lnTo>
                    <a:pt x="836" y="106"/>
                  </a:lnTo>
                  <a:lnTo>
                    <a:pt x="838" y="106"/>
                  </a:lnTo>
                  <a:lnTo>
                    <a:pt x="840" y="106"/>
                  </a:lnTo>
                  <a:lnTo>
                    <a:pt x="842" y="106"/>
                  </a:lnTo>
                  <a:lnTo>
                    <a:pt x="843" y="108"/>
                  </a:lnTo>
                  <a:lnTo>
                    <a:pt x="845" y="108"/>
                  </a:lnTo>
                  <a:lnTo>
                    <a:pt x="847" y="108"/>
                  </a:lnTo>
                  <a:lnTo>
                    <a:pt x="849" y="108"/>
                  </a:lnTo>
                  <a:lnTo>
                    <a:pt x="851" y="106"/>
                  </a:lnTo>
                  <a:lnTo>
                    <a:pt x="852" y="106"/>
                  </a:lnTo>
                  <a:lnTo>
                    <a:pt x="854" y="106"/>
                  </a:lnTo>
                  <a:lnTo>
                    <a:pt x="856" y="104"/>
                  </a:lnTo>
                  <a:lnTo>
                    <a:pt x="858" y="104"/>
                  </a:lnTo>
                  <a:lnTo>
                    <a:pt x="860" y="106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6"/>
                  </a:lnTo>
                  <a:lnTo>
                    <a:pt x="865" y="108"/>
                  </a:lnTo>
                  <a:lnTo>
                    <a:pt x="867" y="108"/>
                  </a:lnTo>
                  <a:lnTo>
                    <a:pt x="869" y="108"/>
                  </a:lnTo>
                  <a:lnTo>
                    <a:pt x="871" y="108"/>
                  </a:lnTo>
                  <a:lnTo>
                    <a:pt x="873" y="108"/>
                  </a:lnTo>
                  <a:lnTo>
                    <a:pt x="874" y="108"/>
                  </a:lnTo>
                  <a:lnTo>
                    <a:pt x="876" y="106"/>
                  </a:lnTo>
                  <a:lnTo>
                    <a:pt x="878" y="106"/>
                  </a:lnTo>
                  <a:lnTo>
                    <a:pt x="880" y="106"/>
                  </a:lnTo>
                  <a:lnTo>
                    <a:pt x="882" y="106"/>
                  </a:lnTo>
                  <a:lnTo>
                    <a:pt x="883" y="106"/>
                  </a:lnTo>
                  <a:lnTo>
                    <a:pt x="885" y="106"/>
                  </a:lnTo>
                  <a:lnTo>
                    <a:pt x="887" y="106"/>
                  </a:lnTo>
                  <a:lnTo>
                    <a:pt x="889" y="104"/>
                  </a:lnTo>
                  <a:lnTo>
                    <a:pt x="891" y="102"/>
                  </a:lnTo>
                  <a:lnTo>
                    <a:pt x="893" y="102"/>
                  </a:lnTo>
                  <a:lnTo>
                    <a:pt x="894" y="102"/>
                  </a:lnTo>
                  <a:lnTo>
                    <a:pt x="894" y="101"/>
                  </a:lnTo>
                  <a:lnTo>
                    <a:pt x="898" y="99"/>
                  </a:lnTo>
                  <a:lnTo>
                    <a:pt x="898" y="101"/>
                  </a:lnTo>
                  <a:lnTo>
                    <a:pt x="900" y="101"/>
                  </a:lnTo>
                  <a:lnTo>
                    <a:pt x="902" y="102"/>
                  </a:lnTo>
                  <a:lnTo>
                    <a:pt x="903" y="104"/>
                  </a:lnTo>
                  <a:lnTo>
                    <a:pt x="909" y="108"/>
                  </a:lnTo>
                  <a:lnTo>
                    <a:pt x="914" y="112"/>
                  </a:lnTo>
                  <a:lnTo>
                    <a:pt x="918" y="117"/>
                  </a:lnTo>
                  <a:lnTo>
                    <a:pt x="923" y="119"/>
                  </a:lnTo>
                  <a:lnTo>
                    <a:pt x="927" y="121"/>
                  </a:lnTo>
                  <a:lnTo>
                    <a:pt x="933" y="123"/>
                  </a:lnTo>
                  <a:lnTo>
                    <a:pt x="936" y="123"/>
                  </a:lnTo>
                  <a:lnTo>
                    <a:pt x="938" y="124"/>
                  </a:lnTo>
                  <a:lnTo>
                    <a:pt x="945" y="124"/>
                  </a:lnTo>
                  <a:lnTo>
                    <a:pt x="951" y="124"/>
                  </a:lnTo>
                  <a:lnTo>
                    <a:pt x="954" y="124"/>
                  </a:lnTo>
                  <a:lnTo>
                    <a:pt x="958" y="126"/>
                  </a:lnTo>
                  <a:lnTo>
                    <a:pt x="962" y="126"/>
                  </a:lnTo>
                  <a:lnTo>
                    <a:pt x="965" y="126"/>
                  </a:lnTo>
                  <a:lnTo>
                    <a:pt x="969" y="126"/>
                  </a:lnTo>
                  <a:lnTo>
                    <a:pt x="974" y="126"/>
                  </a:lnTo>
                  <a:lnTo>
                    <a:pt x="980" y="126"/>
                  </a:lnTo>
                  <a:lnTo>
                    <a:pt x="982" y="126"/>
                  </a:lnTo>
                  <a:lnTo>
                    <a:pt x="987" y="126"/>
                  </a:lnTo>
                  <a:lnTo>
                    <a:pt x="993" y="126"/>
                  </a:lnTo>
                  <a:lnTo>
                    <a:pt x="1000" y="126"/>
                  </a:lnTo>
                  <a:lnTo>
                    <a:pt x="1004" y="128"/>
                  </a:lnTo>
                  <a:lnTo>
                    <a:pt x="1007" y="130"/>
                  </a:lnTo>
                  <a:lnTo>
                    <a:pt x="1013" y="132"/>
                  </a:lnTo>
                  <a:lnTo>
                    <a:pt x="1018" y="133"/>
                  </a:lnTo>
                  <a:lnTo>
                    <a:pt x="1024" y="133"/>
                  </a:lnTo>
                  <a:lnTo>
                    <a:pt x="1029" y="133"/>
                  </a:lnTo>
                  <a:lnTo>
                    <a:pt x="1033" y="132"/>
                  </a:lnTo>
                  <a:lnTo>
                    <a:pt x="1036" y="132"/>
                  </a:lnTo>
                  <a:lnTo>
                    <a:pt x="1044" y="132"/>
                  </a:lnTo>
                  <a:lnTo>
                    <a:pt x="1047" y="132"/>
                  </a:lnTo>
                  <a:lnTo>
                    <a:pt x="1053" y="133"/>
                  </a:lnTo>
                  <a:lnTo>
                    <a:pt x="1056" y="135"/>
                  </a:lnTo>
                  <a:lnTo>
                    <a:pt x="1062" y="135"/>
                  </a:lnTo>
                  <a:lnTo>
                    <a:pt x="1064" y="133"/>
                  </a:lnTo>
                  <a:lnTo>
                    <a:pt x="1064" y="132"/>
                  </a:lnTo>
                  <a:lnTo>
                    <a:pt x="1064" y="130"/>
                  </a:lnTo>
                  <a:lnTo>
                    <a:pt x="1062" y="126"/>
                  </a:lnTo>
                  <a:lnTo>
                    <a:pt x="1058" y="121"/>
                  </a:lnTo>
                  <a:lnTo>
                    <a:pt x="1066" y="121"/>
                  </a:lnTo>
                  <a:lnTo>
                    <a:pt x="1067" y="121"/>
                  </a:lnTo>
                  <a:lnTo>
                    <a:pt x="1067" y="119"/>
                  </a:lnTo>
                  <a:lnTo>
                    <a:pt x="1069" y="117"/>
                  </a:lnTo>
                  <a:lnTo>
                    <a:pt x="1069" y="115"/>
                  </a:lnTo>
                  <a:lnTo>
                    <a:pt x="1069" y="113"/>
                  </a:lnTo>
                  <a:lnTo>
                    <a:pt x="1071" y="112"/>
                  </a:lnTo>
                  <a:lnTo>
                    <a:pt x="1073" y="112"/>
                  </a:lnTo>
                  <a:lnTo>
                    <a:pt x="1075" y="110"/>
                  </a:lnTo>
                  <a:lnTo>
                    <a:pt x="1076" y="108"/>
                  </a:lnTo>
                  <a:lnTo>
                    <a:pt x="1078" y="106"/>
                  </a:lnTo>
                  <a:lnTo>
                    <a:pt x="1078" y="104"/>
                  </a:lnTo>
                  <a:lnTo>
                    <a:pt x="1080" y="104"/>
                  </a:lnTo>
                  <a:lnTo>
                    <a:pt x="1082" y="104"/>
                  </a:lnTo>
                  <a:lnTo>
                    <a:pt x="1084" y="104"/>
                  </a:lnTo>
                  <a:lnTo>
                    <a:pt x="1086" y="104"/>
                  </a:lnTo>
                  <a:lnTo>
                    <a:pt x="1087" y="106"/>
                  </a:lnTo>
                  <a:lnTo>
                    <a:pt x="1089" y="106"/>
                  </a:lnTo>
                  <a:lnTo>
                    <a:pt x="1091" y="104"/>
                  </a:lnTo>
                  <a:lnTo>
                    <a:pt x="1093" y="102"/>
                  </a:lnTo>
                  <a:lnTo>
                    <a:pt x="1096" y="101"/>
                  </a:lnTo>
                  <a:lnTo>
                    <a:pt x="1100" y="99"/>
                  </a:lnTo>
                  <a:lnTo>
                    <a:pt x="1102" y="101"/>
                  </a:lnTo>
                  <a:lnTo>
                    <a:pt x="1106" y="101"/>
                  </a:lnTo>
                  <a:lnTo>
                    <a:pt x="1107" y="102"/>
                  </a:lnTo>
                  <a:lnTo>
                    <a:pt x="1109" y="102"/>
                  </a:lnTo>
                  <a:lnTo>
                    <a:pt x="1109" y="106"/>
                  </a:lnTo>
                  <a:lnTo>
                    <a:pt x="1109" y="108"/>
                  </a:lnTo>
                  <a:lnTo>
                    <a:pt x="1109" y="110"/>
                  </a:lnTo>
                  <a:lnTo>
                    <a:pt x="1111" y="110"/>
                  </a:lnTo>
                  <a:lnTo>
                    <a:pt x="1113" y="108"/>
                  </a:lnTo>
                  <a:lnTo>
                    <a:pt x="1115" y="106"/>
                  </a:lnTo>
                  <a:lnTo>
                    <a:pt x="1116" y="104"/>
                  </a:lnTo>
                  <a:lnTo>
                    <a:pt x="1118" y="104"/>
                  </a:lnTo>
                  <a:lnTo>
                    <a:pt x="1120" y="104"/>
                  </a:lnTo>
                  <a:lnTo>
                    <a:pt x="1122" y="104"/>
                  </a:lnTo>
                  <a:lnTo>
                    <a:pt x="1124" y="104"/>
                  </a:lnTo>
                  <a:lnTo>
                    <a:pt x="1126" y="102"/>
                  </a:lnTo>
                  <a:lnTo>
                    <a:pt x="1126" y="101"/>
                  </a:lnTo>
                  <a:lnTo>
                    <a:pt x="1127" y="101"/>
                  </a:lnTo>
                  <a:lnTo>
                    <a:pt x="1127" y="102"/>
                  </a:lnTo>
                  <a:lnTo>
                    <a:pt x="1127" y="104"/>
                  </a:lnTo>
                  <a:lnTo>
                    <a:pt x="1127" y="106"/>
                  </a:lnTo>
                  <a:lnTo>
                    <a:pt x="1127" y="108"/>
                  </a:lnTo>
                  <a:lnTo>
                    <a:pt x="1126" y="108"/>
                  </a:lnTo>
                  <a:lnTo>
                    <a:pt x="1124" y="108"/>
                  </a:lnTo>
                  <a:lnTo>
                    <a:pt x="1124" y="110"/>
                  </a:lnTo>
                  <a:lnTo>
                    <a:pt x="1126" y="112"/>
                  </a:lnTo>
                  <a:lnTo>
                    <a:pt x="1126" y="113"/>
                  </a:lnTo>
                  <a:lnTo>
                    <a:pt x="1126" y="115"/>
                  </a:lnTo>
                  <a:lnTo>
                    <a:pt x="1127" y="117"/>
                  </a:lnTo>
                  <a:lnTo>
                    <a:pt x="1127" y="119"/>
                  </a:lnTo>
                  <a:lnTo>
                    <a:pt x="1127" y="121"/>
                  </a:lnTo>
                  <a:lnTo>
                    <a:pt x="1129" y="121"/>
                  </a:lnTo>
                  <a:lnTo>
                    <a:pt x="1131" y="123"/>
                  </a:lnTo>
                  <a:lnTo>
                    <a:pt x="1131" y="124"/>
                  </a:lnTo>
                  <a:lnTo>
                    <a:pt x="1133" y="126"/>
                  </a:lnTo>
                  <a:lnTo>
                    <a:pt x="1135" y="126"/>
                  </a:lnTo>
                  <a:lnTo>
                    <a:pt x="1137" y="126"/>
                  </a:lnTo>
                  <a:lnTo>
                    <a:pt x="1137" y="128"/>
                  </a:lnTo>
                  <a:lnTo>
                    <a:pt x="1137" y="130"/>
                  </a:lnTo>
                  <a:lnTo>
                    <a:pt x="1138" y="130"/>
                  </a:lnTo>
                  <a:lnTo>
                    <a:pt x="1140" y="130"/>
                  </a:lnTo>
                  <a:lnTo>
                    <a:pt x="1140" y="128"/>
                  </a:lnTo>
                  <a:lnTo>
                    <a:pt x="1138" y="126"/>
                  </a:lnTo>
                  <a:lnTo>
                    <a:pt x="1138" y="124"/>
                  </a:lnTo>
                  <a:lnTo>
                    <a:pt x="1138" y="123"/>
                  </a:lnTo>
                  <a:lnTo>
                    <a:pt x="1138" y="121"/>
                  </a:lnTo>
                  <a:lnTo>
                    <a:pt x="1140" y="121"/>
                  </a:lnTo>
                  <a:lnTo>
                    <a:pt x="1140" y="119"/>
                  </a:lnTo>
                  <a:lnTo>
                    <a:pt x="1140" y="117"/>
                  </a:lnTo>
                  <a:lnTo>
                    <a:pt x="1142" y="115"/>
                  </a:lnTo>
                  <a:lnTo>
                    <a:pt x="1142" y="113"/>
                  </a:lnTo>
                  <a:lnTo>
                    <a:pt x="1142" y="112"/>
                  </a:lnTo>
                  <a:lnTo>
                    <a:pt x="1144" y="112"/>
                  </a:lnTo>
                  <a:lnTo>
                    <a:pt x="1144" y="110"/>
                  </a:lnTo>
                  <a:lnTo>
                    <a:pt x="1146" y="110"/>
                  </a:lnTo>
                  <a:lnTo>
                    <a:pt x="1146" y="108"/>
                  </a:lnTo>
                  <a:lnTo>
                    <a:pt x="1146" y="106"/>
                  </a:lnTo>
                  <a:lnTo>
                    <a:pt x="1146" y="104"/>
                  </a:lnTo>
                  <a:lnTo>
                    <a:pt x="1147" y="102"/>
                  </a:lnTo>
                  <a:lnTo>
                    <a:pt x="1149" y="102"/>
                  </a:lnTo>
                  <a:lnTo>
                    <a:pt x="1151" y="102"/>
                  </a:lnTo>
                  <a:lnTo>
                    <a:pt x="1151" y="104"/>
                  </a:lnTo>
                  <a:lnTo>
                    <a:pt x="1153" y="104"/>
                  </a:lnTo>
                  <a:lnTo>
                    <a:pt x="1153" y="106"/>
                  </a:lnTo>
                  <a:lnTo>
                    <a:pt x="1153" y="108"/>
                  </a:lnTo>
                  <a:lnTo>
                    <a:pt x="1155" y="110"/>
                  </a:lnTo>
                  <a:lnTo>
                    <a:pt x="1155" y="112"/>
                  </a:lnTo>
                  <a:lnTo>
                    <a:pt x="1155" y="113"/>
                  </a:lnTo>
                  <a:lnTo>
                    <a:pt x="1157" y="115"/>
                  </a:lnTo>
                  <a:lnTo>
                    <a:pt x="1157" y="117"/>
                  </a:lnTo>
                  <a:lnTo>
                    <a:pt x="1155" y="117"/>
                  </a:lnTo>
                  <a:lnTo>
                    <a:pt x="1153" y="119"/>
                  </a:lnTo>
                  <a:lnTo>
                    <a:pt x="1153" y="121"/>
                  </a:lnTo>
                  <a:lnTo>
                    <a:pt x="1155" y="121"/>
                  </a:lnTo>
                  <a:lnTo>
                    <a:pt x="1160" y="124"/>
                  </a:lnTo>
                  <a:lnTo>
                    <a:pt x="1164" y="123"/>
                  </a:lnTo>
                  <a:lnTo>
                    <a:pt x="1166" y="123"/>
                  </a:lnTo>
                  <a:lnTo>
                    <a:pt x="1167" y="124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69" y="128"/>
                  </a:lnTo>
                  <a:lnTo>
                    <a:pt x="1171" y="128"/>
                  </a:lnTo>
                  <a:lnTo>
                    <a:pt x="1173" y="128"/>
                  </a:lnTo>
                  <a:lnTo>
                    <a:pt x="1173" y="130"/>
                  </a:lnTo>
                  <a:lnTo>
                    <a:pt x="1173" y="132"/>
                  </a:lnTo>
                  <a:lnTo>
                    <a:pt x="1175" y="133"/>
                  </a:lnTo>
                  <a:lnTo>
                    <a:pt x="1177" y="133"/>
                  </a:lnTo>
                  <a:lnTo>
                    <a:pt x="1178" y="133"/>
                  </a:lnTo>
                  <a:lnTo>
                    <a:pt x="1180" y="135"/>
                  </a:lnTo>
                  <a:lnTo>
                    <a:pt x="1182" y="137"/>
                  </a:lnTo>
                  <a:lnTo>
                    <a:pt x="1184" y="137"/>
                  </a:lnTo>
                  <a:lnTo>
                    <a:pt x="1184" y="139"/>
                  </a:lnTo>
                  <a:lnTo>
                    <a:pt x="1184" y="141"/>
                  </a:lnTo>
                  <a:lnTo>
                    <a:pt x="1182" y="141"/>
                  </a:lnTo>
                  <a:lnTo>
                    <a:pt x="1182" y="143"/>
                  </a:lnTo>
                  <a:lnTo>
                    <a:pt x="1182" y="144"/>
                  </a:lnTo>
                  <a:lnTo>
                    <a:pt x="1180" y="146"/>
                  </a:lnTo>
                  <a:lnTo>
                    <a:pt x="1180" y="148"/>
                  </a:lnTo>
                  <a:lnTo>
                    <a:pt x="1182" y="150"/>
                  </a:lnTo>
                  <a:lnTo>
                    <a:pt x="1184" y="150"/>
                  </a:lnTo>
                  <a:lnTo>
                    <a:pt x="1186" y="152"/>
                  </a:lnTo>
                  <a:lnTo>
                    <a:pt x="1186" y="153"/>
                  </a:lnTo>
                  <a:lnTo>
                    <a:pt x="1187" y="155"/>
                  </a:lnTo>
                  <a:lnTo>
                    <a:pt x="1189" y="157"/>
                  </a:lnTo>
                  <a:lnTo>
                    <a:pt x="1191" y="157"/>
                  </a:lnTo>
                  <a:lnTo>
                    <a:pt x="1193" y="159"/>
                  </a:lnTo>
                  <a:lnTo>
                    <a:pt x="1193" y="161"/>
                  </a:lnTo>
                  <a:lnTo>
                    <a:pt x="1195" y="161"/>
                  </a:lnTo>
                  <a:lnTo>
                    <a:pt x="1198" y="163"/>
                  </a:lnTo>
                  <a:lnTo>
                    <a:pt x="1200" y="164"/>
                  </a:lnTo>
                  <a:lnTo>
                    <a:pt x="1200" y="166"/>
                  </a:lnTo>
                  <a:lnTo>
                    <a:pt x="1200" y="168"/>
                  </a:lnTo>
                  <a:lnTo>
                    <a:pt x="1200" y="170"/>
                  </a:lnTo>
                  <a:lnTo>
                    <a:pt x="1202" y="170"/>
                  </a:lnTo>
                  <a:lnTo>
                    <a:pt x="1204" y="170"/>
                  </a:lnTo>
                  <a:lnTo>
                    <a:pt x="1206" y="170"/>
                  </a:lnTo>
                  <a:lnTo>
                    <a:pt x="1206" y="168"/>
                  </a:lnTo>
                  <a:lnTo>
                    <a:pt x="1208" y="168"/>
                  </a:lnTo>
                  <a:lnTo>
                    <a:pt x="1209" y="168"/>
                  </a:lnTo>
                  <a:lnTo>
                    <a:pt x="1211" y="168"/>
                  </a:lnTo>
                  <a:lnTo>
                    <a:pt x="1211" y="170"/>
                  </a:lnTo>
                  <a:lnTo>
                    <a:pt x="1211" y="172"/>
                  </a:lnTo>
                  <a:lnTo>
                    <a:pt x="1213" y="172"/>
                  </a:lnTo>
                  <a:lnTo>
                    <a:pt x="1213" y="174"/>
                  </a:lnTo>
                  <a:lnTo>
                    <a:pt x="1215" y="174"/>
                  </a:lnTo>
                  <a:lnTo>
                    <a:pt x="1217" y="172"/>
                  </a:lnTo>
                  <a:lnTo>
                    <a:pt x="1218" y="172"/>
                  </a:lnTo>
                  <a:lnTo>
                    <a:pt x="1220" y="172"/>
                  </a:lnTo>
                  <a:lnTo>
                    <a:pt x="1224" y="174"/>
                  </a:lnTo>
                  <a:lnTo>
                    <a:pt x="1226" y="174"/>
                  </a:lnTo>
                  <a:lnTo>
                    <a:pt x="1228" y="174"/>
                  </a:lnTo>
                  <a:lnTo>
                    <a:pt x="1229" y="174"/>
                  </a:lnTo>
                  <a:lnTo>
                    <a:pt x="1228" y="174"/>
                  </a:lnTo>
                  <a:lnTo>
                    <a:pt x="1226" y="175"/>
                  </a:lnTo>
                  <a:lnTo>
                    <a:pt x="1224" y="175"/>
                  </a:lnTo>
                  <a:lnTo>
                    <a:pt x="1222" y="175"/>
                  </a:lnTo>
                  <a:lnTo>
                    <a:pt x="1222" y="177"/>
                  </a:lnTo>
                  <a:lnTo>
                    <a:pt x="1224" y="177"/>
                  </a:lnTo>
                  <a:lnTo>
                    <a:pt x="1226" y="177"/>
                  </a:lnTo>
                  <a:lnTo>
                    <a:pt x="1226" y="175"/>
                  </a:lnTo>
                  <a:lnTo>
                    <a:pt x="1228" y="175"/>
                  </a:lnTo>
                  <a:lnTo>
                    <a:pt x="1229" y="175"/>
                  </a:lnTo>
                  <a:lnTo>
                    <a:pt x="1231" y="175"/>
                  </a:lnTo>
                  <a:lnTo>
                    <a:pt x="1229" y="177"/>
                  </a:lnTo>
                  <a:lnTo>
                    <a:pt x="1229" y="179"/>
                  </a:lnTo>
                  <a:lnTo>
                    <a:pt x="1231" y="179"/>
                  </a:lnTo>
                  <a:lnTo>
                    <a:pt x="1231" y="181"/>
                  </a:lnTo>
                  <a:lnTo>
                    <a:pt x="1233" y="183"/>
                  </a:lnTo>
                  <a:lnTo>
                    <a:pt x="1235" y="184"/>
                  </a:lnTo>
                  <a:lnTo>
                    <a:pt x="1237" y="184"/>
                  </a:lnTo>
                  <a:lnTo>
                    <a:pt x="1237" y="183"/>
                  </a:lnTo>
                  <a:lnTo>
                    <a:pt x="1237" y="181"/>
                  </a:lnTo>
                  <a:lnTo>
                    <a:pt x="1238" y="181"/>
                  </a:lnTo>
                  <a:lnTo>
                    <a:pt x="1237" y="179"/>
                  </a:lnTo>
                  <a:lnTo>
                    <a:pt x="1238" y="179"/>
                  </a:lnTo>
                  <a:lnTo>
                    <a:pt x="1240" y="179"/>
                  </a:lnTo>
                  <a:lnTo>
                    <a:pt x="1242" y="179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48" y="179"/>
                  </a:lnTo>
                  <a:lnTo>
                    <a:pt x="1248" y="181"/>
                  </a:lnTo>
                  <a:lnTo>
                    <a:pt x="1249" y="183"/>
                  </a:lnTo>
                  <a:lnTo>
                    <a:pt x="1251" y="183"/>
                  </a:lnTo>
                  <a:lnTo>
                    <a:pt x="1251" y="181"/>
                  </a:lnTo>
                  <a:lnTo>
                    <a:pt x="1253" y="181"/>
                  </a:lnTo>
                  <a:lnTo>
                    <a:pt x="1255" y="181"/>
                  </a:lnTo>
                  <a:lnTo>
                    <a:pt x="1257" y="181"/>
                  </a:lnTo>
                  <a:lnTo>
                    <a:pt x="1255" y="183"/>
                  </a:lnTo>
                  <a:lnTo>
                    <a:pt x="1255" y="184"/>
                  </a:lnTo>
                  <a:lnTo>
                    <a:pt x="1255" y="186"/>
                  </a:lnTo>
                  <a:lnTo>
                    <a:pt x="1255" y="188"/>
                  </a:lnTo>
                  <a:lnTo>
                    <a:pt x="1257" y="188"/>
                  </a:lnTo>
                  <a:lnTo>
                    <a:pt x="1257" y="190"/>
                  </a:lnTo>
                  <a:lnTo>
                    <a:pt x="1259" y="190"/>
                  </a:lnTo>
                  <a:lnTo>
                    <a:pt x="1260" y="190"/>
                  </a:lnTo>
                  <a:lnTo>
                    <a:pt x="1260" y="188"/>
                  </a:lnTo>
                  <a:lnTo>
                    <a:pt x="1262" y="190"/>
                  </a:lnTo>
                  <a:lnTo>
                    <a:pt x="1262" y="188"/>
                  </a:lnTo>
                  <a:lnTo>
                    <a:pt x="1264" y="188"/>
                  </a:lnTo>
                  <a:lnTo>
                    <a:pt x="1266" y="188"/>
                  </a:lnTo>
                  <a:lnTo>
                    <a:pt x="1266" y="190"/>
                  </a:lnTo>
                  <a:lnTo>
                    <a:pt x="1268" y="190"/>
                  </a:lnTo>
                  <a:lnTo>
                    <a:pt x="1271" y="190"/>
                  </a:lnTo>
                  <a:lnTo>
                    <a:pt x="1273" y="190"/>
                  </a:lnTo>
                  <a:lnTo>
                    <a:pt x="1273" y="188"/>
                  </a:lnTo>
                  <a:lnTo>
                    <a:pt x="1275" y="188"/>
                  </a:lnTo>
                  <a:lnTo>
                    <a:pt x="1277" y="188"/>
                  </a:lnTo>
                  <a:lnTo>
                    <a:pt x="1279" y="188"/>
                  </a:lnTo>
                  <a:lnTo>
                    <a:pt x="1280" y="188"/>
                  </a:lnTo>
                  <a:lnTo>
                    <a:pt x="1282" y="188"/>
                  </a:lnTo>
                  <a:lnTo>
                    <a:pt x="1284" y="190"/>
                  </a:lnTo>
                  <a:lnTo>
                    <a:pt x="1286" y="190"/>
                  </a:lnTo>
                  <a:lnTo>
                    <a:pt x="1288" y="190"/>
                  </a:lnTo>
                  <a:lnTo>
                    <a:pt x="1289" y="190"/>
                  </a:lnTo>
                  <a:lnTo>
                    <a:pt x="1291" y="190"/>
                  </a:lnTo>
                  <a:lnTo>
                    <a:pt x="1291" y="192"/>
                  </a:lnTo>
                  <a:lnTo>
                    <a:pt x="1293" y="192"/>
                  </a:lnTo>
                  <a:lnTo>
                    <a:pt x="1295" y="192"/>
                  </a:lnTo>
                  <a:lnTo>
                    <a:pt x="1295" y="190"/>
                  </a:lnTo>
                  <a:lnTo>
                    <a:pt x="1297" y="190"/>
                  </a:lnTo>
                  <a:lnTo>
                    <a:pt x="1299" y="190"/>
                  </a:lnTo>
                  <a:lnTo>
                    <a:pt x="1299" y="188"/>
                  </a:lnTo>
                  <a:lnTo>
                    <a:pt x="1300" y="188"/>
                  </a:lnTo>
                  <a:lnTo>
                    <a:pt x="1300" y="190"/>
                  </a:lnTo>
                  <a:lnTo>
                    <a:pt x="1302" y="190"/>
                  </a:lnTo>
                  <a:lnTo>
                    <a:pt x="1304" y="190"/>
                  </a:lnTo>
                  <a:lnTo>
                    <a:pt x="1306" y="190"/>
                  </a:lnTo>
                  <a:lnTo>
                    <a:pt x="1306" y="192"/>
                  </a:lnTo>
                  <a:lnTo>
                    <a:pt x="1308" y="192"/>
                  </a:lnTo>
                  <a:lnTo>
                    <a:pt x="1306" y="194"/>
                  </a:lnTo>
                  <a:lnTo>
                    <a:pt x="1306" y="195"/>
                  </a:lnTo>
                  <a:lnTo>
                    <a:pt x="1304" y="195"/>
                  </a:lnTo>
                  <a:lnTo>
                    <a:pt x="1302" y="195"/>
                  </a:lnTo>
                  <a:lnTo>
                    <a:pt x="1304" y="197"/>
                  </a:lnTo>
                  <a:lnTo>
                    <a:pt x="1302" y="197"/>
                  </a:lnTo>
                  <a:lnTo>
                    <a:pt x="1304" y="197"/>
                  </a:lnTo>
                  <a:lnTo>
                    <a:pt x="1306" y="197"/>
                  </a:lnTo>
                  <a:lnTo>
                    <a:pt x="1306" y="195"/>
                  </a:lnTo>
                  <a:lnTo>
                    <a:pt x="1306" y="197"/>
                  </a:lnTo>
                  <a:lnTo>
                    <a:pt x="1308" y="197"/>
                  </a:lnTo>
                  <a:lnTo>
                    <a:pt x="1308" y="199"/>
                  </a:lnTo>
                  <a:lnTo>
                    <a:pt x="1309" y="197"/>
                  </a:lnTo>
                  <a:lnTo>
                    <a:pt x="1311" y="197"/>
                  </a:lnTo>
                  <a:lnTo>
                    <a:pt x="1311" y="199"/>
                  </a:lnTo>
                  <a:lnTo>
                    <a:pt x="1309" y="199"/>
                  </a:lnTo>
                  <a:lnTo>
                    <a:pt x="1309" y="201"/>
                  </a:lnTo>
                  <a:lnTo>
                    <a:pt x="1311" y="201"/>
                  </a:lnTo>
                  <a:lnTo>
                    <a:pt x="1311" y="203"/>
                  </a:lnTo>
                  <a:lnTo>
                    <a:pt x="1313" y="203"/>
                  </a:lnTo>
                  <a:lnTo>
                    <a:pt x="1313" y="204"/>
                  </a:lnTo>
                  <a:lnTo>
                    <a:pt x="1313" y="206"/>
                  </a:lnTo>
                  <a:lnTo>
                    <a:pt x="1313" y="208"/>
                  </a:lnTo>
                  <a:lnTo>
                    <a:pt x="1315" y="208"/>
                  </a:lnTo>
                  <a:lnTo>
                    <a:pt x="1315" y="210"/>
                  </a:lnTo>
                  <a:lnTo>
                    <a:pt x="1315" y="212"/>
                  </a:lnTo>
                  <a:lnTo>
                    <a:pt x="1317" y="214"/>
                  </a:lnTo>
                  <a:lnTo>
                    <a:pt x="1319" y="214"/>
                  </a:lnTo>
                  <a:lnTo>
                    <a:pt x="1319" y="215"/>
                  </a:lnTo>
                  <a:lnTo>
                    <a:pt x="1320" y="215"/>
                  </a:lnTo>
                  <a:lnTo>
                    <a:pt x="1320" y="217"/>
                  </a:lnTo>
                  <a:lnTo>
                    <a:pt x="1322" y="217"/>
                  </a:lnTo>
                  <a:lnTo>
                    <a:pt x="1322" y="219"/>
                  </a:lnTo>
                  <a:lnTo>
                    <a:pt x="1322" y="221"/>
                  </a:lnTo>
                  <a:lnTo>
                    <a:pt x="1324" y="221"/>
                  </a:lnTo>
                  <a:lnTo>
                    <a:pt x="1324" y="223"/>
                  </a:lnTo>
                  <a:lnTo>
                    <a:pt x="1324" y="225"/>
                  </a:lnTo>
                  <a:lnTo>
                    <a:pt x="1322" y="225"/>
                  </a:lnTo>
                  <a:lnTo>
                    <a:pt x="1320" y="225"/>
                  </a:lnTo>
                  <a:lnTo>
                    <a:pt x="1320" y="226"/>
                  </a:lnTo>
                  <a:lnTo>
                    <a:pt x="1319" y="226"/>
                  </a:lnTo>
                  <a:lnTo>
                    <a:pt x="1317" y="226"/>
                  </a:lnTo>
                  <a:lnTo>
                    <a:pt x="1317" y="228"/>
                  </a:lnTo>
                  <a:lnTo>
                    <a:pt x="1317" y="230"/>
                  </a:lnTo>
                  <a:lnTo>
                    <a:pt x="1319" y="230"/>
                  </a:lnTo>
                  <a:lnTo>
                    <a:pt x="1319" y="228"/>
                  </a:lnTo>
                  <a:lnTo>
                    <a:pt x="1320" y="228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6" y="228"/>
                  </a:lnTo>
                  <a:lnTo>
                    <a:pt x="1326" y="226"/>
                  </a:lnTo>
                  <a:lnTo>
                    <a:pt x="1328" y="226"/>
                  </a:lnTo>
                  <a:lnTo>
                    <a:pt x="1328" y="228"/>
                  </a:lnTo>
                  <a:lnTo>
                    <a:pt x="1330" y="228"/>
                  </a:lnTo>
                  <a:lnTo>
                    <a:pt x="1331" y="226"/>
                  </a:lnTo>
                  <a:lnTo>
                    <a:pt x="1331" y="228"/>
                  </a:lnTo>
                  <a:lnTo>
                    <a:pt x="1333" y="228"/>
                  </a:lnTo>
                  <a:lnTo>
                    <a:pt x="1335" y="228"/>
                  </a:lnTo>
                  <a:lnTo>
                    <a:pt x="1337" y="230"/>
                  </a:lnTo>
                  <a:lnTo>
                    <a:pt x="1337" y="232"/>
                  </a:lnTo>
                  <a:lnTo>
                    <a:pt x="1335" y="232"/>
                  </a:lnTo>
                  <a:lnTo>
                    <a:pt x="1335" y="230"/>
                  </a:lnTo>
                  <a:lnTo>
                    <a:pt x="1333" y="230"/>
                  </a:lnTo>
                  <a:lnTo>
                    <a:pt x="1333" y="232"/>
                  </a:lnTo>
                  <a:lnTo>
                    <a:pt x="1333" y="234"/>
                  </a:lnTo>
                  <a:lnTo>
                    <a:pt x="1333" y="235"/>
                  </a:lnTo>
                  <a:lnTo>
                    <a:pt x="1333" y="237"/>
                  </a:lnTo>
                  <a:lnTo>
                    <a:pt x="1331" y="237"/>
                  </a:lnTo>
                  <a:lnTo>
                    <a:pt x="1330" y="235"/>
                  </a:lnTo>
                  <a:lnTo>
                    <a:pt x="1328" y="235"/>
                  </a:lnTo>
                  <a:lnTo>
                    <a:pt x="1328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4" y="232"/>
                  </a:lnTo>
                  <a:lnTo>
                    <a:pt x="1322" y="232"/>
                  </a:lnTo>
                  <a:lnTo>
                    <a:pt x="1322" y="234"/>
                  </a:lnTo>
                  <a:lnTo>
                    <a:pt x="1320" y="234"/>
                  </a:lnTo>
                  <a:lnTo>
                    <a:pt x="1320" y="232"/>
                  </a:lnTo>
                  <a:lnTo>
                    <a:pt x="1319" y="232"/>
                  </a:lnTo>
                  <a:lnTo>
                    <a:pt x="1319" y="234"/>
                  </a:lnTo>
                  <a:lnTo>
                    <a:pt x="1317" y="234"/>
                  </a:lnTo>
                  <a:lnTo>
                    <a:pt x="1315" y="234"/>
                  </a:lnTo>
                  <a:lnTo>
                    <a:pt x="1313" y="234"/>
                  </a:lnTo>
                  <a:lnTo>
                    <a:pt x="1313" y="235"/>
                  </a:lnTo>
                  <a:lnTo>
                    <a:pt x="1313" y="237"/>
                  </a:lnTo>
                  <a:lnTo>
                    <a:pt x="1313" y="239"/>
                  </a:lnTo>
                  <a:lnTo>
                    <a:pt x="1311" y="239"/>
                  </a:lnTo>
                  <a:lnTo>
                    <a:pt x="1309" y="239"/>
                  </a:lnTo>
                  <a:lnTo>
                    <a:pt x="1308" y="239"/>
                  </a:lnTo>
                  <a:lnTo>
                    <a:pt x="1308" y="241"/>
                  </a:lnTo>
                  <a:lnTo>
                    <a:pt x="1309" y="241"/>
                  </a:lnTo>
                  <a:lnTo>
                    <a:pt x="1309" y="243"/>
                  </a:lnTo>
                  <a:lnTo>
                    <a:pt x="1309" y="245"/>
                  </a:lnTo>
                  <a:lnTo>
                    <a:pt x="1308" y="245"/>
                  </a:lnTo>
                  <a:lnTo>
                    <a:pt x="1308" y="246"/>
                  </a:lnTo>
                  <a:lnTo>
                    <a:pt x="1308" y="248"/>
                  </a:lnTo>
                  <a:lnTo>
                    <a:pt x="1306" y="248"/>
                  </a:lnTo>
                  <a:lnTo>
                    <a:pt x="1306" y="250"/>
                  </a:lnTo>
                  <a:lnTo>
                    <a:pt x="1308" y="250"/>
                  </a:lnTo>
                  <a:lnTo>
                    <a:pt x="1309" y="250"/>
                  </a:lnTo>
                  <a:lnTo>
                    <a:pt x="1309" y="252"/>
                  </a:lnTo>
                  <a:lnTo>
                    <a:pt x="1309" y="254"/>
                  </a:lnTo>
                  <a:lnTo>
                    <a:pt x="1308" y="254"/>
                  </a:lnTo>
                  <a:lnTo>
                    <a:pt x="1306" y="254"/>
                  </a:lnTo>
                  <a:lnTo>
                    <a:pt x="1306" y="255"/>
                  </a:lnTo>
                  <a:lnTo>
                    <a:pt x="1308" y="255"/>
                  </a:lnTo>
                  <a:lnTo>
                    <a:pt x="1308" y="257"/>
                  </a:lnTo>
                  <a:lnTo>
                    <a:pt x="1309" y="257"/>
                  </a:lnTo>
                  <a:lnTo>
                    <a:pt x="1309" y="259"/>
                  </a:lnTo>
                  <a:lnTo>
                    <a:pt x="1309" y="261"/>
                  </a:lnTo>
                  <a:lnTo>
                    <a:pt x="1311" y="261"/>
                  </a:lnTo>
                  <a:lnTo>
                    <a:pt x="1313" y="261"/>
                  </a:lnTo>
                  <a:lnTo>
                    <a:pt x="1315" y="261"/>
                  </a:lnTo>
                  <a:lnTo>
                    <a:pt x="1315" y="263"/>
                  </a:lnTo>
                  <a:lnTo>
                    <a:pt x="1317" y="263"/>
                  </a:lnTo>
                  <a:lnTo>
                    <a:pt x="1319" y="263"/>
                  </a:lnTo>
                  <a:lnTo>
                    <a:pt x="1320" y="263"/>
                  </a:lnTo>
                  <a:lnTo>
                    <a:pt x="1320" y="261"/>
                  </a:lnTo>
                  <a:lnTo>
                    <a:pt x="1322" y="261"/>
                  </a:lnTo>
                  <a:lnTo>
                    <a:pt x="1322" y="263"/>
                  </a:lnTo>
                  <a:lnTo>
                    <a:pt x="1324" y="263"/>
                  </a:lnTo>
                  <a:lnTo>
                    <a:pt x="1322" y="265"/>
                  </a:lnTo>
                  <a:lnTo>
                    <a:pt x="1322" y="266"/>
                  </a:lnTo>
                  <a:lnTo>
                    <a:pt x="1324" y="266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28" y="268"/>
                  </a:lnTo>
                  <a:lnTo>
                    <a:pt x="1328" y="270"/>
                  </a:lnTo>
                  <a:lnTo>
                    <a:pt x="1326" y="270"/>
                  </a:lnTo>
                  <a:lnTo>
                    <a:pt x="1326" y="272"/>
                  </a:lnTo>
                  <a:lnTo>
                    <a:pt x="1324" y="272"/>
                  </a:lnTo>
                  <a:lnTo>
                    <a:pt x="1326" y="274"/>
                  </a:lnTo>
                  <a:lnTo>
                    <a:pt x="1326" y="276"/>
                  </a:lnTo>
                  <a:lnTo>
                    <a:pt x="1324" y="276"/>
                  </a:lnTo>
                  <a:lnTo>
                    <a:pt x="1322" y="276"/>
                  </a:lnTo>
                  <a:lnTo>
                    <a:pt x="1320" y="276"/>
                  </a:lnTo>
                  <a:lnTo>
                    <a:pt x="1320" y="274"/>
                  </a:lnTo>
                  <a:lnTo>
                    <a:pt x="1320" y="272"/>
                  </a:lnTo>
                  <a:lnTo>
                    <a:pt x="1319" y="272"/>
                  </a:lnTo>
                  <a:lnTo>
                    <a:pt x="1319" y="274"/>
                  </a:lnTo>
                  <a:lnTo>
                    <a:pt x="1317" y="274"/>
                  </a:lnTo>
                  <a:lnTo>
                    <a:pt x="1317" y="276"/>
                  </a:lnTo>
                  <a:lnTo>
                    <a:pt x="1315" y="276"/>
                  </a:lnTo>
                  <a:lnTo>
                    <a:pt x="1313" y="274"/>
                  </a:lnTo>
                  <a:lnTo>
                    <a:pt x="1313" y="272"/>
                  </a:lnTo>
                  <a:lnTo>
                    <a:pt x="1311" y="272"/>
                  </a:lnTo>
                  <a:lnTo>
                    <a:pt x="1311" y="274"/>
                  </a:lnTo>
                  <a:lnTo>
                    <a:pt x="1311" y="276"/>
                  </a:lnTo>
                  <a:lnTo>
                    <a:pt x="1311" y="277"/>
                  </a:lnTo>
                  <a:lnTo>
                    <a:pt x="1309" y="277"/>
                  </a:lnTo>
                  <a:lnTo>
                    <a:pt x="1309" y="279"/>
                  </a:lnTo>
                  <a:lnTo>
                    <a:pt x="1309" y="281"/>
                  </a:lnTo>
                  <a:lnTo>
                    <a:pt x="1308" y="281"/>
                  </a:lnTo>
                  <a:lnTo>
                    <a:pt x="1306" y="281"/>
                  </a:lnTo>
                  <a:lnTo>
                    <a:pt x="1304" y="281"/>
                  </a:lnTo>
                  <a:lnTo>
                    <a:pt x="1302" y="281"/>
                  </a:lnTo>
                  <a:lnTo>
                    <a:pt x="1300" y="281"/>
                  </a:lnTo>
                  <a:lnTo>
                    <a:pt x="1300" y="279"/>
                  </a:lnTo>
                  <a:lnTo>
                    <a:pt x="1299" y="279"/>
                  </a:lnTo>
                  <a:lnTo>
                    <a:pt x="1297" y="279"/>
                  </a:lnTo>
                  <a:lnTo>
                    <a:pt x="1297" y="277"/>
                  </a:lnTo>
                  <a:lnTo>
                    <a:pt x="1295" y="277"/>
                  </a:lnTo>
                  <a:lnTo>
                    <a:pt x="1295" y="279"/>
                  </a:lnTo>
                  <a:lnTo>
                    <a:pt x="1297" y="279"/>
                  </a:lnTo>
                  <a:lnTo>
                    <a:pt x="1297" y="281"/>
                  </a:lnTo>
                  <a:lnTo>
                    <a:pt x="1297" y="283"/>
                  </a:lnTo>
                  <a:lnTo>
                    <a:pt x="1295" y="283"/>
                  </a:lnTo>
                  <a:lnTo>
                    <a:pt x="1293" y="283"/>
                  </a:lnTo>
                  <a:lnTo>
                    <a:pt x="1291" y="285"/>
                  </a:lnTo>
                  <a:lnTo>
                    <a:pt x="1289" y="285"/>
                  </a:lnTo>
                  <a:lnTo>
                    <a:pt x="1291" y="285"/>
                  </a:lnTo>
                  <a:lnTo>
                    <a:pt x="1293" y="285"/>
                  </a:lnTo>
                  <a:lnTo>
                    <a:pt x="1295" y="285"/>
                  </a:lnTo>
                  <a:lnTo>
                    <a:pt x="1295" y="286"/>
                  </a:lnTo>
                  <a:lnTo>
                    <a:pt x="1297" y="286"/>
                  </a:lnTo>
                  <a:lnTo>
                    <a:pt x="1299" y="286"/>
                  </a:lnTo>
                  <a:lnTo>
                    <a:pt x="1299" y="288"/>
                  </a:lnTo>
                  <a:lnTo>
                    <a:pt x="1300" y="288"/>
                  </a:lnTo>
                  <a:lnTo>
                    <a:pt x="1302" y="288"/>
                  </a:lnTo>
                  <a:lnTo>
                    <a:pt x="1304" y="288"/>
                  </a:lnTo>
                  <a:lnTo>
                    <a:pt x="1306" y="288"/>
                  </a:lnTo>
                  <a:lnTo>
                    <a:pt x="1306" y="290"/>
                  </a:lnTo>
                  <a:lnTo>
                    <a:pt x="1308" y="290"/>
                  </a:lnTo>
                  <a:lnTo>
                    <a:pt x="1308" y="292"/>
                  </a:lnTo>
                  <a:lnTo>
                    <a:pt x="1309" y="292"/>
                  </a:lnTo>
                  <a:lnTo>
                    <a:pt x="1309" y="294"/>
                  </a:lnTo>
                  <a:lnTo>
                    <a:pt x="1309" y="296"/>
                  </a:lnTo>
                  <a:lnTo>
                    <a:pt x="1311" y="296"/>
                  </a:lnTo>
                  <a:lnTo>
                    <a:pt x="1313" y="296"/>
                  </a:lnTo>
                  <a:lnTo>
                    <a:pt x="1313" y="297"/>
                  </a:lnTo>
                  <a:lnTo>
                    <a:pt x="1315" y="297"/>
                  </a:lnTo>
                  <a:lnTo>
                    <a:pt x="1315" y="299"/>
                  </a:lnTo>
                  <a:lnTo>
                    <a:pt x="1313" y="299"/>
                  </a:lnTo>
                  <a:lnTo>
                    <a:pt x="1311" y="299"/>
                  </a:lnTo>
                  <a:lnTo>
                    <a:pt x="1311" y="297"/>
                  </a:lnTo>
                  <a:lnTo>
                    <a:pt x="1309" y="297"/>
                  </a:lnTo>
                  <a:lnTo>
                    <a:pt x="1309" y="299"/>
                  </a:lnTo>
                  <a:lnTo>
                    <a:pt x="1311" y="299"/>
                  </a:lnTo>
                  <a:lnTo>
                    <a:pt x="1311" y="301"/>
                  </a:lnTo>
                  <a:lnTo>
                    <a:pt x="1311" y="303"/>
                  </a:lnTo>
                  <a:lnTo>
                    <a:pt x="1309" y="303"/>
                  </a:lnTo>
                  <a:lnTo>
                    <a:pt x="1308" y="303"/>
                  </a:lnTo>
                  <a:lnTo>
                    <a:pt x="1308" y="301"/>
                  </a:lnTo>
                  <a:lnTo>
                    <a:pt x="1306" y="301"/>
                  </a:lnTo>
                  <a:lnTo>
                    <a:pt x="1304" y="301"/>
                  </a:lnTo>
                  <a:lnTo>
                    <a:pt x="1304" y="299"/>
                  </a:lnTo>
                  <a:lnTo>
                    <a:pt x="1302" y="299"/>
                  </a:lnTo>
                  <a:lnTo>
                    <a:pt x="1300" y="299"/>
                  </a:lnTo>
                  <a:lnTo>
                    <a:pt x="1302" y="301"/>
                  </a:lnTo>
                  <a:lnTo>
                    <a:pt x="1300" y="301"/>
                  </a:lnTo>
                  <a:lnTo>
                    <a:pt x="1300" y="303"/>
                  </a:lnTo>
                  <a:lnTo>
                    <a:pt x="1299" y="303"/>
                  </a:lnTo>
                  <a:lnTo>
                    <a:pt x="1299" y="301"/>
                  </a:lnTo>
                  <a:lnTo>
                    <a:pt x="1297" y="301"/>
                  </a:lnTo>
                  <a:lnTo>
                    <a:pt x="1297" y="299"/>
                  </a:lnTo>
                  <a:lnTo>
                    <a:pt x="1295" y="299"/>
                  </a:lnTo>
                  <a:lnTo>
                    <a:pt x="1293" y="299"/>
                  </a:lnTo>
                  <a:lnTo>
                    <a:pt x="1291" y="299"/>
                  </a:lnTo>
                  <a:lnTo>
                    <a:pt x="1293" y="299"/>
                  </a:lnTo>
                  <a:lnTo>
                    <a:pt x="1293" y="301"/>
                  </a:lnTo>
                  <a:lnTo>
                    <a:pt x="1293" y="303"/>
                  </a:lnTo>
                  <a:lnTo>
                    <a:pt x="1295" y="303"/>
                  </a:lnTo>
                  <a:lnTo>
                    <a:pt x="1295" y="305"/>
                  </a:lnTo>
                  <a:lnTo>
                    <a:pt x="1293" y="305"/>
                  </a:lnTo>
                  <a:lnTo>
                    <a:pt x="1293" y="306"/>
                  </a:lnTo>
                  <a:lnTo>
                    <a:pt x="1291" y="306"/>
                  </a:lnTo>
                  <a:lnTo>
                    <a:pt x="1289" y="306"/>
                  </a:lnTo>
                  <a:lnTo>
                    <a:pt x="1289" y="308"/>
                  </a:lnTo>
                  <a:lnTo>
                    <a:pt x="1291" y="308"/>
                  </a:lnTo>
                  <a:lnTo>
                    <a:pt x="1291" y="310"/>
                  </a:lnTo>
                  <a:lnTo>
                    <a:pt x="1291" y="308"/>
                  </a:lnTo>
                  <a:lnTo>
                    <a:pt x="1293" y="308"/>
                  </a:lnTo>
                  <a:lnTo>
                    <a:pt x="1295" y="308"/>
                  </a:lnTo>
                  <a:lnTo>
                    <a:pt x="1295" y="310"/>
                  </a:lnTo>
                  <a:lnTo>
                    <a:pt x="1293" y="310"/>
                  </a:lnTo>
                  <a:lnTo>
                    <a:pt x="1293" y="312"/>
                  </a:lnTo>
                  <a:lnTo>
                    <a:pt x="1295" y="312"/>
                  </a:lnTo>
                  <a:lnTo>
                    <a:pt x="1297" y="312"/>
                  </a:lnTo>
                  <a:lnTo>
                    <a:pt x="1297" y="314"/>
                  </a:lnTo>
                  <a:lnTo>
                    <a:pt x="1297" y="316"/>
                  </a:lnTo>
                  <a:lnTo>
                    <a:pt x="1299" y="316"/>
                  </a:lnTo>
                  <a:lnTo>
                    <a:pt x="1297" y="316"/>
                  </a:lnTo>
                  <a:lnTo>
                    <a:pt x="1297" y="317"/>
                  </a:lnTo>
                  <a:lnTo>
                    <a:pt x="1299" y="317"/>
                  </a:lnTo>
                  <a:lnTo>
                    <a:pt x="1299" y="319"/>
                  </a:lnTo>
                  <a:lnTo>
                    <a:pt x="1299" y="321"/>
                  </a:lnTo>
                  <a:lnTo>
                    <a:pt x="1297" y="321"/>
                  </a:lnTo>
                  <a:lnTo>
                    <a:pt x="1295" y="321"/>
                  </a:lnTo>
                  <a:lnTo>
                    <a:pt x="1293" y="319"/>
                  </a:lnTo>
                  <a:lnTo>
                    <a:pt x="1293" y="321"/>
                  </a:lnTo>
                  <a:lnTo>
                    <a:pt x="1293" y="323"/>
                  </a:lnTo>
                  <a:lnTo>
                    <a:pt x="1295" y="323"/>
                  </a:lnTo>
                  <a:lnTo>
                    <a:pt x="1297" y="323"/>
                  </a:lnTo>
                  <a:lnTo>
                    <a:pt x="1297" y="325"/>
                  </a:lnTo>
                  <a:lnTo>
                    <a:pt x="1295" y="325"/>
                  </a:lnTo>
                  <a:lnTo>
                    <a:pt x="1293" y="325"/>
                  </a:lnTo>
                  <a:lnTo>
                    <a:pt x="1293" y="327"/>
                  </a:lnTo>
                  <a:lnTo>
                    <a:pt x="1291" y="327"/>
                  </a:lnTo>
                  <a:lnTo>
                    <a:pt x="1291" y="328"/>
                  </a:lnTo>
                  <a:lnTo>
                    <a:pt x="1293" y="328"/>
                  </a:lnTo>
                  <a:lnTo>
                    <a:pt x="1295" y="328"/>
                  </a:lnTo>
                  <a:lnTo>
                    <a:pt x="1295" y="330"/>
                  </a:lnTo>
                  <a:lnTo>
                    <a:pt x="1297" y="330"/>
                  </a:lnTo>
                  <a:lnTo>
                    <a:pt x="1295" y="330"/>
                  </a:lnTo>
                  <a:lnTo>
                    <a:pt x="1295" y="332"/>
                  </a:lnTo>
                  <a:lnTo>
                    <a:pt x="1295" y="334"/>
                  </a:lnTo>
                  <a:lnTo>
                    <a:pt x="1297" y="332"/>
                  </a:lnTo>
                  <a:lnTo>
                    <a:pt x="1299" y="332"/>
                  </a:lnTo>
                  <a:lnTo>
                    <a:pt x="1299" y="334"/>
                  </a:lnTo>
                  <a:lnTo>
                    <a:pt x="1300" y="334"/>
                  </a:lnTo>
                  <a:lnTo>
                    <a:pt x="1300" y="336"/>
                  </a:lnTo>
                  <a:lnTo>
                    <a:pt x="1302" y="336"/>
                  </a:lnTo>
                  <a:lnTo>
                    <a:pt x="1302" y="337"/>
                  </a:lnTo>
                  <a:lnTo>
                    <a:pt x="1304" y="337"/>
                  </a:lnTo>
                  <a:lnTo>
                    <a:pt x="1304" y="339"/>
                  </a:lnTo>
                  <a:lnTo>
                    <a:pt x="1302" y="339"/>
                  </a:lnTo>
                  <a:lnTo>
                    <a:pt x="1300" y="339"/>
                  </a:lnTo>
                  <a:lnTo>
                    <a:pt x="1300" y="341"/>
                  </a:lnTo>
                  <a:lnTo>
                    <a:pt x="1299" y="341"/>
                  </a:lnTo>
                  <a:lnTo>
                    <a:pt x="1299" y="339"/>
                  </a:lnTo>
                  <a:lnTo>
                    <a:pt x="1297" y="339"/>
                  </a:lnTo>
                  <a:lnTo>
                    <a:pt x="1297" y="341"/>
                  </a:lnTo>
                  <a:lnTo>
                    <a:pt x="1295" y="341"/>
                  </a:lnTo>
                  <a:lnTo>
                    <a:pt x="1295" y="339"/>
                  </a:lnTo>
                  <a:lnTo>
                    <a:pt x="1293" y="339"/>
                  </a:lnTo>
                  <a:lnTo>
                    <a:pt x="1293" y="341"/>
                  </a:lnTo>
                  <a:lnTo>
                    <a:pt x="1291" y="341"/>
                  </a:lnTo>
                  <a:lnTo>
                    <a:pt x="1291" y="343"/>
                  </a:lnTo>
                  <a:lnTo>
                    <a:pt x="1289" y="343"/>
                  </a:lnTo>
                  <a:lnTo>
                    <a:pt x="1288" y="341"/>
                  </a:lnTo>
                  <a:lnTo>
                    <a:pt x="1288" y="343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84" y="345"/>
                  </a:lnTo>
                  <a:lnTo>
                    <a:pt x="1284" y="347"/>
                  </a:lnTo>
                  <a:lnTo>
                    <a:pt x="1282" y="347"/>
                  </a:lnTo>
                  <a:lnTo>
                    <a:pt x="1282" y="345"/>
                  </a:lnTo>
                  <a:lnTo>
                    <a:pt x="1280" y="345"/>
                  </a:lnTo>
                  <a:lnTo>
                    <a:pt x="1280" y="347"/>
                  </a:lnTo>
                  <a:lnTo>
                    <a:pt x="1280" y="345"/>
                  </a:lnTo>
                  <a:lnTo>
                    <a:pt x="1279" y="345"/>
                  </a:lnTo>
                  <a:lnTo>
                    <a:pt x="1277" y="345"/>
                  </a:lnTo>
                  <a:lnTo>
                    <a:pt x="1275" y="345"/>
                  </a:lnTo>
                  <a:lnTo>
                    <a:pt x="1275" y="343"/>
                  </a:lnTo>
                  <a:lnTo>
                    <a:pt x="1273" y="345"/>
                  </a:lnTo>
                  <a:lnTo>
                    <a:pt x="1275" y="345"/>
                  </a:lnTo>
                  <a:lnTo>
                    <a:pt x="1275" y="347"/>
                  </a:lnTo>
                  <a:lnTo>
                    <a:pt x="1277" y="347"/>
                  </a:lnTo>
                  <a:lnTo>
                    <a:pt x="1277" y="348"/>
                  </a:lnTo>
                  <a:lnTo>
                    <a:pt x="1279" y="348"/>
                  </a:lnTo>
                  <a:lnTo>
                    <a:pt x="1279" y="350"/>
                  </a:lnTo>
                  <a:lnTo>
                    <a:pt x="1280" y="350"/>
                  </a:lnTo>
                  <a:lnTo>
                    <a:pt x="1280" y="352"/>
                  </a:lnTo>
                  <a:lnTo>
                    <a:pt x="1282" y="352"/>
                  </a:lnTo>
                  <a:lnTo>
                    <a:pt x="1284" y="352"/>
                  </a:lnTo>
                  <a:lnTo>
                    <a:pt x="1284" y="354"/>
                  </a:lnTo>
                  <a:lnTo>
                    <a:pt x="1286" y="354"/>
                  </a:lnTo>
                  <a:lnTo>
                    <a:pt x="1288" y="356"/>
                  </a:lnTo>
                  <a:lnTo>
                    <a:pt x="1289" y="356"/>
                  </a:lnTo>
                  <a:lnTo>
                    <a:pt x="1289" y="357"/>
                  </a:lnTo>
                  <a:lnTo>
                    <a:pt x="1291" y="357"/>
                  </a:lnTo>
                  <a:lnTo>
                    <a:pt x="1293" y="357"/>
                  </a:lnTo>
                  <a:lnTo>
                    <a:pt x="1293" y="359"/>
                  </a:lnTo>
                  <a:lnTo>
                    <a:pt x="1293" y="361"/>
                  </a:lnTo>
                  <a:lnTo>
                    <a:pt x="1291" y="361"/>
                  </a:lnTo>
                  <a:lnTo>
                    <a:pt x="1291" y="363"/>
                  </a:lnTo>
                  <a:lnTo>
                    <a:pt x="1293" y="363"/>
                  </a:lnTo>
                  <a:lnTo>
                    <a:pt x="1291" y="363"/>
                  </a:lnTo>
                  <a:lnTo>
                    <a:pt x="1291" y="365"/>
                  </a:lnTo>
                  <a:lnTo>
                    <a:pt x="1289" y="367"/>
                  </a:lnTo>
                  <a:lnTo>
                    <a:pt x="1289" y="368"/>
                  </a:lnTo>
                  <a:lnTo>
                    <a:pt x="1289" y="370"/>
                  </a:lnTo>
                  <a:lnTo>
                    <a:pt x="1289" y="372"/>
                  </a:lnTo>
                  <a:lnTo>
                    <a:pt x="1288" y="372"/>
                  </a:lnTo>
                  <a:lnTo>
                    <a:pt x="1288" y="374"/>
                  </a:lnTo>
                  <a:lnTo>
                    <a:pt x="1288" y="376"/>
                  </a:lnTo>
                  <a:lnTo>
                    <a:pt x="1288" y="377"/>
                  </a:lnTo>
                  <a:lnTo>
                    <a:pt x="1286" y="377"/>
                  </a:lnTo>
                  <a:lnTo>
                    <a:pt x="1286" y="379"/>
                  </a:lnTo>
                  <a:lnTo>
                    <a:pt x="1284" y="379"/>
                  </a:lnTo>
                  <a:lnTo>
                    <a:pt x="1284" y="381"/>
                  </a:lnTo>
                  <a:lnTo>
                    <a:pt x="1284" y="383"/>
                  </a:lnTo>
                  <a:lnTo>
                    <a:pt x="1284" y="385"/>
                  </a:lnTo>
                  <a:lnTo>
                    <a:pt x="1282" y="385"/>
                  </a:lnTo>
                  <a:lnTo>
                    <a:pt x="1282" y="387"/>
                  </a:lnTo>
                  <a:lnTo>
                    <a:pt x="1280" y="387"/>
                  </a:lnTo>
                  <a:lnTo>
                    <a:pt x="1280" y="388"/>
                  </a:lnTo>
                  <a:lnTo>
                    <a:pt x="1279" y="388"/>
                  </a:lnTo>
                  <a:lnTo>
                    <a:pt x="1279" y="390"/>
                  </a:lnTo>
                  <a:lnTo>
                    <a:pt x="1279" y="392"/>
                  </a:lnTo>
                  <a:lnTo>
                    <a:pt x="1279" y="394"/>
                  </a:lnTo>
                  <a:lnTo>
                    <a:pt x="1277" y="394"/>
                  </a:lnTo>
                  <a:lnTo>
                    <a:pt x="1277" y="392"/>
                  </a:lnTo>
                  <a:lnTo>
                    <a:pt x="1277" y="390"/>
                  </a:lnTo>
                  <a:lnTo>
                    <a:pt x="1275" y="390"/>
                  </a:lnTo>
                  <a:lnTo>
                    <a:pt x="1275" y="392"/>
                  </a:lnTo>
                  <a:lnTo>
                    <a:pt x="1273" y="392"/>
                  </a:lnTo>
                  <a:lnTo>
                    <a:pt x="1273" y="394"/>
                  </a:lnTo>
                  <a:lnTo>
                    <a:pt x="1271" y="394"/>
                  </a:lnTo>
                  <a:lnTo>
                    <a:pt x="1271" y="396"/>
                  </a:lnTo>
                  <a:lnTo>
                    <a:pt x="1269" y="396"/>
                  </a:lnTo>
                  <a:lnTo>
                    <a:pt x="1268" y="396"/>
                  </a:lnTo>
                  <a:lnTo>
                    <a:pt x="1266" y="398"/>
                  </a:lnTo>
                  <a:lnTo>
                    <a:pt x="1264" y="398"/>
                  </a:lnTo>
                  <a:lnTo>
                    <a:pt x="1262" y="398"/>
                  </a:lnTo>
                  <a:lnTo>
                    <a:pt x="1262" y="399"/>
                  </a:lnTo>
                  <a:lnTo>
                    <a:pt x="1260" y="399"/>
                  </a:lnTo>
                  <a:lnTo>
                    <a:pt x="1260" y="398"/>
                  </a:lnTo>
                  <a:lnTo>
                    <a:pt x="1259" y="396"/>
                  </a:lnTo>
                  <a:lnTo>
                    <a:pt x="1257" y="396"/>
                  </a:lnTo>
                  <a:lnTo>
                    <a:pt x="1255" y="396"/>
                  </a:lnTo>
                  <a:lnTo>
                    <a:pt x="1253" y="394"/>
                  </a:lnTo>
                  <a:lnTo>
                    <a:pt x="1251" y="394"/>
                  </a:lnTo>
                  <a:lnTo>
                    <a:pt x="1251" y="392"/>
                  </a:lnTo>
                  <a:lnTo>
                    <a:pt x="1249" y="392"/>
                  </a:lnTo>
                  <a:lnTo>
                    <a:pt x="1248" y="392"/>
                  </a:lnTo>
                  <a:lnTo>
                    <a:pt x="1248" y="394"/>
                  </a:lnTo>
                  <a:lnTo>
                    <a:pt x="1246" y="394"/>
                  </a:lnTo>
                  <a:lnTo>
                    <a:pt x="1246" y="396"/>
                  </a:lnTo>
                  <a:lnTo>
                    <a:pt x="1246" y="398"/>
                  </a:lnTo>
                  <a:lnTo>
                    <a:pt x="1244" y="399"/>
                  </a:lnTo>
                  <a:lnTo>
                    <a:pt x="1244" y="398"/>
                  </a:lnTo>
                  <a:lnTo>
                    <a:pt x="1242" y="398"/>
                  </a:lnTo>
                  <a:lnTo>
                    <a:pt x="1242" y="399"/>
                  </a:lnTo>
                  <a:lnTo>
                    <a:pt x="1242" y="398"/>
                  </a:lnTo>
                  <a:lnTo>
                    <a:pt x="1240" y="398"/>
                  </a:lnTo>
                  <a:lnTo>
                    <a:pt x="1240" y="396"/>
                  </a:lnTo>
                  <a:lnTo>
                    <a:pt x="1238" y="396"/>
                  </a:lnTo>
                  <a:lnTo>
                    <a:pt x="1237" y="394"/>
                  </a:lnTo>
                  <a:lnTo>
                    <a:pt x="1237" y="392"/>
                  </a:lnTo>
                  <a:lnTo>
                    <a:pt x="1235" y="392"/>
                  </a:lnTo>
                  <a:lnTo>
                    <a:pt x="1233" y="392"/>
                  </a:lnTo>
                  <a:lnTo>
                    <a:pt x="1233" y="394"/>
                  </a:lnTo>
                  <a:lnTo>
                    <a:pt x="1231" y="394"/>
                  </a:lnTo>
                  <a:lnTo>
                    <a:pt x="1231" y="392"/>
                  </a:lnTo>
                  <a:lnTo>
                    <a:pt x="1229" y="392"/>
                  </a:lnTo>
                  <a:lnTo>
                    <a:pt x="1228" y="390"/>
                  </a:lnTo>
                  <a:lnTo>
                    <a:pt x="1228" y="392"/>
                  </a:lnTo>
                  <a:lnTo>
                    <a:pt x="1228" y="394"/>
                  </a:lnTo>
                  <a:lnTo>
                    <a:pt x="1229" y="394"/>
                  </a:lnTo>
                  <a:lnTo>
                    <a:pt x="1228" y="396"/>
                  </a:lnTo>
                  <a:lnTo>
                    <a:pt x="1228" y="398"/>
                  </a:lnTo>
                  <a:lnTo>
                    <a:pt x="1229" y="398"/>
                  </a:lnTo>
                  <a:lnTo>
                    <a:pt x="1231" y="398"/>
                  </a:lnTo>
                  <a:lnTo>
                    <a:pt x="1231" y="399"/>
                  </a:lnTo>
                  <a:lnTo>
                    <a:pt x="1233" y="399"/>
                  </a:lnTo>
                  <a:lnTo>
                    <a:pt x="1233" y="401"/>
                  </a:lnTo>
                  <a:lnTo>
                    <a:pt x="1231" y="403"/>
                  </a:lnTo>
                  <a:lnTo>
                    <a:pt x="1231" y="405"/>
                  </a:lnTo>
                  <a:lnTo>
                    <a:pt x="1233" y="405"/>
                  </a:lnTo>
                  <a:lnTo>
                    <a:pt x="1233" y="407"/>
                  </a:lnTo>
                  <a:lnTo>
                    <a:pt x="1231" y="407"/>
                  </a:lnTo>
                  <a:lnTo>
                    <a:pt x="1229" y="405"/>
                  </a:lnTo>
                  <a:lnTo>
                    <a:pt x="1229" y="407"/>
                  </a:lnTo>
                  <a:lnTo>
                    <a:pt x="1228" y="407"/>
                  </a:lnTo>
                  <a:lnTo>
                    <a:pt x="1226" y="407"/>
                  </a:lnTo>
                  <a:lnTo>
                    <a:pt x="1226" y="408"/>
                  </a:lnTo>
                  <a:lnTo>
                    <a:pt x="1228" y="408"/>
                  </a:lnTo>
                  <a:lnTo>
                    <a:pt x="1228" y="410"/>
                  </a:lnTo>
                  <a:lnTo>
                    <a:pt x="1228" y="412"/>
                  </a:lnTo>
                  <a:lnTo>
                    <a:pt x="1228" y="414"/>
                  </a:lnTo>
                  <a:lnTo>
                    <a:pt x="1226" y="414"/>
                  </a:lnTo>
                  <a:lnTo>
                    <a:pt x="1226" y="416"/>
                  </a:lnTo>
                  <a:lnTo>
                    <a:pt x="1224" y="416"/>
                  </a:lnTo>
                  <a:lnTo>
                    <a:pt x="1224" y="418"/>
                  </a:lnTo>
                  <a:lnTo>
                    <a:pt x="1222" y="418"/>
                  </a:lnTo>
                  <a:lnTo>
                    <a:pt x="1218" y="416"/>
                  </a:lnTo>
                  <a:lnTo>
                    <a:pt x="1217" y="414"/>
                  </a:lnTo>
                  <a:lnTo>
                    <a:pt x="1215" y="412"/>
                  </a:lnTo>
                  <a:lnTo>
                    <a:pt x="1213" y="414"/>
                  </a:lnTo>
                  <a:lnTo>
                    <a:pt x="1211" y="412"/>
                  </a:lnTo>
                  <a:lnTo>
                    <a:pt x="1209" y="412"/>
                  </a:lnTo>
                  <a:lnTo>
                    <a:pt x="1209" y="410"/>
                  </a:lnTo>
                  <a:lnTo>
                    <a:pt x="1208" y="410"/>
                  </a:lnTo>
                  <a:lnTo>
                    <a:pt x="1206" y="408"/>
                  </a:lnTo>
                  <a:lnTo>
                    <a:pt x="1204" y="408"/>
                  </a:lnTo>
                  <a:lnTo>
                    <a:pt x="1202" y="407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8" y="408"/>
                  </a:lnTo>
                  <a:lnTo>
                    <a:pt x="1197" y="408"/>
                  </a:lnTo>
                  <a:lnTo>
                    <a:pt x="1195" y="410"/>
                  </a:lnTo>
                  <a:lnTo>
                    <a:pt x="1193" y="410"/>
                  </a:lnTo>
                  <a:lnTo>
                    <a:pt x="1191" y="412"/>
                  </a:lnTo>
                  <a:lnTo>
                    <a:pt x="1189" y="414"/>
                  </a:lnTo>
                  <a:lnTo>
                    <a:pt x="1189" y="416"/>
                  </a:lnTo>
                  <a:lnTo>
                    <a:pt x="1187" y="416"/>
                  </a:lnTo>
                  <a:lnTo>
                    <a:pt x="1187" y="418"/>
                  </a:lnTo>
                  <a:lnTo>
                    <a:pt x="1186" y="419"/>
                  </a:lnTo>
                  <a:lnTo>
                    <a:pt x="1186" y="421"/>
                  </a:lnTo>
                  <a:lnTo>
                    <a:pt x="1184" y="423"/>
                  </a:lnTo>
                  <a:lnTo>
                    <a:pt x="1186" y="425"/>
                  </a:lnTo>
                  <a:lnTo>
                    <a:pt x="1187" y="425"/>
                  </a:lnTo>
                  <a:lnTo>
                    <a:pt x="1187" y="427"/>
                  </a:lnTo>
                  <a:lnTo>
                    <a:pt x="1189" y="428"/>
                  </a:lnTo>
                  <a:lnTo>
                    <a:pt x="1191" y="428"/>
                  </a:lnTo>
                  <a:lnTo>
                    <a:pt x="1193" y="428"/>
                  </a:lnTo>
                  <a:lnTo>
                    <a:pt x="1195" y="428"/>
                  </a:lnTo>
                  <a:lnTo>
                    <a:pt x="1197" y="428"/>
                  </a:lnTo>
                  <a:lnTo>
                    <a:pt x="1198" y="430"/>
                  </a:lnTo>
                  <a:lnTo>
                    <a:pt x="1197" y="434"/>
                  </a:lnTo>
                  <a:lnTo>
                    <a:pt x="1198" y="434"/>
                  </a:lnTo>
                  <a:lnTo>
                    <a:pt x="1202" y="439"/>
                  </a:lnTo>
                  <a:lnTo>
                    <a:pt x="1202" y="441"/>
                  </a:lnTo>
                  <a:lnTo>
                    <a:pt x="1202" y="443"/>
                  </a:lnTo>
                  <a:lnTo>
                    <a:pt x="1202" y="445"/>
                  </a:lnTo>
                  <a:lnTo>
                    <a:pt x="1200" y="447"/>
                  </a:lnTo>
                  <a:lnTo>
                    <a:pt x="1198" y="445"/>
                  </a:lnTo>
                  <a:lnTo>
                    <a:pt x="1198" y="447"/>
                  </a:lnTo>
                  <a:lnTo>
                    <a:pt x="1197" y="447"/>
                  </a:lnTo>
                  <a:lnTo>
                    <a:pt x="1195" y="449"/>
                  </a:lnTo>
                  <a:lnTo>
                    <a:pt x="1193" y="449"/>
                  </a:lnTo>
                  <a:lnTo>
                    <a:pt x="1193" y="450"/>
                  </a:lnTo>
                  <a:lnTo>
                    <a:pt x="1191" y="450"/>
                  </a:lnTo>
                  <a:lnTo>
                    <a:pt x="1189" y="450"/>
                  </a:lnTo>
                  <a:lnTo>
                    <a:pt x="1187" y="450"/>
                  </a:lnTo>
                  <a:lnTo>
                    <a:pt x="1186" y="449"/>
                  </a:lnTo>
                  <a:lnTo>
                    <a:pt x="1182" y="449"/>
                  </a:lnTo>
                  <a:lnTo>
                    <a:pt x="1180" y="449"/>
                  </a:lnTo>
                  <a:lnTo>
                    <a:pt x="1178" y="449"/>
                  </a:lnTo>
                  <a:lnTo>
                    <a:pt x="1177" y="450"/>
                  </a:lnTo>
                  <a:lnTo>
                    <a:pt x="1175" y="452"/>
                  </a:lnTo>
                  <a:lnTo>
                    <a:pt x="1175" y="454"/>
                  </a:lnTo>
                  <a:lnTo>
                    <a:pt x="1175" y="456"/>
                  </a:lnTo>
                  <a:lnTo>
                    <a:pt x="1175" y="458"/>
                  </a:lnTo>
                  <a:lnTo>
                    <a:pt x="1175" y="459"/>
                  </a:lnTo>
                  <a:lnTo>
                    <a:pt x="1175" y="461"/>
                  </a:lnTo>
                  <a:lnTo>
                    <a:pt x="1178" y="463"/>
                  </a:lnTo>
                  <a:lnTo>
                    <a:pt x="1180" y="465"/>
                  </a:lnTo>
                  <a:lnTo>
                    <a:pt x="1182" y="465"/>
                  </a:lnTo>
                  <a:lnTo>
                    <a:pt x="1186" y="465"/>
                  </a:lnTo>
                  <a:lnTo>
                    <a:pt x="1189" y="465"/>
                  </a:lnTo>
                  <a:lnTo>
                    <a:pt x="1191" y="467"/>
                  </a:lnTo>
                  <a:lnTo>
                    <a:pt x="1193" y="469"/>
                  </a:lnTo>
                  <a:lnTo>
                    <a:pt x="1193" y="470"/>
                  </a:lnTo>
                  <a:lnTo>
                    <a:pt x="1191" y="472"/>
                  </a:lnTo>
                  <a:lnTo>
                    <a:pt x="1189" y="474"/>
                  </a:lnTo>
                  <a:lnTo>
                    <a:pt x="1187" y="478"/>
                  </a:lnTo>
                  <a:lnTo>
                    <a:pt x="1180" y="479"/>
                  </a:lnTo>
                  <a:lnTo>
                    <a:pt x="1178" y="481"/>
                  </a:lnTo>
                  <a:lnTo>
                    <a:pt x="1177" y="481"/>
                  </a:lnTo>
                  <a:lnTo>
                    <a:pt x="1178" y="479"/>
                  </a:lnTo>
                  <a:lnTo>
                    <a:pt x="1178" y="478"/>
                  </a:lnTo>
                  <a:lnTo>
                    <a:pt x="1178" y="476"/>
                  </a:lnTo>
                  <a:lnTo>
                    <a:pt x="1177" y="476"/>
                  </a:lnTo>
                  <a:lnTo>
                    <a:pt x="1175" y="476"/>
                  </a:lnTo>
                  <a:lnTo>
                    <a:pt x="1173" y="476"/>
                  </a:lnTo>
                  <a:lnTo>
                    <a:pt x="1171" y="476"/>
                  </a:lnTo>
                  <a:lnTo>
                    <a:pt x="1169" y="474"/>
                  </a:lnTo>
                  <a:lnTo>
                    <a:pt x="1167" y="476"/>
                  </a:lnTo>
                  <a:lnTo>
                    <a:pt x="1166" y="476"/>
                  </a:lnTo>
                  <a:lnTo>
                    <a:pt x="1164" y="478"/>
                  </a:lnTo>
                  <a:lnTo>
                    <a:pt x="1162" y="479"/>
                  </a:lnTo>
                  <a:lnTo>
                    <a:pt x="1160" y="481"/>
                  </a:lnTo>
                  <a:lnTo>
                    <a:pt x="1158" y="485"/>
                  </a:lnTo>
                  <a:lnTo>
                    <a:pt x="1160" y="487"/>
                  </a:lnTo>
                  <a:lnTo>
                    <a:pt x="1164" y="489"/>
                  </a:lnTo>
                  <a:lnTo>
                    <a:pt x="1166" y="489"/>
                  </a:lnTo>
                  <a:lnTo>
                    <a:pt x="1167" y="489"/>
                  </a:lnTo>
                  <a:lnTo>
                    <a:pt x="1167" y="490"/>
                  </a:lnTo>
                  <a:lnTo>
                    <a:pt x="1167" y="492"/>
                  </a:lnTo>
                  <a:lnTo>
                    <a:pt x="1167" y="494"/>
                  </a:lnTo>
                  <a:lnTo>
                    <a:pt x="1166" y="496"/>
                  </a:lnTo>
                  <a:lnTo>
                    <a:pt x="1164" y="498"/>
                  </a:lnTo>
                  <a:lnTo>
                    <a:pt x="1162" y="496"/>
                  </a:lnTo>
                  <a:lnTo>
                    <a:pt x="1160" y="496"/>
                  </a:lnTo>
                  <a:lnTo>
                    <a:pt x="1158" y="496"/>
                  </a:lnTo>
                  <a:lnTo>
                    <a:pt x="1157" y="498"/>
                  </a:lnTo>
                  <a:lnTo>
                    <a:pt x="1157" y="500"/>
                  </a:lnTo>
                  <a:lnTo>
                    <a:pt x="1157" y="501"/>
                  </a:lnTo>
                  <a:lnTo>
                    <a:pt x="1157" y="503"/>
                  </a:lnTo>
                  <a:lnTo>
                    <a:pt x="1155" y="505"/>
                  </a:lnTo>
                  <a:lnTo>
                    <a:pt x="1155" y="507"/>
                  </a:lnTo>
                  <a:lnTo>
                    <a:pt x="1151" y="507"/>
                  </a:lnTo>
                  <a:lnTo>
                    <a:pt x="1147" y="509"/>
                  </a:lnTo>
                  <a:lnTo>
                    <a:pt x="1146" y="510"/>
                  </a:lnTo>
                  <a:lnTo>
                    <a:pt x="1140" y="512"/>
                  </a:lnTo>
                  <a:lnTo>
                    <a:pt x="1138" y="512"/>
                  </a:lnTo>
                  <a:lnTo>
                    <a:pt x="1135" y="512"/>
                  </a:lnTo>
                  <a:lnTo>
                    <a:pt x="1133" y="512"/>
                  </a:lnTo>
                  <a:lnTo>
                    <a:pt x="1131" y="512"/>
                  </a:lnTo>
                  <a:lnTo>
                    <a:pt x="1129" y="514"/>
                  </a:lnTo>
                  <a:lnTo>
                    <a:pt x="1127" y="514"/>
                  </a:lnTo>
                  <a:lnTo>
                    <a:pt x="1127" y="516"/>
                  </a:lnTo>
                  <a:lnTo>
                    <a:pt x="1129" y="516"/>
                  </a:lnTo>
                  <a:lnTo>
                    <a:pt x="1129" y="518"/>
                  </a:lnTo>
                  <a:lnTo>
                    <a:pt x="1127" y="520"/>
                  </a:lnTo>
                  <a:lnTo>
                    <a:pt x="1127" y="521"/>
                  </a:lnTo>
                  <a:lnTo>
                    <a:pt x="1126" y="523"/>
                  </a:lnTo>
                  <a:lnTo>
                    <a:pt x="1124" y="523"/>
                  </a:lnTo>
                  <a:lnTo>
                    <a:pt x="1122" y="525"/>
                  </a:lnTo>
                  <a:lnTo>
                    <a:pt x="1120" y="525"/>
                  </a:lnTo>
                  <a:lnTo>
                    <a:pt x="1120" y="523"/>
                  </a:lnTo>
                  <a:lnTo>
                    <a:pt x="1118" y="523"/>
                  </a:lnTo>
                  <a:lnTo>
                    <a:pt x="1116" y="521"/>
                  </a:lnTo>
                  <a:lnTo>
                    <a:pt x="1113" y="520"/>
                  </a:lnTo>
                  <a:lnTo>
                    <a:pt x="1111" y="518"/>
                  </a:lnTo>
                  <a:lnTo>
                    <a:pt x="1109" y="518"/>
                  </a:lnTo>
                  <a:lnTo>
                    <a:pt x="1107" y="518"/>
                  </a:lnTo>
                  <a:lnTo>
                    <a:pt x="1106" y="518"/>
                  </a:lnTo>
                  <a:lnTo>
                    <a:pt x="1104" y="518"/>
                  </a:lnTo>
                  <a:lnTo>
                    <a:pt x="1102" y="520"/>
                  </a:lnTo>
                  <a:lnTo>
                    <a:pt x="1100" y="521"/>
                  </a:lnTo>
                  <a:lnTo>
                    <a:pt x="1098" y="525"/>
                  </a:lnTo>
                  <a:lnTo>
                    <a:pt x="1098" y="527"/>
                  </a:lnTo>
                  <a:lnTo>
                    <a:pt x="1098" y="529"/>
                  </a:lnTo>
                  <a:lnTo>
                    <a:pt x="1095" y="529"/>
                  </a:lnTo>
                  <a:lnTo>
                    <a:pt x="1093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6" y="536"/>
                  </a:lnTo>
                  <a:lnTo>
                    <a:pt x="1084" y="538"/>
                  </a:lnTo>
                  <a:lnTo>
                    <a:pt x="1082" y="538"/>
                  </a:lnTo>
                  <a:lnTo>
                    <a:pt x="1082" y="540"/>
                  </a:lnTo>
                  <a:lnTo>
                    <a:pt x="1082" y="541"/>
                  </a:lnTo>
                  <a:lnTo>
                    <a:pt x="1084" y="541"/>
                  </a:lnTo>
                  <a:lnTo>
                    <a:pt x="1084" y="543"/>
                  </a:lnTo>
                  <a:lnTo>
                    <a:pt x="1084" y="545"/>
                  </a:lnTo>
                  <a:lnTo>
                    <a:pt x="1086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6" y="552"/>
                  </a:lnTo>
                  <a:lnTo>
                    <a:pt x="1086" y="554"/>
                  </a:lnTo>
                  <a:lnTo>
                    <a:pt x="1084" y="554"/>
                  </a:lnTo>
                  <a:lnTo>
                    <a:pt x="1084" y="556"/>
                  </a:lnTo>
                  <a:lnTo>
                    <a:pt x="1080" y="556"/>
                  </a:lnTo>
                  <a:lnTo>
                    <a:pt x="1078" y="556"/>
                  </a:lnTo>
                  <a:lnTo>
                    <a:pt x="1078" y="554"/>
                  </a:lnTo>
                  <a:lnTo>
                    <a:pt x="1078" y="552"/>
                  </a:lnTo>
                  <a:lnTo>
                    <a:pt x="1076" y="551"/>
                  </a:lnTo>
                  <a:lnTo>
                    <a:pt x="1075" y="549"/>
                  </a:lnTo>
                  <a:lnTo>
                    <a:pt x="1075" y="547"/>
                  </a:lnTo>
                  <a:lnTo>
                    <a:pt x="1073" y="545"/>
                  </a:lnTo>
                  <a:lnTo>
                    <a:pt x="1071" y="545"/>
                  </a:lnTo>
                  <a:lnTo>
                    <a:pt x="1069" y="545"/>
                  </a:lnTo>
                  <a:lnTo>
                    <a:pt x="1067" y="547"/>
                  </a:lnTo>
                  <a:lnTo>
                    <a:pt x="1067" y="549"/>
                  </a:lnTo>
                  <a:lnTo>
                    <a:pt x="1066" y="549"/>
                  </a:lnTo>
                  <a:lnTo>
                    <a:pt x="1066" y="551"/>
                  </a:lnTo>
                  <a:lnTo>
                    <a:pt x="1064" y="552"/>
                  </a:lnTo>
                  <a:lnTo>
                    <a:pt x="1062" y="554"/>
                  </a:lnTo>
                  <a:lnTo>
                    <a:pt x="1060" y="556"/>
                  </a:lnTo>
                  <a:lnTo>
                    <a:pt x="1060" y="558"/>
                  </a:lnTo>
                  <a:lnTo>
                    <a:pt x="1058" y="560"/>
                  </a:lnTo>
                  <a:lnTo>
                    <a:pt x="1055" y="561"/>
                  </a:lnTo>
                  <a:lnTo>
                    <a:pt x="1053" y="565"/>
                  </a:lnTo>
                  <a:lnTo>
                    <a:pt x="1051" y="567"/>
                  </a:lnTo>
                  <a:lnTo>
                    <a:pt x="1049" y="569"/>
                  </a:lnTo>
                  <a:lnTo>
                    <a:pt x="1047" y="569"/>
                  </a:lnTo>
                  <a:lnTo>
                    <a:pt x="1047" y="571"/>
                  </a:lnTo>
                  <a:lnTo>
                    <a:pt x="1047" y="572"/>
                  </a:lnTo>
                  <a:lnTo>
                    <a:pt x="1049" y="572"/>
                  </a:lnTo>
                  <a:lnTo>
                    <a:pt x="1051" y="574"/>
                  </a:lnTo>
                  <a:lnTo>
                    <a:pt x="1053" y="574"/>
                  </a:lnTo>
                  <a:lnTo>
                    <a:pt x="1056" y="574"/>
                  </a:lnTo>
                  <a:lnTo>
                    <a:pt x="1058" y="576"/>
                  </a:lnTo>
                  <a:lnTo>
                    <a:pt x="1058" y="578"/>
                  </a:lnTo>
                  <a:lnTo>
                    <a:pt x="1058" y="580"/>
                  </a:lnTo>
                  <a:lnTo>
                    <a:pt x="1056" y="581"/>
                  </a:lnTo>
                  <a:lnTo>
                    <a:pt x="1055" y="581"/>
                  </a:lnTo>
                  <a:lnTo>
                    <a:pt x="1053" y="581"/>
                  </a:lnTo>
                  <a:lnTo>
                    <a:pt x="1051" y="583"/>
                  </a:lnTo>
                  <a:lnTo>
                    <a:pt x="1049" y="583"/>
                  </a:lnTo>
                  <a:lnTo>
                    <a:pt x="1047" y="583"/>
                  </a:lnTo>
                  <a:lnTo>
                    <a:pt x="1045" y="581"/>
                  </a:lnTo>
                  <a:lnTo>
                    <a:pt x="1044" y="580"/>
                  </a:lnTo>
                  <a:lnTo>
                    <a:pt x="1042" y="581"/>
                  </a:lnTo>
                  <a:lnTo>
                    <a:pt x="1040" y="583"/>
                  </a:lnTo>
                  <a:lnTo>
                    <a:pt x="1036" y="585"/>
                  </a:lnTo>
                  <a:lnTo>
                    <a:pt x="1033" y="587"/>
                  </a:lnTo>
                  <a:lnTo>
                    <a:pt x="1033" y="589"/>
                  </a:lnTo>
                  <a:lnTo>
                    <a:pt x="1033" y="591"/>
                  </a:lnTo>
                  <a:lnTo>
                    <a:pt x="1033" y="592"/>
                  </a:lnTo>
                  <a:lnTo>
                    <a:pt x="1033" y="596"/>
                  </a:lnTo>
                  <a:lnTo>
                    <a:pt x="1033" y="602"/>
                  </a:lnTo>
                  <a:lnTo>
                    <a:pt x="1036" y="603"/>
                  </a:lnTo>
                  <a:lnTo>
                    <a:pt x="1038" y="603"/>
                  </a:lnTo>
                  <a:lnTo>
                    <a:pt x="1038" y="605"/>
                  </a:lnTo>
                  <a:lnTo>
                    <a:pt x="1040" y="607"/>
                  </a:lnTo>
                  <a:lnTo>
                    <a:pt x="1040" y="609"/>
                  </a:lnTo>
                  <a:lnTo>
                    <a:pt x="1038" y="611"/>
                  </a:lnTo>
                  <a:lnTo>
                    <a:pt x="1038" y="612"/>
                  </a:lnTo>
                  <a:lnTo>
                    <a:pt x="1038" y="614"/>
                  </a:lnTo>
                  <a:lnTo>
                    <a:pt x="1036" y="614"/>
                  </a:lnTo>
                  <a:lnTo>
                    <a:pt x="1035" y="616"/>
                  </a:lnTo>
                  <a:lnTo>
                    <a:pt x="1031" y="614"/>
                  </a:lnTo>
                  <a:lnTo>
                    <a:pt x="1029" y="614"/>
                  </a:lnTo>
                  <a:lnTo>
                    <a:pt x="1027" y="612"/>
                  </a:lnTo>
                  <a:lnTo>
                    <a:pt x="1025" y="612"/>
                  </a:lnTo>
                  <a:lnTo>
                    <a:pt x="1024" y="612"/>
                  </a:lnTo>
                  <a:lnTo>
                    <a:pt x="1020" y="611"/>
                  </a:lnTo>
                  <a:lnTo>
                    <a:pt x="1018" y="609"/>
                  </a:lnTo>
                  <a:lnTo>
                    <a:pt x="1020" y="609"/>
                  </a:lnTo>
                  <a:lnTo>
                    <a:pt x="1020" y="607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22" y="602"/>
                  </a:lnTo>
                  <a:lnTo>
                    <a:pt x="1022" y="600"/>
                  </a:lnTo>
                  <a:lnTo>
                    <a:pt x="1022" y="596"/>
                  </a:lnTo>
                  <a:lnTo>
                    <a:pt x="1022" y="594"/>
                  </a:lnTo>
                  <a:lnTo>
                    <a:pt x="1020" y="594"/>
                  </a:lnTo>
                  <a:lnTo>
                    <a:pt x="1018" y="592"/>
                  </a:lnTo>
                  <a:lnTo>
                    <a:pt x="1015" y="592"/>
                  </a:lnTo>
                  <a:lnTo>
                    <a:pt x="1013" y="592"/>
                  </a:lnTo>
                  <a:lnTo>
                    <a:pt x="1009" y="594"/>
                  </a:lnTo>
                  <a:lnTo>
                    <a:pt x="1007" y="594"/>
                  </a:lnTo>
                  <a:lnTo>
                    <a:pt x="1007" y="596"/>
                  </a:lnTo>
                  <a:lnTo>
                    <a:pt x="1005" y="596"/>
                  </a:lnTo>
                  <a:lnTo>
                    <a:pt x="1005" y="598"/>
                  </a:lnTo>
                  <a:lnTo>
                    <a:pt x="1007" y="600"/>
                  </a:lnTo>
                  <a:lnTo>
                    <a:pt x="1007" y="602"/>
                  </a:lnTo>
                  <a:lnTo>
                    <a:pt x="1007" y="603"/>
                  </a:lnTo>
                  <a:lnTo>
                    <a:pt x="1005" y="605"/>
                  </a:lnTo>
                  <a:lnTo>
                    <a:pt x="1002" y="605"/>
                  </a:lnTo>
                  <a:lnTo>
                    <a:pt x="998" y="605"/>
                  </a:lnTo>
                  <a:lnTo>
                    <a:pt x="996" y="607"/>
                  </a:lnTo>
                  <a:lnTo>
                    <a:pt x="993" y="609"/>
                  </a:lnTo>
                  <a:lnTo>
                    <a:pt x="991" y="609"/>
                  </a:lnTo>
                  <a:lnTo>
                    <a:pt x="989" y="609"/>
                  </a:lnTo>
                  <a:lnTo>
                    <a:pt x="987" y="609"/>
                  </a:lnTo>
                  <a:lnTo>
                    <a:pt x="985" y="609"/>
                  </a:lnTo>
                  <a:lnTo>
                    <a:pt x="984" y="609"/>
                  </a:lnTo>
                  <a:lnTo>
                    <a:pt x="982" y="609"/>
                  </a:lnTo>
                  <a:lnTo>
                    <a:pt x="978" y="609"/>
                  </a:lnTo>
                  <a:lnTo>
                    <a:pt x="976" y="611"/>
                  </a:lnTo>
                  <a:lnTo>
                    <a:pt x="976" y="612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69" y="612"/>
                  </a:lnTo>
                  <a:lnTo>
                    <a:pt x="967" y="612"/>
                  </a:lnTo>
                  <a:lnTo>
                    <a:pt x="965" y="612"/>
                  </a:lnTo>
                  <a:lnTo>
                    <a:pt x="965" y="611"/>
                  </a:lnTo>
                  <a:lnTo>
                    <a:pt x="965" y="609"/>
                  </a:lnTo>
                  <a:lnTo>
                    <a:pt x="965" y="607"/>
                  </a:lnTo>
                  <a:lnTo>
                    <a:pt x="964" y="605"/>
                  </a:lnTo>
                  <a:lnTo>
                    <a:pt x="964" y="603"/>
                  </a:lnTo>
                  <a:lnTo>
                    <a:pt x="962" y="602"/>
                  </a:lnTo>
                  <a:lnTo>
                    <a:pt x="962" y="598"/>
                  </a:lnTo>
                  <a:lnTo>
                    <a:pt x="962" y="596"/>
                  </a:lnTo>
                  <a:lnTo>
                    <a:pt x="962" y="594"/>
                  </a:lnTo>
                  <a:lnTo>
                    <a:pt x="960" y="592"/>
                  </a:lnTo>
                  <a:lnTo>
                    <a:pt x="958" y="592"/>
                  </a:lnTo>
                  <a:lnTo>
                    <a:pt x="956" y="592"/>
                  </a:lnTo>
                  <a:lnTo>
                    <a:pt x="954" y="592"/>
                  </a:lnTo>
                  <a:lnTo>
                    <a:pt x="954" y="594"/>
                  </a:lnTo>
                  <a:lnTo>
                    <a:pt x="954" y="596"/>
                  </a:lnTo>
                  <a:lnTo>
                    <a:pt x="954" y="598"/>
                  </a:lnTo>
                  <a:lnTo>
                    <a:pt x="954" y="600"/>
                  </a:lnTo>
                  <a:lnTo>
                    <a:pt x="954" y="602"/>
                  </a:lnTo>
                  <a:lnTo>
                    <a:pt x="953" y="602"/>
                  </a:lnTo>
                  <a:lnTo>
                    <a:pt x="951" y="602"/>
                  </a:lnTo>
                  <a:lnTo>
                    <a:pt x="949" y="602"/>
                  </a:lnTo>
                  <a:lnTo>
                    <a:pt x="945" y="602"/>
                  </a:lnTo>
                  <a:lnTo>
                    <a:pt x="944" y="602"/>
                  </a:lnTo>
                  <a:lnTo>
                    <a:pt x="942" y="603"/>
                  </a:lnTo>
                  <a:lnTo>
                    <a:pt x="940" y="603"/>
                  </a:lnTo>
                  <a:lnTo>
                    <a:pt x="940" y="605"/>
                  </a:lnTo>
                  <a:lnTo>
                    <a:pt x="938" y="607"/>
                  </a:lnTo>
                  <a:lnTo>
                    <a:pt x="938" y="609"/>
                  </a:lnTo>
                  <a:lnTo>
                    <a:pt x="938" y="611"/>
                  </a:lnTo>
                  <a:lnTo>
                    <a:pt x="938" y="612"/>
                  </a:lnTo>
                  <a:lnTo>
                    <a:pt x="938" y="614"/>
                  </a:lnTo>
                  <a:lnTo>
                    <a:pt x="938" y="616"/>
                  </a:lnTo>
                  <a:lnTo>
                    <a:pt x="936" y="618"/>
                  </a:lnTo>
                  <a:lnTo>
                    <a:pt x="934" y="618"/>
                  </a:lnTo>
                  <a:lnTo>
                    <a:pt x="933" y="618"/>
                  </a:lnTo>
                  <a:lnTo>
                    <a:pt x="931" y="616"/>
                  </a:lnTo>
                  <a:lnTo>
                    <a:pt x="929" y="616"/>
                  </a:lnTo>
                  <a:lnTo>
                    <a:pt x="927" y="616"/>
                  </a:lnTo>
                  <a:lnTo>
                    <a:pt x="925" y="616"/>
                  </a:lnTo>
                  <a:lnTo>
                    <a:pt x="923" y="616"/>
                  </a:lnTo>
                  <a:lnTo>
                    <a:pt x="922" y="616"/>
                  </a:lnTo>
                  <a:lnTo>
                    <a:pt x="922" y="618"/>
                  </a:lnTo>
                  <a:lnTo>
                    <a:pt x="922" y="620"/>
                  </a:lnTo>
                  <a:lnTo>
                    <a:pt x="922" y="622"/>
                  </a:lnTo>
                  <a:lnTo>
                    <a:pt x="923" y="623"/>
                  </a:lnTo>
                  <a:lnTo>
                    <a:pt x="923" y="625"/>
                  </a:lnTo>
                  <a:lnTo>
                    <a:pt x="922" y="627"/>
                  </a:lnTo>
                  <a:lnTo>
                    <a:pt x="918" y="631"/>
                  </a:lnTo>
                  <a:lnTo>
                    <a:pt x="916" y="632"/>
                  </a:lnTo>
                  <a:lnTo>
                    <a:pt x="914" y="634"/>
                  </a:lnTo>
                  <a:lnTo>
                    <a:pt x="914" y="636"/>
                  </a:lnTo>
                  <a:lnTo>
                    <a:pt x="914" y="638"/>
                  </a:lnTo>
                  <a:lnTo>
                    <a:pt x="916" y="638"/>
                  </a:lnTo>
                  <a:lnTo>
                    <a:pt x="916" y="640"/>
                  </a:lnTo>
                  <a:lnTo>
                    <a:pt x="916" y="642"/>
                  </a:lnTo>
                  <a:lnTo>
                    <a:pt x="916" y="643"/>
                  </a:lnTo>
                  <a:lnTo>
                    <a:pt x="914" y="643"/>
                  </a:lnTo>
                  <a:lnTo>
                    <a:pt x="913" y="645"/>
                  </a:lnTo>
                  <a:lnTo>
                    <a:pt x="909" y="643"/>
                  </a:lnTo>
                  <a:lnTo>
                    <a:pt x="907" y="643"/>
                  </a:lnTo>
                  <a:lnTo>
                    <a:pt x="905" y="643"/>
                  </a:lnTo>
                  <a:lnTo>
                    <a:pt x="903" y="642"/>
                  </a:lnTo>
                  <a:lnTo>
                    <a:pt x="902" y="642"/>
                  </a:lnTo>
                  <a:lnTo>
                    <a:pt x="902" y="640"/>
                  </a:lnTo>
                  <a:lnTo>
                    <a:pt x="902" y="638"/>
                  </a:lnTo>
                  <a:lnTo>
                    <a:pt x="903" y="636"/>
                  </a:lnTo>
                  <a:lnTo>
                    <a:pt x="903" y="634"/>
                  </a:lnTo>
                  <a:lnTo>
                    <a:pt x="903" y="632"/>
                  </a:lnTo>
                  <a:lnTo>
                    <a:pt x="902" y="632"/>
                  </a:lnTo>
                  <a:lnTo>
                    <a:pt x="900" y="632"/>
                  </a:lnTo>
                  <a:lnTo>
                    <a:pt x="894" y="634"/>
                  </a:lnTo>
                  <a:lnTo>
                    <a:pt x="893" y="634"/>
                  </a:lnTo>
                  <a:lnTo>
                    <a:pt x="893" y="640"/>
                  </a:lnTo>
                  <a:lnTo>
                    <a:pt x="894" y="642"/>
                  </a:lnTo>
                  <a:lnTo>
                    <a:pt x="894" y="645"/>
                  </a:lnTo>
                  <a:lnTo>
                    <a:pt x="894" y="647"/>
                  </a:lnTo>
                  <a:lnTo>
                    <a:pt x="893" y="647"/>
                  </a:lnTo>
                  <a:lnTo>
                    <a:pt x="893" y="649"/>
                  </a:lnTo>
                  <a:lnTo>
                    <a:pt x="891" y="649"/>
                  </a:lnTo>
                  <a:lnTo>
                    <a:pt x="889" y="649"/>
                  </a:lnTo>
                  <a:lnTo>
                    <a:pt x="887" y="651"/>
                  </a:lnTo>
                  <a:lnTo>
                    <a:pt x="883" y="653"/>
                  </a:lnTo>
                  <a:lnTo>
                    <a:pt x="880" y="653"/>
                  </a:lnTo>
                  <a:lnTo>
                    <a:pt x="880" y="654"/>
                  </a:lnTo>
                  <a:lnTo>
                    <a:pt x="878" y="654"/>
                  </a:lnTo>
                  <a:lnTo>
                    <a:pt x="878" y="656"/>
                  </a:lnTo>
                  <a:lnTo>
                    <a:pt x="878" y="658"/>
                  </a:lnTo>
                  <a:lnTo>
                    <a:pt x="880" y="662"/>
                  </a:lnTo>
                  <a:lnTo>
                    <a:pt x="882" y="665"/>
                  </a:lnTo>
                  <a:lnTo>
                    <a:pt x="883" y="667"/>
                  </a:lnTo>
                  <a:lnTo>
                    <a:pt x="882" y="673"/>
                  </a:lnTo>
                  <a:lnTo>
                    <a:pt x="882" y="676"/>
                  </a:lnTo>
                  <a:lnTo>
                    <a:pt x="882" y="678"/>
                  </a:lnTo>
                  <a:lnTo>
                    <a:pt x="880" y="680"/>
                  </a:lnTo>
                  <a:lnTo>
                    <a:pt x="876" y="680"/>
                  </a:lnTo>
                  <a:lnTo>
                    <a:pt x="873" y="680"/>
                  </a:lnTo>
                  <a:lnTo>
                    <a:pt x="871" y="680"/>
                  </a:lnTo>
                  <a:lnTo>
                    <a:pt x="869" y="680"/>
                  </a:lnTo>
                  <a:lnTo>
                    <a:pt x="867" y="678"/>
                  </a:lnTo>
                  <a:lnTo>
                    <a:pt x="865" y="676"/>
                  </a:lnTo>
                  <a:lnTo>
                    <a:pt x="863" y="674"/>
                  </a:lnTo>
                  <a:lnTo>
                    <a:pt x="862" y="674"/>
                  </a:lnTo>
                  <a:lnTo>
                    <a:pt x="860" y="676"/>
                  </a:lnTo>
                  <a:lnTo>
                    <a:pt x="862" y="676"/>
                  </a:lnTo>
                  <a:lnTo>
                    <a:pt x="862" y="678"/>
                  </a:lnTo>
                  <a:lnTo>
                    <a:pt x="862" y="680"/>
                  </a:lnTo>
                  <a:lnTo>
                    <a:pt x="860" y="682"/>
                  </a:lnTo>
                  <a:lnTo>
                    <a:pt x="862" y="683"/>
                  </a:lnTo>
                  <a:lnTo>
                    <a:pt x="863" y="685"/>
                  </a:lnTo>
                  <a:lnTo>
                    <a:pt x="865" y="687"/>
                  </a:lnTo>
                  <a:lnTo>
                    <a:pt x="867" y="689"/>
                  </a:lnTo>
                  <a:lnTo>
                    <a:pt x="865" y="691"/>
                  </a:lnTo>
                  <a:lnTo>
                    <a:pt x="865" y="693"/>
                  </a:lnTo>
                  <a:lnTo>
                    <a:pt x="863" y="696"/>
                  </a:lnTo>
                  <a:lnTo>
                    <a:pt x="865" y="698"/>
                  </a:lnTo>
                  <a:lnTo>
                    <a:pt x="865" y="702"/>
                  </a:lnTo>
                  <a:lnTo>
                    <a:pt x="867" y="704"/>
                  </a:lnTo>
                  <a:lnTo>
                    <a:pt x="867" y="707"/>
                  </a:lnTo>
                  <a:lnTo>
                    <a:pt x="871" y="707"/>
                  </a:lnTo>
                  <a:lnTo>
                    <a:pt x="873" y="707"/>
                  </a:lnTo>
                  <a:lnTo>
                    <a:pt x="876" y="705"/>
                  </a:lnTo>
                  <a:lnTo>
                    <a:pt x="874" y="704"/>
                  </a:lnTo>
                  <a:lnTo>
                    <a:pt x="876" y="704"/>
                  </a:lnTo>
                  <a:lnTo>
                    <a:pt x="876" y="702"/>
                  </a:lnTo>
                  <a:lnTo>
                    <a:pt x="878" y="702"/>
                  </a:lnTo>
                  <a:lnTo>
                    <a:pt x="878" y="700"/>
                  </a:lnTo>
                  <a:lnTo>
                    <a:pt x="880" y="700"/>
                  </a:lnTo>
                  <a:lnTo>
                    <a:pt x="880" y="698"/>
                  </a:lnTo>
                  <a:lnTo>
                    <a:pt x="878" y="698"/>
                  </a:lnTo>
                  <a:lnTo>
                    <a:pt x="878" y="696"/>
                  </a:lnTo>
                  <a:lnTo>
                    <a:pt x="878" y="694"/>
                  </a:lnTo>
                  <a:lnTo>
                    <a:pt x="880" y="694"/>
                  </a:lnTo>
                  <a:lnTo>
                    <a:pt x="882" y="694"/>
                  </a:lnTo>
                  <a:lnTo>
                    <a:pt x="883" y="696"/>
                  </a:lnTo>
                  <a:lnTo>
                    <a:pt x="885" y="696"/>
                  </a:lnTo>
                  <a:lnTo>
                    <a:pt x="887" y="696"/>
                  </a:lnTo>
                  <a:lnTo>
                    <a:pt x="889" y="696"/>
                  </a:lnTo>
                  <a:lnTo>
                    <a:pt x="891" y="696"/>
                  </a:lnTo>
                  <a:lnTo>
                    <a:pt x="891" y="698"/>
                  </a:lnTo>
                  <a:lnTo>
                    <a:pt x="893" y="700"/>
                  </a:lnTo>
                  <a:lnTo>
                    <a:pt x="894" y="700"/>
                  </a:lnTo>
                  <a:lnTo>
                    <a:pt x="902" y="696"/>
                  </a:lnTo>
                  <a:lnTo>
                    <a:pt x="903" y="696"/>
                  </a:lnTo>
                  <a:lnTo>
                    <a:pt x="905" y="696"/>
                  </a:lnTo>
                  <a:lnTo>
                    <a:pt x="907" y="696"/>
                  </a:lnTo>
                  <a:lnTo>
                    <a:pt x="907" y="694"/>
                  </a:lnTo>
                  <a:lnTo>
                    <a:pt x="907" y="691"/>
                  </a:lnTo>
                  <a:lnTo>
                    <a:pt x="907" y="687"/>
                  </a:lnTo>
                  <a:lnTo>
                    <a:pt x="905" y="685"/>
                  </a:lnTo>
                  <a:lnTo>
                    <a:pt x="903" y="683"/>
                  </a:lnTo>
                  <a:lnTo>
                    <a:pt x="903" y="682"/>
                  </a:lnTo>
                  <a:lnTo>
                    <a:pt x="905" y="680"/>
                  </a:lnTo>
                  <a:lnTo>
                    <a:pt x="903" y="680"/>
                  </a:lnTo>
                  <a:lnTo>
                    <a:pt x="903" y="678"/>
                  </a:lnTo>
                  <a:lnTo>
                    <a:pt x="905" y="676"/>
                  </a:lnTo>
                  <a:lnTo>
                    <a:pt x="907" y="676"/>
                  </a:lnTo>
                  <a:lnTo>
                    <a:pt x="907" y="674"/>
                  </a:lnTo>
                  <a:lnTo>
                    <a:pt x="907" y="673"/>
                  </a:lnTo>
                  <a:lnTo>
                    <a:pt x="905" y="671"/>
                  </a:lnTo>
                  <a:lnTo>
                    <a:pt x="905" y="669"/>
                  </a:lnTo>
                  <a:lnTo>
                    <a:pt x="907" y="669"/>
                  </a:lnTo>
                  <a:lnTo>
                    <a:pt x="911" y="669"/>
                  </a:lnTo>
                  <a:lnTo>
                    <a:pt x="913" y="671"/>
                  </a:lnTo>
                  <a:lnTo>
                    <a:pt x="914" y="674"/>
                  </a:lnTo>
                  <a:lnTo>
                    <a:pt x="916" y="676"/>
                  </a:lnTo>
                  <a:lnTo>
                    <a:pt x="918" y="678"/>
                  </a:lnTo>
                  <a:lnTo>
                    <a:pt x="916" y="680"/>
                  </a:lnTo>
                  <a:lnTo>
                    <a:pt x="916" y="683"/>
                  </a:lnTo>
                  <a:lnTo>
                    <a:pt x="918" y="683"/>
                  </a:lnTo>
                  <a:lnTo>
                    <a:pt x="920" y="683"/>
                  </a:lnTo>
                  <a:lnTo>
                    <a:pt x="920" y="682"/>
                  </a:lnTo>
                  <a:lnTo>
                    <a:pt x="922" y="680"/>
                  </a:lnTo>
                  <a:lnTo>
                    <a:pt x="923" y="678"/>
                  </a:lnTo>
                  <a:lnTo>
                    <a:pt x="925" y="676"/>
                  </a:lnTo>
                  <a:lnTo>
                    <a:pt x="925" y="674"/>
                  </a:lnTo>
                  <a:lnTo>
                    <a:pt x="927" y="673"/>
                  </a:lnTo>
                  <a:lnTo>
                    <a:pt x="927" y="671"/>
                  </a:lnTo>
                  <a:lnTo>
                    <a:pt x="927" y="669"/>
                  </a:lnTo>
                  <a:lnTo>
                    <a:pt x="929" y="669"/>
                  </a:lnTo>
                  <a:lnTo>
                    <a:pt x="931" y="669"/>
                  </a:lnTo>
                  <a:lnTo>
                    <a:pt x="933" y="669"/>
                  </a:lnTo>
                  <a:lnTo>
                    <a:pt x="933" y="671"/>
                  </a:lnTo>
                  <a:lnTo>
                    <a:pt x="933" y="673"/>
                  </a:lnTo>
                  <a:lnTo>
                    <a:pt x="933" y="676"/>
                  </a:lnTo>
                  <a:lnTo>
                    <a:pt x="934" y="678"/>
                  </a:lnTo>
                  <a:lnTo>
                    <a:pt x="936" y="680"/>
                  </a:lnTo>
                  <a:lnTo>
                    <a:pt x="938" y="680"/>
                  </a:lnTo>
                  <a:lnTo>
                    <a:pt x="940" y="678"/>
                  </a:lnTo>
                  <a:lnTo>
                    <a:pt x="942" y="678"/>
                  </a:lnTo>
                  <a:lnTo>
                    <a:pt x="944" y="678"/>
                  </a:lnTo>
                  <a:lnTo>
                    <a:pt x="944" y="676"/>
                  </a:lnTo>
                  <a:lnTo>
                    <a:pt x="942" y="673"/>
                  </a:lnTo>
                  <a:lnTo>
                    <a:pt x="940" y="673"/>
                  </a:lnTo>
                  <a:lnTo>
                    <a:pt x="938" y="671"/>
                  </a:lnTo>
                  <a:lnTo>
                    <a:pt x="936" y="671"/>
                  </a:lnTo>
                  <a:lnTo>
                    <a:pt x="936" y="669"/>
                  </a:lnTo>
                  <a:lnTo>
                    <a:pt x="938" y="667"/>
                  </a:lnTo>
                  <a:lnTo>
                    <a:pt x="940" y="665"/>
                  </a:lnTo>
                  <a:lnTo>
                    <a:pt x="940" y="663"/>
                  </a:lnTo>
                  <a:lnTo>
                    <a:pt x="942" y="663"/>
                  </a:lnTo>
                  <a:lnTo>
                    <a:pt x="944" y="663"/>
                  </a:lnTo>
                  <a:lnTo>
                    <a:pt x="944" y="662"/>
                  </a:lnTo>
                  <a:lnTo>
                    <a:pt x="944" y="660"/>
                  </a:lnTo>
                  <a:lnTo>
                    <a:pt x="945" y="658"/>
                  </a:lnTo>
                  <a:lnTo>
                    <a:pt x="947" y="656"/>
                  </a:lnTo>
                  <a:lnTo>
                    <a:pt x="949" y="656"/>
                  </a:lnTo>
                  <a:lnTo>
                    <a:pt x="951" y="656"/>
                  </a:lnTo>
                  <a:lnTo>
                    <a:pt x="953" y="656"/>
                  </a:lnTo>
                  <a:lnTo>
                    <a:pt x="953" y="660"/>
                  </a:lnTo>
                  <a:lnTo>
                    <a:pt x="953" y="662"/>
                  </a:lnTo>
                  <a:lnTo>
                    <a:pt x="953" y="663"/>
                  </a:lnTo>
                  <a:lnTo>
                    <a:pt x="954" y="665"/>
                  </a:lnTo>
                  <a:lnTo>
                    <a:pt x="954" y="667"/>
                  </a:lnTo>
                  <a:lnTo>
                    <a:pt x="956" y="667"/>
                  </a:lnTo>
                  <a:lnTo>
                    <a:pt x="956" y="669"/>
                  </a:lnTo>
                  <a:lnTo>
                    <a:pt x="958" y="669"/>
                  </a:lnTo>
                  <a:lnTo>
                    <a:pt x="960" y="667"/>
                  </a:lnTo>
                  <a:lnTo>
                    <a:pt x="962" y="665"/>
                  </a:lnTo>
                  <a:lnTo>
                    <a:pt x="964" y="665"/>
                  </a:lnTo>
                  <a:lnTo>
                    <a:pt x="965" y="663"/>
                  </a:lnTo>
                  <a:lnTo>
                    <a:pt x="967" y="660"/>
                  </a:lnTo>
                  <a:lnTo>
                    <a:pt x="969" y="658"/>
                  </a:lnTo>
                  <a:lnTo>
                    <a:pt x="971" y="660"/>
                  </a:lnTo>
                  <a:lnTo>
                    <a:pt x="973" y="660"/>
                  </a:lnTo>
                  <a:lnTo>
                    <a:pt x="973" y="658"/>
                  </a:lnTo>
                  <a:lnTo>
                    <a:pt x="974" y="658"/>
                  </a:lnTo>
                  <a:lnTo>
                    <a:pt x="976" y="658"/>
                  </a:lnTo>
                  <a:lnTo>
                    <a:pt x="976" y="660"/>
                  </a:lnTo>
                  <a:lnTo>
                    <a:pt x="976" y="662"/>
                  </a:lnTo>
                  <a:lnTo>
                    <a:pt x="974" y="662"/>
                  </a:lnTo>
                  <a:lnTo>
                    <a:pt x="974" y="663"/>
                  </a:lnTo>
                  <a:lnTo>
                    <a:pt x="973" y="663"/>
                  </a:lnTo>
                  <a:lnTo>
                    <a:pt x="971" y="663"/>
                  </a:lnTo>
                  <a:lnTo>
                    <a:pt x="969" y="665"/>
                  </a:lnTo>
                  <a:lnTo>
                    <a:pt x="969" y="667"/>
                  </a:lnTo>
                  <a:lnTo>
                    <a:pt x="971" y="667"/>
                  </a:lnTo>
                  <a:lnTo>
                    <a:pt x="980" y="669"/>
                  </a:lnTo>
                  <a:lnTo>
                    <a:pt x="982" y="669"/>
                  </a:lnTo>
                  <a:lnTo>
                    <a:pt x="985" y="669"/>
                  </a:lnTo>
                  <a:lnTo>
                    <a:pt x="985" y="667"/>
                  </a:lnTo>
                  <a:lnTo>
                    <a:pt x="987" y="667"/>
                  </a:lnTo>
                  <a:lnTo>
                    <a:pt x="987" y="665"/>
                  </a:lnTo>
                  <a:lnTo>
                    <a:pt x="989" y="665"/>
                  </a:lnTo>
                  <a:lnTo>
                    <a:pt x="991" y="665"/>
                  </a:lnTo>
                  <a:lnTo>
                    <a:pt x="991" y="667"/>
                  </a:lnTo>
                  <a:lnTo>
                    <a:pt x="993" y="667"/>
                  </a:lnTo>
                  <a:lnTo>
                    <a:pt x="993" y="671"/>
                  </a:lnTo>
                  <a:lnTo>
                    <a:pt x="993" y="674"/>
                  </a:lnTo>
                  <a:lnTo>
                    <a:pt x="994" y="674"/>
                  </a:lnTo>
                  <a:lnTo>
                    <a:pt x="996" y="674"/>
                  </a:lnTo>
                  <a:lnTo>
                    <a:pt x="998" y="674"/>
                  </a:lnTo>
                  <a:lnTo>
                    <a:pt x="1000" y="674"/>
                  </a:lnTo>
                  <a:lnTo>
                    <a:pt x="1002" y="674"/>
                  </a:lnTo>
                  <a:lnTo>
                    <a:pt x="1004" y="676"/>
                  </a:lnTo>
                  <a:lnTo>
                    <a:pt x="1005" y="676"/>
                  </a:lnTo>
                  <a:lnTo>
                    <a:pt x="1007" y="676"/>
                  </a:lnTo>
                  <a:lnTo>
                    <a:pt x="1009" y="676"/>
                  </a:lnTo>
                  <a:lnTo>
                    <a:pt x="1011" y="678"/>
                  </a:lnTo>
                  <a:lnTo>
                    <a:pt x="1009" y="682"/>
                  </a:lnTo>
                  <a:lnTo>
                    <a:pt x="1009" y="683"/>
                  </a:lnTo>
                  <a:lnTo>
                    <a:pt x="1011" y="683"/>
                  </a:lnTo>
                  <a:lnTo>
                    <a:pt x="1013" y="683"/>
                  </a:lnTo>
                  <a:lnTo>
                    <a:pt x="1018" y="680"/>
                  </a:lnTo>
                  <a:lnTo>
                    <a:pt x="1020" y="68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2" y="683"/>
                  </a:lnTo>
                  <a:lnTo>
                    <a:pt x="1022" y="685"/>
                  </a:lnTo>
                  <a:lnTo>
                    <a:pt x="1024" y="685"/>
                  </a:lnTo>
                  <a:lnTo>
                    <a:pt x="1025" y="687"/>
                  </a:lnTo>
                  <a:lnTo>
                    <a:pt x="1027" y="685"/>
                  </a:lnTo>
                  <a:lnTo>
                    <a:pt x="1027" y="683"/>
                  </a:lnTo>
                  <a:lnTo>
                    <a:pt x="1027" y="682"/>
                  </a:lnTo>
                  <a:lnTo>
                    <a:pt x="1029" y="680"/>
                  </a:lnTo>
                  <a:lnTo>
                    <a:pt x="1031" y="680"/>
                  </a:lnTo>
                  <a:lnTo>
                    <a:pt x="1033" y="678"/>
                  </a:lnTo>
                  <a:lnTo>
                    <a:pt x="1035" y="678"/>
                  </a:lnTo>
                  <a:lnTo>
                    <a:pt x="1035" y="680"/>
                  </a:lnTo>
                  <a:lnTo>
                    <a:pt x="1036" y="682"/>
                  </a:lnTo>
                  <a:lnTo>
                    <a:pt x="1040" y="682"/>
                  </a:lnTo>
                  <a:lnTo>
                    <a:pt x="1044" y="682"/>
                  </a:lnTo>
                  <a:lnTo>
                    <a:pt x="1045" y="683"/>
                  </a:lnTo>
                  <a:lnTo>
                    <a:pt x="1047" y="683"/>
                  </a:lnTo>
                  <a:lnTo>
                    <a:pt x="1049" y="683"/>
                  </a:lnTo>
                  <a:lnTo>
                    <a:pt x="1049" y="685"/>
                  </a:lnTo>
                  <a:lnTo>
                    <a:pt x="1049" y="687"/>
                  </a:lnTo>
                  <a:lnTo>
                    <a:pt x="1047" y="689"/>
                  </a:lnTo>
                  <a:lnTo>
                    <a:pt x="1047" y="691"/>
                  </a:lnTo>
                  <a:lnTo>
                    <a:pt x="1047" y="693"/>
                  </a:lnTo>
                  <a:lnTo>
                    <a:pt x="1047" y="694"/>
                  </a:lnTo>
                  <a:lnTo>
                    <a:pt x="1047" y="696"/>
                  </a:lnTo>
                  <a:lnTo>
                    <a:pt x="1073" y="769"/>
                  </a:lnTo>
                  <a:lnTo>
                    <a:pt x="1075" y="769"/>
                  </a:lnTo>
                  <a:lnTo>
                    <a:pt x="1075" y="771"/>
                  </a:lnTo>
                  <a:lnTo>
                    <a:pt x="1076" y="771"/>
                  </a:lnTo>
                  <a:lnTo>
                    <a:pt x="1078" y="771"/>
                  </a:lnTo>
                  <a:lnTo>
                    <a:pt x="1080" y="771"/>
                  </a:lnTo>
                  <a:lnTo>
                    <a:pt x="1080" y="773"/>
                  </a:lnTo>
                  <a:lnTo>
                    <a:pt x="1082" y="773"/>
                  </a:lnTo>
                  <a:lnTo>
                    <a:pt x="1084" y="775"/>
                  </a:lnTo>
                  <a:lnTo>
                    <a:pt x="1084" y="773"/>
                  </a:lnTo>
                  <a:lnTo>
                    <a:pt x="1086" y="773"/>
                  </a:lnTo>
                  <a:lnTo>
                    <a:pt x="1086" y="771"/>
                  </a:lnTo>
                  <a:lnTo>
                    <a:pt x="1087" y="771"/>
                  </a:lnTo>
                  <a:lnTo>
                    <a:pt x="1089" y="773"/>
                  </a:lnTo>
                  <a:lnTo>
                    <a:pt x="1089" y="775"/>
                  </a:lnTo>
                  <a:lnTo>
                    <a:pt x="1091" y="775"/>
                  </a:lnTo>
                  <a:lnTo>
                    <a:pt x="1093" y="776"/>
                  </a:lnTo>
                  <a:lnTo>
                    <a:pt x="1093" y="778"/>
                  </a:lnTo>
                  <a:lnTo>
                    <a:pt x="1095" y="780"/>
                  </a:lnTo>
                  <a:lnTo>
                    <a:pt x="1096" y="782"/>
                  </a:lnTo>
                  <a:lnTo>
                    <a:pt x="1098" y="782"/>
                  </a:lnTo>
                  <a:lnTo>
                    <a:pt x="1100" y="782"/>
                  </a:lnTo>
                  <a:lnTo>
                    <a:pt x="1102" y="782"/>
                  </a:lnTo>
                  <a:lnTo>
                    <a:pt x="1104" y="782"/>
                  </a:lnTo>
                  <a:lnTo>
                    <a:pt x="1106" y="784"/>
                  </a:lnTo>
                  <a:lnTo>
                    <a:pt x="1107" y="784"/>
                  </a:lnTo>
                  <a:lnTo>
                    <a:pt x="1107" y="785"/>
                  </a:lnTo>
                  <a:lnTo>
                    <a:pt x="1107" y="787"/>
                  </a:lnTo>
                  <a:lnTo>
                    <a:pt x="1109" y="787"/>
                  </a:lnTo>
                  <a:lnTo>
                    <a:pt x="1109" y="789"/>
                  </a:lnTo>
                  <a:lnTo>
                    <a:pt x="1111" y="791"/>
                  </a:lnTo>
                  <a:lnTo>
                    <a:pt x="1113" y="791"/>
                  </a:lnTo>
                  <a:lnTo>
                    <a:pt x="1115" y="793"/>
                  </a:lnTo>
                  <a:lnTo>
                    <a:pt x="1116" y="795"/>
                  </a:lnTo>
                  <a:lnTo>
                    <a:pt x="1118" y="795"/>
                  </a:lnTo>
                  <a:lnTo>
                    <a:pt x="1120" y="795"/>
                  </a:lnTo>
                  <a:lnTo>
                    <a:pt x="1120" y="796"/>
                  </a:lnTo>
                  <a:lnTo>
                    <a:pt x="1122" y="796"/>
                  </a:lnTo>
                  <a:lnTo>
                    <a:pt x="1122" y="798"/>
                  </a:lnTo>
                  <a:lnTo>
                    <a:pt x="1124" y="798"/>
                  </a:lnTo>
                  <a:lnTo>
                    <a:pt x="1126" y="798"/>
                  </a:lnTo>
                  <a:lnTo>
                    <a:pt x="1126" y="800"/>
                  </a:lnTo>
                  <a:lnTo>
                    <a:pt x="1126" y="802"/>
                  </a:lnTo>
                  <a:lnTo>
                    <a:pt x="1127" y="802"/>
                  </a:lnTo>
                  <a:lnTo>
                    <a:pt x="1129" y="804"/>
                  </a:lnTo>
                  <a:lnTo>
                    <a:pt x="1129" y="806"/>
                  </a:lnTo>
                  <a:lnTo>
                    <a:pt x="1129" y="807"/>
                  </a:lnTo>
                  <a:lnTo>
                    <a:pt x="1129" y="809"/>
                  </a:lnTo>
                  <a:lnTo>
                    <a:pt x="1129" y="811"/>
                  </a:lnTo>
                  <a:lnTo>
                    <a:pt x="1129" y="813"/>
                  </a:lnTo>
                  <a:lnTo>
                    <a:pt x="1129" y="815"/>
                  </a:lnTo>
                  <a:lnTo>
                    <a:pt x="1127" y="815"/>
                  </a:lnTo>
                  <a:lnTo>
                    <a:pt x="1127" y="816"/>
                  </a:lnTo>
                  <a:lnTo>
                    <a:pt x="1127" y="818"/>
                  </a:lnTo>
                  <a:lnTo>
                    <a:pt x="1127" y="820"/>
                  </a:lnTo>
                  <a:lnTo>
                    <a:pt x="1129" y="822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5" y="822"/>
                  </a:lnTo>
                  <a:lnTo>
                    <a:pt x="1144" y="824"/>
                  </a:lnTo>
                  <a:lnTo>
                    <a:pt x="1146" y="824"/>
                  </a:lnTo>
                  <a:lnTo>
                    <a:pt x="1147" y="824"/>
                  </a:lnTo>
                  <a:lnTo>
                    <a:pt x="1151" y="820"/>
                  </a:lnTo>
                  <a:lnTo>
                    <a:pt x="1153" y="818"/>
                  </a:lnTo>
                  <a:lnTo>
                    <a:pt x="1155" y="818"/>
                  </a:lnTo>
                  <a:lnTo>
                    <a:pt x="1155" y="820"/>
                  </a:lnTo>
                  <a:lnTo>
                    <a:pt x="1155" y="822"/>
                  </a:lnTo>
                  <a:lnTo>
                    <a:pt x="1153" y="824"/>
                  </a:lnTo>
                  <a:lnTo>
                    <a:pt x="1151" y="826"/>
                  </a:lnTo>
                  <a:lnTo>
                    <a:pt x="1149" y="826"/>
                  </a:lnTo>
                  <a:lnTo>
                    <a:pt x="1149" y="827"/>
                  </a:lnTo>
                  <a:lnTo>
                    <a:pt x="1149" y="829"/>
                  </a:lnTo>
                  <a:lnTo>
                    <a:pt x="1149" y="831"/>
                  </a:lnTo>
                  <a:lnTo>
                    <a:pt x="1151" y="833"/>
                  </a:lnTo>
                  <a:lnTo>
                    <a:pt x="1151" y="835"/>
                  </a:lnTo>
                  <a:lnTo>
                    <a:pt x="1149" y="835"/>
                  </a:lnTo>
                  <a:lnTo>
                    <a:pt x="1149" y="836"/>
                  </a:lnTo>
                  <a:lnTo>
                    <a:pt x="1149" y="838"/>
                  </a:lnTo>
                  <a:lnTo>
                    <a:pt x="1149" y="840"/>
                  </a:lnTo>
                  <a:lnTo>
                    <a:pt x="1149" y="842"/>
                  </a:lnTo>
                  <a:lnTo>
                    <a:pt x="1149" y="844"/>
                  </a:lnTo>
                  <a:lnTo>
                    <a:pt x="1151" y="846"/>
                  </a:lnTo>
                  <a:lnTo>
                    <a:pt x="1149" y="846"/>
                  </a:lnTo>
                  <a:lnTo>
                    <a:pt x="1149" y="847"/>
                  </a:lnTo>
                  <a:lnTo>
                    <a:pt x="1149" y="849"/>
                  </a:lnTo>
                  <a:lnTo>
                    <a:pt x="1149" y="851"/>
                  </a:lnTo>
                  <a:lnTo>
                    <a:pt x="1149" y="853"/>
                  </a:lnTo>
                  <a:lnTo>
                    <a:pt x="1149" y="855"/>
                  </a:lnTo>
                  <a:lnTo>
                    <a:pt x="1149" y="857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2"/>
                  </a:lnTo>
                  <a:lnTo>
                    <a:pt x="1147" y="864"/>
                  </a:lnTo>
                  <a:lnTo>
                    <a:pt x="1149" y="866"/>
                  </a:lnTo>
                  <a:lnTo>
                    <a:pt x="1147" y="867"/>
                  </a:lnTo>
                  <a:lnTo>
                    <a:pt x="1147" y="869"/>
                  </a:lnTo>
                  <a:lnTo>
                    <a:pt x="1149" y="871"/>
                  </a:lnTo>
                  <a:lnTo>
                    <a:pt x="1149" y="873"/>
                  </a:lnTo>
                  <a:lnTo>
                    <a:pt x="1149" y="875"/>
                  </a:lnTo>
                  <a:lnTo>
                    <a:pt x="1149" y="877"/>
                  </a:lnTo>
                  <a:lnTo>
                    <a:pt x="1151" y="877"/>
                  </a:lnTo>
                  <a:lnTo>
                    <a:pt x="1151" y="878"/>
                  </a:lnTo>
                  <a:lnTo>
                    <a:pt x="1151" y="880"/>
                  </a:lnTo>
                  <a:lnTo>
                    <a:pt x="1151" y="882"/>
                  </a:lnTo>
                  <a:lnTo>
                    <a:pt x="1149" y="882"/>
                  </a:lnTo>
                  <a:lnTo>
                    <a:pt x="1149" y="884"/>
                  </a:lnTo>
                  <a:lnTo>
                    <a:pt x="1149" y="886"/>
                  </a:lnTo>
                  <a:lnTo>
                    <a:pt x="1149" y="887"/>
                  </a:lnTo>
                  <a:lnTo>
                    <a:pt x="1149" y="889"/>
                  </a:lnTo>
                  <a:lnTo>
                    <a:pt x="1151" y="891"/>
                  </a:lnTo>
                  <a:lnTo>
                    <a:pt x="1151" y="893"/>
                  </a:lnTo>
                  <a:lnTo>
                    <a:pt x="1153" y="895"/>
                  </a:lnTo>
                  <a:lnTo>
                    <a:pt x="1153" y="897"/>
                  </a:lnTo>
                  <a:lnTo>
                    <a:pt x="1155" y="898"/>
                  </a:lnTo>
                  <a:lnTo>
                    <a:pt x="1157" y="900"/>
                  </a:lnTo>
                  <a:lnTo>
                    <a:pt x="1158" y="902"/>
                  </a:lnTo>
                  <a:lnTo>
                    <a:pt x="1155" y="917"/>
                  </a:lnTo>
                  <a:lnTo>
                    <a:pt x="1157" y="955"/>
                  </a:lnTo>
                  <a:lnTo>
                    <a:pt x="1142" y="1026"/>
                  </a:lnTo>
                  <a:lnTo>
                    <a:pt x="1127" y="1102"/>
                  </a:lnTo>
                  <a:lnTo>
                    <a:pt x="1069" y="1119"/>
                  </a:lnTo>
                  <a:lnTo>
                    <a:pt x="1069" y="1121"/>
                  </a:lnTo>
                  <a:lnTo>
                    <a:pt x="1067" y="1122"/>
                  </a:lnTo>
                  <a:lnTo>
                    <a:pt x="1066" y="1124"/>
                  </a:lnTo>
                  <a:lnTo>
                    <a:pt x="1064" y="1124"/>
                  </a:lnTo>
                  <a:lnTo>
                    <a:pt x="1044" y="1130"/>
                  </a:lnTo>
                  <a:lnTo>
                    <a:pt x="1042" y="1130"/>
                  </a:lnTo>
                  <a:lnTo>
                    <a:pt x="1042" y="1132"/>
                  </a:lnTo>
                  <a:lnTo>
                    <a:pt x="1040" y="1132"/>
                  </a:lnTo>
                  <a:lnTo>
                    <a:pt x="1040" y="1133"/>
                  </a:lnTo>
                  <a:lnTo>
                    <a:pt x="1038" y="1133"/>
                  </a:lnTo>
                  <a:lnTo>
                    <a:pt x="1038" y="1135"/>
                  </a:lnTo>
                  <a:lnTo>
                    <a:pt x="1036" y="1137"/>
                  </a:lnTo>
                  <a:lnTo>
                    <a:pt x="1035" y="1139"/>
                  </a:lnTo>
                  <a:lnTo>
                    <a:pt x="1035" y="1141"/>
                  </a:lnTo>
                  <a:lnTo>
                    <a:pt x="1036" y="1142"/>
                  </a:lnTo>
                  <a:lnTo>
                    <a:pt x="1038" y="1142"/>
                  </a:lnTo>
                  <a:lnTo>
                    <a:pt x="1038" y="1144"/>
                  </a:lnTo>
                  <a:lnTo>
                    <a:pt x="1036" y="1146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2"/>
                  </a:lnTo>
                  <a:lnTo>
                    <a:pt x="1040" y="1153"/>
                  </a:lnTo>
                  <a:lnTo>
                    <a:pt x="1038" y="1155"/>
                  </a:lnTo>
                  <a:lnTo>
                    <a:pt x="1038" y="1157"/>
                  </a:lnTo>
                  <a:lnTo>
                    <a:pt x="1038" y="1159"/>
                  </a:lnTo>
                  <a:lnTo>
                    <a:pt x="1036" y="1159"/>
                  </a:lnTo>
                  <a:lnTo>
                    <a:pt x="1036" y="1161"/>
                  </a:lnTo>
                  <a:lnTo>
                    <a:pt x="1035" y="1163"/>
                  </a:lnTo>
                  <a:lnTo>
                    <a:pt x="1035" y="1164"/>
                  </a:lnTo>
                  <a:lnTo>
                    <a:pt x="1033" y="1164"/>
                  </a:lnTo>
                  <a:lnTo>
                    <a:pt x="1031" y="1164"/>
                  </a:lnTo>
                  <a:lnTo>
                    <a:pt x="1029" y="1164"/>
                  </a:lnTo>
                  <a:lnTo>
                    <a:pt x="1027" y="1164"/>
                  </a:lnTo>
                  <a:lnTo>
                    <a:pt x="1025" y="1164"/>
                  </a:lnTo>
                  <a:lnTo>
                    <a:pt x="1024" y="1163"/>
                  </a:lnTo>
                  <a:lnTo>
                    <a:pt x="1022" y="1163"/>
                  </a:lnTo>
                  <a:lnTo>
                    <a:pt x="1020" y="1161"/>
                  </a:lnTo>
                  <a:lnTo>
                    <a:pt x="1018" y="1159"/>
                  </a:lnTo>
                  <a:lnTo>
                    <a:pt x="1016" y="1159"/>
                  </a:lnTo>
                  <a:lnTo>
                    <a:pt x="1007" y="1166"/>
                  </a:lnTo>
                  <a:lnTo>
                    <a:pt x="1004" y="1166"/>
                  </a:lnTo>
                  <a:lnTo>
                    <a:pt x="998" y="1163"/>
                  </a:lnTo>
                  <a:lnTo>
                    <a:pt x="991" y="1155"/>
                  </a:lnTo>
                  <a:lnTo>
                    <a:pt x="980" y="1150"/>
                  </a:lnTo>
                  <a:lnTo>
                    <a:pt x="973" y="1141"/>
                  </a:lnTo>
                  <a:lnTo>
                    <a:pt x="964" y="1133"/>
                  </a:lnTo>
                  <a:lnTo>
                    <a:pt x="954" y="1128"/>
                  </a:lnTo>
                  <a:lnTo>
                    <a:pt x="940" y="1124"/>
                  </a:lnTo>
                  <a:lnTo>
                    <a:pt x="933" y="1119"/>
                  </a:lnTo>
                  <a:lnTo>
                    <a:pt x="920" y="1108"/>
                  </a:lnTo>
                  <a:lnTo>
                    <a:pt x="905" y="1108"/>
                  </a:lnTo>
                  <a:lnTo>
                    <a:pt x="891" y="1110"/>
                  </a:lnTo>
                  <a:lnTo>
                    <a:pt x="887" y="1108"/>
                  </a:lnTo>
                  <a:lnTo>
                    <a:pt x="880" y="1108"/>
                  </a:lnTo>
                  <a:lnTo>
                    <a:pt x="869" y="1110"/>
                  </a:lnTo>
                  <a:lnTo>
                    <a:pt x="863" y="1108"/>
                  </a:lnTo>
                  <a:lnTo>
                    <a:pt x="858" y="1106"/>
                  </a:lnTo>
                  <a:lnTo>
                    <a:pt x="847" y="1106"/>
                  </a:lnTo>
                  <a:lnTo>
                    <a:pt x="834" y="1102"/>
                  </a:lnTo>
                  <a:lnTo>
                    <a:pt x="827" y="1095"/>
                  </a:lnTo>
                  <a:lnTo>
                    <a:pt x="816" y="1088"/>
                  </a:lnTo>
                  <a:lnTo>
                    <a:pt x="807" y="1090"/>
                  </a:lnTo>
                  <a:lnTo>
                    <a:pt x="798" y="1086"/>
                  </a:lnTo>
                  <a:lnTo>
                    <a:pt x="794" y="1075"/>
                  </a:lnTo>
                  <a:lnTo>
                    <a:pt x="789" y="1071"/>
                  </a:lnTo>
                  <a:lnTo>
                    <a:pt x="781" y="1073"/>
                  </a:lnTo>
                  <a:lnTo>
                    <a:pt x="769" y="1070"/>
                  </a:lnTo>
                  <a:lnTo>
                    <a:pt x="760" y="1071"/>
                  </a:lnTo>
                  <a:lnTo>
                    <a:pt x="752" y="1071"/>
                  </a:lnTo>
                  <a:lnTo>
                    <a:pt x="738" y="1068"/>
                  </a:lnTo>
                  <a:lnTo>
                    <a:pt x="727" y="1068"/>
                  </a:lnTo>
                  <a:lnTo>
                    <a:pt x="721" y="1064"/>
                  </a:lnTo>
                  <a:lnTo>
                    <a:pt x="709" y="1057"/>
                  </a:lnTo>
                  <a:lnTo>
                    <a:pt x="705" y="1066"/>
                  </a:lnTo>
                  <a:lnTo>
                    <a:pt x="701" y="1073"/>
                  </a:lnTo>
                  <a:lnTo>
                    <a:pt x="696" y="1081"/>
                  </a:lnTo>
                  <a:lnTo>
                    <a:pt x="689" y="1079"/>
                  </a:lnTo>
                  <a:lnTo>
                    <a:pt x="678" y="1073"/>
                  </a:lnTo>
                  <a:lnTo>
                    <a:pt x="670" y="1081"/>
                  </a:lnTo>
                  <a:lnTo>
                    <a:pt x="663" y="1082"/>
                  </a:lnTo>
                  <a:lnTo>
                    <a:pt x="658" y="1086"/>
                  </a:lnTo>
                  <a:lnTo>
                    <a:pt x="656" y="1086"/>
                  </a:lnTo>
                  <a:lnTo>
                    <a:pt x="647" y="1088"/>
                  </a:lnTo>
                  <a:lnTo>
                    <a:pt x="645" y="1079"/>
                  </a:lnTo>
                  <a:lnTo>
                    <a:pt x="639" y="1075"/>
                  </a:lnTo>
                  <a:lnTo>
                    <a:pt x="630" y="1084"/>
                  </a:lnTo>
                  <a:lnTo>
                    <a:pt x="629" y="1091"/>
                  </a:lnTo>
                  <a:lnTo>
                    <a:pt x="625" y="1099"/>
                  </a:lnTo>
                  <a:lnTo>
                    <a:pt x="616" y="1093"/>
                  </a:lnTo>
                  <a:lnTo>
                    <a:pt x="607" y="1093"/>
                  </a:lnTo>
                  <a:lnTo>
                    <a:pt x="592" y="1099"/>
                  </a:lnTo>
                  <a:lnTo>
                    <a:pt x="588" y="1104"/>
                  </a:lnTo>
                  <a:lnTo>
                    <a:pt x="578" y="1108"/>
                  </a:lnTo>
                  <a:lnTo>
                    <a:pt x="565" y="1108"/>
                  </a:lnTo>
                  <a:lnTo>
                    <a:pt x="554" y="1108"/>
                  </a:lnTo>
                  <a:lnTo>
                    <a:pt x="543" y="1108"/>
                  </a:lnTo>
                  <a:lnTo>
                    <a:pt x="534" y="1104"/>
                  </a:lnTo>
                  <a:lnTo>
                    <a:pt x="530" y="1095"/>
                  </a:lnTo>
                  <a:lnTo>
                    <a:pt x="528" y="1084"/>
                  </a:lnTo>
                  <a:lnTo>
                    <a:pt x="525" y="1075"/>
                  </a:lnTo>
                  <a:lnTo>
                    <a:pt x="514" y="1084"/>
                  </a:lnTo>
                  <a:lnTo>
                    <a:pt x="505" y="1093"/>
                  </a:lnTo>
                  <a:lnTo>
                    <a:pt x="503" y="1104"/>
                  </a:lnTo>
                  <a:lnTo>
                    <a:pt x="499" y="1117"/>
                  </a:lnTo>
                  <a:lnTo>
                    <a:pt x="492" y="1122"/>
                  </a:lnTo>
                  <a:lnTo>
                    <a:pt x="479" y="1121"/>
                  </a:lnTo>
                  <a:lnTo>
                    <a:pt x="472" y="1124"/>
                  </a:lnTo>
                  <a:lnTo>
                    <a:pt x="465" y="1126"/>
                  </a:lnTo>
                  <a:lnTo>
                    <a:pt x="459" y="1126"/>
                  </a:lnTo>
                  <a:lnTo>
                    <a:pt x="452" y="1133"/>
                  </a:lnTo>
                  <a:lnTo>
                    <a:pt x="448" y="1135"/>
                  </a:lnTo>
                  <a:lnTo>
                    <a:pt x="436" y="1135"/>
                  </a:lnTo>
                  <a:lnTo>
                    <a:pt x="428" y="1130"/>
                  </a:lnTo>
                  <a:lnTo>
                    <a:pt x="417" y="1137"/>
                  </a:lnTo>
                  <a:lnTo>
                    <a:pt x="416" y="1137"/>
                  </a:lnTo>
                  <a:lnTo>
                    <a:pt x="408" y="1142"/>
                  </a:lnTo>
                  <a:lnTo>
                    <a:pt x="397" y="1146"/>
                  </a:lnTo>
                  <a:lnTo>
                    <a:pt x="392" y="1152"/>
                  </a:lnTo>
                  <a:lnTo>
                    <a:pt x="388" y="1150"/>
                  </a:lnTo>
                  <a:lnTo>
                    <a:pt x="383" y="1148"/>
                  </a:lnTo>
                  <a:lnTo>
                    <a:pt x="377" y="1146"/>
                  </a:lnTo>
                  <a:lnTo>
                    <a:pt x="370" y="1142"/>
                  </a:lnTo>
                  <a:lnTo>
                    <a:pt x="365" y="1141"/>
                  </a:lnTo>
                  <a:lnTo>
                    <a:pt x="361" y="1139"/>
                  </a:lnTo>
                  <a:lnTo>
                    <a:pt x="357" y="1137"/>
                  </a:lnTo>
                  <a:lnTo>
                    <a:pt x="352" y="1133"/>
                  </a:lnTo>
                  <a:lnTo>
                    <a:pt x="345" y="1124"/>
                  </a:lnTo>
                  <a:lnTo>
                    <a:pt x="335" y="1119"/>
                  </a:lnTo>
                  <a:lnTo>
                    <a:pt x="328" y="1112"/>
                  </a:lnTo>
                  <a:lnTo>
                    <a:pt x="323" y="1106"/>
                  </a:lnTo>
                  <a:lnTo>
                    <a:pt x="315" y="1099"/>
                  </a:lnTo>
                  <a:lnTo>
                    <a:pt x="310" y="1091"/>
                  </a:lnTo>
                  <a:lnTo>
                    <a:pt x="301" y="1084"/>
                  </a:lnTo>
                  <a:lnTo>
                    <a:pt x="297" y="1073"/>
                  </a:lnTo>
                  <a:lnTo>
                    <a:pt x="295" y="1066"/>
                  </a:lnTo>
                  <a:lnTo>
                    <a:pt x="303" y="1061"/>
                  </a:lnTo>
                  <a:lnTo>
                    <a:pt x="304" y="1057"/>
                  </a:lnTo>
                  <a:lnTo>
                    <a:pt x="306" y="1053"/>
                  </a:lnTo>
                  <a:lnTo>
                    <a:pt x="308" y="1050"/>
                  </a:lnTo>
                  <a:lnTo>
                    <a:pt x="303" y="1042"/>
                  </a:lnTo>
                  <a:lnTo>
                    <a:pt x="297" y="1037"/>
                  </a:lnTo>
                  <a:lnTo>
                    <a:pt x="292" y="1040"/>
                  </a:lnTo>
                  <a:lnTo>
                    <a:pt x="284" y="1037"/>
                  </a:lnTo>
                  <a:lnTo>
                    <a:pt x="281" y="1031"/>
                  </a:lnTo>
                  <a:lnTo>
                    <a:pt x="279" y="1026"/>
                  </a:lnTo>
                  <a:lnTo>
                    <a:pt x="272" y="1017"/>
                  </a:lnTo>
                  <a:lnTo>
                    <a:pt x="264" y="1010"/>
                  </a:lnTo>
                  <a:lnTo>
                    <a:pt x="252" y="1011"/>
                  </a:lnTo>
                  <a:lnTo>
                    <a:pt x="250" y="1004"/>
                  </a:lnTo>
                  <a:lnTo>
                    <a:pt x="244" y="1002"/>
                  </a:lnTo>
                  <a:lnTo>
                    <a:pt x="237" y="1002"/>
                  </a:lnTo>
                  <a:lnTo>
                    <a:pt x="230" y="1002"/>
                  </a:lnTo>
                  <a:lnTo>
                    <a:pt x="221" y="999"/>
                  </a:lnTo>
                  <a:lnTo>
                    <a:pt x="215" y="997"/>
                  </a:lnTo>
                  <a:lnTo>
                    <a:pt x="208" y="993"/>
                  </a:lnTo>
                  <a:lnTo>
                    <a:pt x="206" y="991"/>
                  </a:lnTo>
                  <a:lnTo>
                    <a:pt x="201" y="988"/>
                  </a:lnTo>
                  <a:lnTo>
                    <a:pt x="197" y="984"/>
                  </a:lnTo>
                  <a:lnTo>
                    <a:pt x="193" y="982"/>
                  </a:lnTo>
                  <a:lnTo>
                    <a:pt x="184" y="982"/>
                  </a:lnTo>
                  <a:lnTo>
                    <a:pt x="181" y="977"/>
                  </a:lnTo>
                  <a:lnTo>
                    <a:pt x="172" y="973"/>
                  </a:lnTo>
                  <a:lnTo>
                    <a:pt x="164" y="971"/>
                  </a:lnTo>
                  <a:lnTo>
                    <a:pt x="155" y="966"/>
                  </a:lnTo>
                  <a:lnTo>
                    <a:pt x="162" y="962"/>
                  </a:lnTo>
                  <a:lnTo>
                    <a:pt x="166" y="955"/>
                  </a:lnTo>
                  <a:lnTo>
                    <a:pt x="162" y="949"/>
                  </a:lnTo>
                  <a:lnTo>
                    <a:pt x="155" y="946"/>
                  </a:lnTo>
                  <a:lnTo>
                    <a:pt x="150" y="937"/>
                  </a:lnTo>
                  <a:lnTo>
                    <a:pt x="150" y="933"/>
                  </a:lnTo>
                  <a:lnTo>
                    <a:pt x="141" y="931"/>
                  </a:lnTo>
                  <a:lnTo>
                    <a:pt x="130" y="931"/>
                  </a:lnTo>
                  <a:lnTo>
                    <a:pt x="122" y="931"/>
                  </a:lnTo>
                  <a:lnTo>
                    <a:pt x="111" y="929"/>
                  </a:lnTo>
                  <a:lnTo>
                    <a:pt x="101" y="933"/>
                  </a:lnTo>
                  <a:lnTo>
                    <a:pt x="91" y="938"/>
                  </a:lnTo>
                  <a:lnTo>
                    <a:pt x="82" y="940"/>
                  </a:lnTo>
                  <a:lnTo>
                    <a:pt x="75" y="935"/>
                  </a:lnTo>
                  <a:lnTo>
                    <a:pt x="73" y="922"/>
                  </a:lnTo>
                  <a:lnTo>
                    <a:pt x="64" y="911"/>
                  </a:lnTo>
                  <a:lnTo>
                    <a:pt x="57" y="902"/>
                  </a:lnTo>
                  <a:lnTo>
                    <a:pt x="55" y="900"/>
                  </a:lnTo>
                  <a:lnTo>
                    <a:pt x="53" y="893"/>
                  </a:lnTo>
                  <a:lnTo>
                    <a:pt x="42" y="886"/>
                  </a:lnTo>
                  <a:lnTo>
                    <a:pt x="24" y="869"/>
                  </a:lnTo>
                  <a:lnTo>
                    <a:pt x="17" y="864"/>
                  </a:lnTo>
                  <a:lnTo>
                    <a:pt x="8" y="862"/>
                  </a:lnTo>
                  <a:lnTo>
                    <a:pt x="2" y="857"/>
                  </a:lnTo>
                  <a:lnTo>
                    <a:pt x="6" y="846"/>
                  </a:lnTo>
                  <a:lnTo>
                    <a:pt x="0" y="844"/>
                  </a:lnTo>
                  <a:lnTo>
                    <a:pt x="4" y="842"/>
                  </a:lnTo>
                  <a:lnTo>
                    <a:pt x="9" y="836"/>
                  </a:lnTo>
                  <a:lnTo>
                    <a:pt x="15" y="836"/>
                  </a:lnTo>
                  <a:lnTo>
                    <a:pt x="22" y="836"/>
                  </a:lnTo>
                  <a:lnTo>
                    <a:pt x="30" y="840"/>
                  </a:lnTo>
                  <a:lnTo>
                    <a:pt x="37" y="844"/>
                  </a:lnTo>
                  <a:lnTo>
                    <a:pt x="42" y="840"/>
                  </a:lnTo>
                  <a:lnTo>
                    <a:pt x="48" y="842"/>
                  </a:lnTo>
                  <a:lnTo>
                    <a:pt x="55" y="846"/>
                  </a:lnTo>
                  <a:lnTo>
                    <a:pt x="59" y="849"/>
                  </a:lnTo>
                  <a:lnTo>
                    <a:pt x="64" y="849"/>
                  </a:lnTo>
                  <a:lnTo>
                    <a:pt x="71" y="849"/>
                  </a:lnTo>
                  <a:lnTo>
                    <a:pt x="79" y="853"/>
                  </a:lnTo>
                  <a:lnTo>
                    <a:pt x="86" y="857"/>
                  </a:lnTo>
                  <a:lnTo>
                    <a:pt x="90" y="858"/>
                  </a:lnTo>
                  <a:lnTo>
                    <a:pt x="97" y="855"/>
                  </a:lnTo>
                  <a:lnTo>
                    <a:pt x="102" y="851"/>
                  </a:lnTo>
                  <a:lnTo>
                    <a:pt x="108" y="847"/>
                  </a:lnTo>
                  <a:lnTo>
                    <a:pt x="115" y="847"/>
                  </a:lnTo>
                  <a:lnTo>
                    <a:pt x="124" y="847"/>
                  </a:lnTo>
                  <a:lnTo>
                    <a:pt x="130" y="847"/>
                  </a:lnTo>
                  <a:lnTo>
                    <a:pt x="137" y="847"/>
                  </a:lnTo>
                  <a:lnTo>
                    <a:pt x="142" y="849"/>
                  </a:lnTo>
                  <a:lnTo>
                    <a:pt x="148" y="853"/>
                  </a:lnTo>
                  <a:lnTo>
                    <a:pt x="155" y="855"/>
                  </a:lnTo>
                  <a:lnTo>
                    <a:pt x="162" y="851"/>
                  </a:lnTo>
                  <a:lnTo>
                    <a:pt x="170" y="851"/>
                  </a:lnTo>
                  <a:lnTo>
                    <a:pt x="177" y="851"/>
                  </a:lnTo>
                  <a:lnTo>
                    <a:pt x="181" y="851"/>
                  </a:lnTo>
                  <a:lnTo>
                    <a:pt x="184" y="851"/>
                  </a:lnTo>
                  <a:lnTo>
                    <a:pt x="188" y="855"/>
                  </a:lnTo>
                  <a:lnTo>
                    <a:pt x="195" y="858"/>
                  </a:lnTo>
                  <a:lnTo>
                    <a:pt x="201" y="858"/>
                  </a:lnTo>
                  <a:lnTo>
                    <a:pt x="204" y="853"/>
                  </a:lnTo>
                  <a:lnTo>
                    <a:pt x="206" y="849"/>
                  </a:lnTo>
                  <a:lnTo>
                    <a:pt x="208" y="844"/>
                  </a:lnTo>
                  <a:lnTo>
                    <a:pt x="208" y="840"/>
                  </a:lnTo>
                  <a:lnTo>
                    <a:pt x="212" y="833"/>
                  </a:lnTo>
                  <a:lnTo>
                    <a:pt x="213" y="827"/>
                  </a:lnTo>
                  <a:lnTo>
                    <a:pt x="212" y="824"/>
                  </a:lnTo>
                  <a:lnTo>
                    <a:pt x="210" y="816"/>
                  </a:lnTo>
                  <a:lnTo>
                    <a:pt x="212" y="809"/>
                  </a:lnTo>
                  <a:lnTo>
                    <a:pt x="213" y="802"/>
                  </a:lnTo>
                  <a:lnTo>
                    <a:pt x="215" y="795"/>
                  </a:lnTo>
                  <a:lnTo>
                    <a:pt x="217" y="789"/>
                  </a:lnTo>
                  <a:lnTo>
                    <a:pt x="219" y="782"/>
                  </a:lnTo>
                  <a:lnTo>
                    <a:pt x="215" y="776"/>
                  </a:lnTo>
                  <a:lnTo>
                    <a:pt x="212" y="773"/>
                  </a:lnTo>
                  <a:lnTo>
                    <a:pt x="210" y="771"/>
                  </a:lnTo>
                  <a:lnTo>
                    <a:pt x="206" y="769"/>
                  </a:lnTo>
                  <a:lnTo>
                    <a:pt x="208" y="765"/>
                  </a:lnTo>
                  <a:lnTo>
                    <a:pt x="210" y="764"/>
                  </a:lnTo>
                  <a:lnTo>
                    <a:pt x="215" y="762"/>
                  </a:lnTo>
                  <a:lnTo>
                    <a:pt x="219" y="758"/>
                  </a:lnTo>
                  <a:lnTo>
                    <a:pt x="223" y="755"/>
                  </a:lnTo>
                  <a:lnTo>
                    <a:pt x="223" y="753"/>
                  </a:lnTo>
                  <a:lnTo>
                    <a:pt x="223" y="751"/>
                  </a:lnTo>
                  <a:lnTo>
                    <a:pt x="219" y="751"/>
                  </a:lnTo>
                  <a:lnTo>
                    <a:pt x="217" y="749"/>
                  </a:lnTo>
                  <a:lnTo>
                    <a:pt x="219" y="738"/>
                  </a:lnTo>
                  <a:lnTo>
                    <a:pt x="224" y="733"/>
                  </a:lnTo>
                  <a:lnTo>
                    <a:pt x="228" y="729"/>
                  </a:lnTo>
                  <a:lnTo>
                    <a:pt x="230" y="724"/>
                  </a:lnTo>
                  <a:lnTo>
                    <a:pt x="230" y="718"/>
                  </a:lnTo>
                  <a:lnTo>
                    <a:pt x="228" y="714"/>
                  </a:lnTo>
                  <a:lnTo>
                    <a:pt x="230" y="711"/>
                  </a:lnTo>
                  <a:lnTo>
                    <a:pt x="237" y="705"/>
                  </a:lnTo>
                  <a:lnTo>
                    <a:pt x="243" y="702"/>
                  </a:lnTo>
                  <a:lnTo>
                    <a:pt x="248" y="694"/>
                  </a:lnTo>
                  <a:lnTo>
                    <a:pt x="250" y="685"/>
                  </a:lnTo>
                  <a:lnTo>
                    <a:pt x="252" y="680"/>
                  </a:lnTo>
                  <a:lnTo>
                    <a:pt x="250" y="678"/>
                  </a:lnTo>
                  <a:lnTo>
                    <a:pt x="248" y="674"/>
                  </a:lnTo>
                  <a:lnTo>
                    <a:pt x="241" y="671"/>
                  </a:lnTo>
                  <a:lnTo>
                    <a:pt x="241" y="669"/>
                  </a:lnTo>
                  <a:lnTo>
                    <a:pt x="235" y="667"/>
                  </a:lnTo>
                  <a:lnTo>
                    <a:pt x="230" y="662"/>
                  </a:lnTo>
                  <a:lnTo>
                    <a:pt x="228" y="656"/>
                  </a:lnTo>
                  <a:lnTo>
                    <a:pt x="228" y="651"/>
                  </a:lnTo>
                  <a:lnTo>
                    <a:pt x="226" y="645"/>
                  </a:lnTo>
                  <a:lnTo>
                    <a:pt x="226" y="636"/>
                  </a:lnTo>
                  <a:lnTo>
                    <a:pt x="223" y="629"/>
                  </a:lnTo>
                  <a:lnTo>
                    <a:pt x="224" y="623"/>
                  </a:lnTo>
                  <a:lnTo>
                    <a:pt x="230" y="614"/>
                  </a:lnTo>
                  <a:lnTo>
                    <a:pt x="230" y="609"/>
                  </a:lnTo>
                  <a:lnTo>
                    <a:pt x="230" y="605"/>
                  </a:lnTo>
                  <a:lnTo>
                    <a:pt x="228" y="602"/>
                  </a:lnTo>
                  <a:lnTo>
                    <a:pt x="228" y="598"/>
                  </a:lnTo>
                  <a:lnTo>
                    <a:pt x="224" y="592"/>
                  </a:lnTo>
                  <a:lnTo>
                    <a:pt x="221" y="587"/>
                  </a:lnTo>
                  <a:lnTo>
                    <a:pt x="217" y="583"/>
                  </a:lnTo>
                  <a:lnTo>
                    <a:pt x="217" y="580"/>
                  </a:lnTo>
                  <a:lnTo>
                    <a:pt x="217" y="576"/>
                  </a:lnTo>
                  <a:lnTo>
                    <a:pt x="217" y="571"/>
                  </a:lnTo>
                  <a:lnTo>
                    <a:pt x="213" y="565"/>
                  </a:lnTo>
                  <a:lnTo>
                    <a:pt x="210" y="561"/>
                  </a:lnTo>
                  <a:lnTo>
                    <a:pt x="210" y="558"/>
                  </a:lnTo>
                  <a:lnTo>
                    <a:pt x="210" y="554"/>
                  </a:lnTo>
                  <a:lnTo>
                    <a:pt x="210" y="551"/>
                  </a:lnTo>
                  <a:lnTo>
                    <a:pt x="212" y="547"/>
                  </a:lnTo>
                  <a:lnTo>
                    <a:pt x="215" y="543"/>
                  </a:lnTo>
                  <a:lnTo>
                    <a:pt x="219" y="541"/>
                  </a:lnTo>
                  <a:lnTo>
                    <a:pt x="224" y="538"/>
                  </a:lnTo>
                  <a:lnTo>
                    <a:pt x="228" y="536"/>
                  </a:lnTo>
                  <a:lnTo>
                    <a:pt x="226" y="532"/>
                  </a:lnTo>
                  <a:lnTo>
                    <a:pt x="223" y="529"/>
                  </a:lnTo>
                  <a:lnTo>
                    <a:pt x="223" y="523"/>
                  </a:lnTo>
                  <a:lnTo>
                    <a:pt x="223" y="520"/>
                  </a:lnTo>
                  <a:lnTo>
                    <a:pt x="224" y="512"/>
                  </a:lnTo>
                  <a:lnTo>
                    <a:pt x="228" y="509"/>
                  </a:lnTo>
                  <a:lnTo>
                    <a:pt x="233" y="505"/>
                  </a:lnTo>
                  <a:lnTo>
                    <a:pt x="239" y="501"/>
                  </a:lnTo>
                  <a:lnTo>
                    <a:pt x="239" y="500"/>
                  </a:lnTo>
                  <a:lnTo>
                    <a:pt x="243" y="492"/>
                  </a:lnTo>
                  <a:lnTo>
                    <a:pt x="244" y="489"/>
                  </a:lnTo>
                  <a:lnTo>
                    <a:pt x="246" y="483"/>
                  </a:lnTo>
                  <a:lnTo>
                    <a:pt x="248" y="476"/>
                  </a:lnTo>
                  <a:lnTo>
                    <a:pt x="248" y="472"/>
                  </a:lnTo>
                  <a:lnTo>
                    <a:pt x="253" y="465"/>
                  </a:lnTo>
                  <a:lnTo>
                    <a:pt x="255" y="461"/>
                  </a:lnTo>
                  <a:lnTo>
                    <a:pt x="257" y="458"/>
                  </a:lnTo>
                  <a:lnTo>
                    <a:pt x="257" y="452"/>
                  </a:lnTo>
                  <a:lnTo>
                    <a:pt x="255" y="450"/>
                  </a:lnTo>
                  <a:lnTo>
                    <a:pt x="252" y="447"/>
                  </a:lnTo>
                  <a:lnTo>
                    <a:pt x="248" y="443"/>
                  </a:lnTo>
                  <a:lnTo>
                    <a:pt x="244" y="438"/>
                  </a:lnTo>
                  <a:lnTo>
                    <a:pt x="241" y="434"/>
                  </a:lnTo>
                  <a:lnTo>
                    <a:pt x="235" y="430"/>
                  </a:lnTo>
                  <a:lnTo>
                    <a:pt x="233" y="428"/>
                  </a:lnTo>
                  <a:lnTo>
                    <a:pt x="230" y="425"/>
                  </a:lnTo>
                  <a:lnTo>
                    <a:pt x="228" y="423"/>
                  </a:lnTo>
                  <a:lnTo>
                    <a:pt x="226" y="419"/>
                  </a:lnTo>
                  <a:lnTo>
                    <a:pt x="226" y="418"/>
                  </a:lnTo>
                  <a:lnTo>
                    <a:pt x="224" y="414"/>
                  </a:lnTo>
                  <a:lnTo>
                    <a:pt x="226" y="410"/>
                  </a:lnTo>
                  <a:lnTo>
                    <a:pt x="226" y="408"/>
                  </a:lnTo>
                  <a:lnTo>
                    <a:pt x="226" y="405"/>
                  </a:lnTo>
                  <a:lnTo>
                    <a:pt x="224" y="401"/>
                  </a:lnTo>
                  <a:lnTo>
                    <a:pt x="224" y="398"/>
                  </a:lnTo>
                  <a:lnTo>
                    <a:pt x="224" y="394"/>
                  </a:lnTo>
                  <a:lnTo>
                    <a:pt x="224" y="392"/>
                  </a:lnTo>
                  <a:lnTo>
                    <a:pt x="226" y="390"/>
                  </a:lnTo>
                  <a:lnTo>
                    <a:pt x="228" y="388"/>
                  </a:lnTo>
                  <a:lnTo>
                    <a:pt x="232" y="387"/>
                  </a:lnTo>
                  <a:lnTo>
                    <a:pt x="237" y="385"/>
                  </a:lnTo>
                  <a:lnTo>
                    <a:pt x="239" y="383"/>
                  </a:lnTo>
                  <a:lnTo>
                    <a:pt x="243" y="381"/>
                  </a:lnTo>
                  <a:lnTo>
                    <a:pt x="246" y="381"/>
                  </a:lnTo>
                  <a:lnTo>
                    <a:pt x="250" y="377"/>
                  </a:lnTo>
                  <a:lnTo>
                    <a:pt x="253" y="376"/>
                  </a:lnTo>
                  <a:lnTo>
                    <a:pt x="255" y="374"/>
                  </a:lnTo>
                  <a:lnTo>
                    <a:pt x="259" y="374"/>
                  </a:lnTo>
                  <a:lnTo>
                    <a:pt x="261" y="368"/>
                  </a:lnTo>
                  <a:lnTo>
                    <a:pt x="261" y="367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3" y="357"/>
                  </a:lnTo>
                  <a:lnTo>
                    <a:pt x="252" y="356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4" y="350"/>
                  </a:lnTo>
                  <a:lnTo>
                    <a:pt x="241" y="347"/>
                  </a:lnTo>
                  <a:lnTo>
                    <a:pt x="239" y="345"/>
                  </a:lnTo>
                  <a:lnTo>
                    <a:pt x="237" y="343"/>
                  </a:lnTo>
                  <a:lnTo>
                    <a:pt x="237" y="341"/>
                  </a:lnTo>
                  <a:lnTo>
                    <a:pt x="233" y="337"/>
                  </a:lnTo>
                  <a:lnTo>
                    <a:pt x="230" y="332"/>
                  </a:lnTo>
                  <a:lnTo>
                    <a:pt x="228" y="330"/>
                  </a:lnTo>
                  <a:lnTo>
                    <a:pt x="226" y="327"/>
                  </a:lnTo>
                  <a:lnTo>
                    <a:pt x="223" y="325"/>
                  </a:lnTo>
                  <a:lnTo>
                    <a:pt x="223" y="323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2" y="317"/>
                  </a:lnTo>
                  <a:lnTo>
                    <a:pt x="208" y="316"/>
                  </a:lnTo>
                  <a:lnTo>
                    <a:pt x="202" y="314"/>
                  </a:lnTo>
                  <a:lnTo>
                    <a:pt x="197" y="312"/>
                  </a:lnTo>
                  <a:lnTo>
                    <a:pt x="197" y="310"/>
                  </a:lnTo>
                  <a:lnTo>
                    <a:pt x="197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3" y="296"/>
                  </a:lnTo>
                  <a:lnTo>
                    <a:pt x="192" y="292"/>
                  </a:lnTo>
                  <a:lnTo>
                    <a:pt x="188" y="285"/>
                  </a:lnTo>
                  <a:lnTo>
                    <a:pt x="188" y="281"/>
                  </a:lnTo>
                  <a:lnTo>
                    <a:pt x="188" y="277"/>
                  </a:lnTo>
                  <a:lnTo>
                    <a:pt x="188" y="272"/>
                  </a:lnTo>
                  <a:lnTo>
                    <a:pt x="188" y="268"/>
                  </a:lnTo>
                  <a:lnTo>
                    <a:pt x="188" y="265"/>
                  </a:lnTo>
                  <a:lnTo>
                    <a:pt x="184" y="261"/>
                  </a:lnTo>
                  <a:lnTo>
                    <a:pt x="181" y="257"/>
                  </a:lnTo>
                  <a:lnTo>
                    <a:pt x="181" y="255"/>
                  </a:lnTo>
                  <a:lnTo>
                    <a:pt x="182" y="250"/>
                  </a:lnTo>
                  <a:lnTo>
                    <a:pt x="186" y="248"/>
                  </a:lnTo>
                  <a:lnTo>
                    <a:pt x="188" y="246"/>
                  </a:lnTo>
                  <a:lnTo>
                    <a:pt x="188" y="245"/>
                  </a:lnTo>
                  <a:lnTo>
                    <a:pt x="190" y="243"/>
                  </a:lnTo>
                  <a:lnTo>
                    <a:pt x="192" y="237"/>
                  </a:lnTo>
                  <a:lnTo>
                    <a:pt x="193" y="235"/>
                  </a:lnTo>
                  <a:lnTo>
                    <a:pt x="193" y="230"/>
                  </a:lnTo>
                  <a:lnTo>
                    <a:pt x="192" y="228"/>
                  </a:lnTo>
                  <a:lnTo>
                    <a:pt x="192" y="225"/>
                  </a:lnTo>
                  <a:lnTo>
                    <a:pt x="188" y="225"/>
                  </a:lnTo>
                  <a:lnTo>
                    <a:pt x="188" y="223"/>
                  </a:lnTo>
                  <a:lnTo>
                    <a:pt x="186" y="221"/>
                  </a:lnTo>
                  <a:lnTo>
                    <a:pt x="184" y="221"/>
                  </a:lnTo>
                  <a:lnTo>
                    <a:pt x="181" y="217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81" y="212"/>
                  </a:lnTo>
                  <a:lnTo>
                    <a:pt x="184" y="210"/>
                  </a:lnTo>
                  <a:lnTo>
                    <a:pt x="186" y="208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3"/>
                  </a:lnTo>
                  <a:lnTo>
                    <a:pt x="192" y="199"/>
                  </a:lnTo>
                  <a:lnTo>
                    <a:pt x="193" y="197"/>
                  </a:lnTo>
                  <a:lnTo>
                    <a:pt x="195" y="194"/>
                  </a:lnTo>
                  <a:lnTo>
                    <a:pt x="199" y="192"/>
                  </a:lnTo>
                  <a:lnTo>
                    <a:pt x="204" y="190"/>
                  </a:lnTo>
                  <a:lnTo>
                    <a:pt x="206" y="188"/>
                  </a:lnTo>
                  <a:lnTo>
                    <a:pt x="208" y="186"/>
                  </a:lnTo>
                  <a:lnTo>
                    <a:pt x="213" y="184"/>
                  </a:lnTo>
                  <a:lnTo>
                    <a:pt x="217" y="184"/>
                  </a:lnTo>
                  <a:lnTo>
                    <a:pt x="221" y="184"/>
                  </a:lnTo>
                  <a:lnTo>
                    <a:pt x="223" y="183"/>
                  </a:lnTo>
                  <a:lnTo>
                    <a:pt x="223" y="181"/>
                  </a:lnTo>
                  <a:lnTo>
                    <a:pt x="223" y="179"/>
                  </a:lnTo>
                  <a:lnTo>
                    <a:pt x="221" y="175"/>
                  </a:lnTo>
                  <a:lnTo>
                    <a:pt x="223" y="172"/>
                  </a:lnTo>
                  <a:lnTo>
                    <a:pt x="223" y="170"/>
                  </a:lnTo>
                  <a:lnTo>
                    <a:pt x="223" y="164"/>
                  </a:lnTo>
                  <a:lnTo>
                    <a:pt x="224" y="159"/>
                  </a:lnTo>
                  <a:lnTo>
                    <a:pt x="226" y="150"/>
                  </a:lnTo>
                  <a:lnTo>
                    <a:pt x="224" y="144"/>
                  </a:lnTo>
                  <a:lnTo>
                    <a:pt x="224" y="141"/>
                  </a:lnTo>
                  <a:lnTo>
                    <a:pt x="223" y="139"/>
                  </a:lnTo>
                  <a:lnTo>
                    <a:pt x="221" y="135"/>
                  </a:lnTo>
                  <a:lnTo>
                    <a:pt x="221" y="132"/>
                  </a:lnTo>
                  <a:lnTo>
                    <a:pt x="221" y="126"/>
                  </a:lnTo>
                  <a:lnTo>
                    <a:pt x="223" y="124"/>
                  </a:lnTo>
                  <a:lnTo>
                    <a:pt x="226" y="119"/>
                  </a:lnTo>
                  <a:lnTo>
                    <a:pt x="228" y="117"/>
                  </a:lnTo>
                  <a:lnTo>
                    <a:pt x="230" y="113"/>
                  </a:lnTo>
                  <a:lnTo>
                    <a:pt x="233" y="112"/>
                  </a:lnTo>
                  <a:lnTo>
                    <a:pt x="237" y="110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52" y="104"/>
                  </a:lnTo>
                  <a:lnTo>
                    <a:pt x="255" y="101"/>
                  </a:lnTo>
                  <a:lnTo>
                    <a:pt x="259" y="97"/>
                  </a:lnTo>
                  <a:lnTo>
                    <a:pt x="263" y="92"/>
                  </a:lnTo>
                  <a:lnTo>
                    <a:pt x="264" y="86"/>
                  </a:lnTo>
                  <a:lnTo>
                    <a:pt x="270" y="82"/>
                  </a:lnTo>
                  <a:lnTo>
                    <a:pt x="272" y="81"/>
                  </a:lnTo>
                  <a:lnTo>
                    <a:pt x="275" y="79"/>
                  </a:lnTo>
                  <a:lnTo>
                    <a:pt x="279" y="75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9" y="62"/>
                  </a:lnTo>
                  <a:lnTo>
                    <a:pt x="301" y="64"/>
                  </a:lnTo>
                  <a:lnTo>
                    <a:pt x="304" y="64"/>
                  </a:lnTo>
                  <a:lnTo>
                    <a:pt x="306" y="64"/>
                  </a:lnTo>
                  <a:lnTo>
                    <a:pt x="306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7" y="70"/>
                  </a:lnTo>
                  <a:lnTo>
                    <a:pt x="319" y="70"/>
                  </a:lnTo>
                  <a:lnTo>
                    <a:pt x="321" y="72"/>
                  </a:lnTo>
                  <a:lnTo>
                    <a:pt x="324" y="72"/>
                  </a:lnTo>
                  <a:lnTo>
                    <a:pt x="326" y="73"/>
                  </a:lnTo>
                  <a:lnTo>
                    <a:pt x="330" y="77"/>
                  </a:lnTo>
                  <a:lnTo>
                    <a:pt x="335" y="81"/>
                  </a:lnTo>
                  <a:lnTo>
                    <a:pt x="337" y="82"/>
                  </a:lnTo>
                  <a:lnTo>
                    <a:pt x="341" y="86"/>
                  </a:lnTo>
                  <a:lnTo>
                    <a:pt x="343" y="88"/>
                  </a:lnTo>
                  <a:lnTo>
                    <a:pt x="346" y="90"/>
                  </a:lnTo>
                  <a:lnTo>
                    <a:pt x="350" y="92"/>
                  </a:lnTo>
                  <a:lnTo>
                    <a:pt x="357" y="95"/>
                  </a:lnTo>
                  <a:lnTo>
                    <a:pt x="359" y="95"/>
                  </a:lnTo>
                  <a:lnTo>
                    <a:pt x="361" y="95"/>
                  </a:lnTo>
                  <a:lnTo>
                    <a:pt x="363" y="93"/>
                  </a:lnTo>
                  <a:lnTo>
                    <a:pt x="366" y="93"/>
                  </a:lnTo>
                  <a:lnTo>
                    <a:pt x="368" y="93"/>
                  </a:lnTo>
                  <a:lnTo>
                    <a:pt x="370" y="93"/>
                  </a:lnTo>
                  <a:lnTo>
                    <a:pt x="370" y="97"/>
                  </a:lnTo>
                  <a:lnTo>
                    <a:pt x="372" y="101"/>
                  </a:lnTo>
                  <a:lnTo>
                    <a:pt x="374" y="104"/>
                  </a:lnTo>
                  <a:lnTo>
                    <a:pt x="375" y="112"/>
                  </a:lnTo>
                  <a:lnTo>
                    <a:pt x="381" y="117"/>
                  </a:lnTo>
                  <a:lnTo>
                    <a:pt x="381" y="119"/>
                  </a:lnTo>
                  <a:lnTo>
                    <a:pt x="381" y="121"/>
                  </a:lnTo>
                  <a:lnTo>
                    <a:pt x="379" y="123"/>
                  </a:lnTo>
                  <a:lnTo>
                    <a:pt x="379" y="124"/>
                  </a:lnTo>
                  <a:lnTo>
                    <a:pt x="379" y="126"/>
                  </a:lnTo>
                  <a:lnTo>
                    <a:pt x="377" y="126"/>
                  </a:lnTo>
                  <a:lnTo>
                    <a:pt x="379" y="130"/>
                  </a:lnTo>
                  <a:lnTo>
                    <a:pt x="379" y="132"/>
                  </a:lnTo>
                  <a:lnTo>
                    <a:pt x="379" y="133"/>
                  </a:lnTo>
                  <a:lnTo>
                    <a:pt x="377" y="133"/>
                  </a:lnTo>
                  <a:lnTo>
                    <a:pt x="377" y="135"/>
                  </a:lnTo>
                  <a:lnTo>
                    <a:pt x="377" y="137"/>
                  </a:lnTo>
                  <a:lnTo>
                    <a:pt x="379" y="135"/>
                  </a:lnTo>
                  <a:lnTo>
                    <a:pt x="381" y="137"/>
                  </a:lnTo>
                  <a:lnTo>
                    <a:pt x="383" y="137"/>
                  </a:lnTo>
                  <a:lnTo>
                    <a:pt x="385" y="139"/>
                  </a:lnTo>
                  <a:lnTo>
                    <a:pt x="386" y="141"/>
                  </a:lnTo>
                  <a:lnTo>
                    <a:pt x="388" y="141"/>
                  </a:lnTo>
                  <a:lnTo>
                    <a:pt x="390" y="141"/>
                  </a:lnTo>
                  <a:lnTo>
                    <a:pt x="392" y="141"/>
                  </a:lnTo>
                  <a:lnTo>
                    <a:pt x="395" y="139"/>
                  </a:lnTo>
                  <a:lnTo>
                    <a:pt x="397" y="139"/>
                  </a:lnTo>
                  <a:lnTo>
                    <a:pt x="397" y="137"/>
                  </a:lnTo>
                  <a:lnTo>
                    <a:pt x="399" y="137"/>
                  </a:lnTo>
                  <a:lnTo>
                    <a:pt x="401" y="139"/>
                  </a:lnTo>
                  <a:lnTo>
                    <a:pt x="403" y="139"/>
                  </a:lnTo>
                  <a:lnTo>
                    <a:pt x="405" y="139"/>
                  </a:lnTo>
                  <a:lnTo>
                    <a:pt x="405" y="141"/>
                  </a:lnTo>
                  <a:lnTo>
                    <a:pt x="406" y="141"/>
                  </a:lnTo>
                  <a:lnTo>
                    <a:pt x="406" y="143"/>
                  </a:lnTo>
                  <a:lnTo>
                    <a:pt x="408" y="143"/>
                  </a:lnTo>
                  <a:lnTo>
                    <a:pt x="410" y="141"/>
                  </a:lnTo>
                  <a:lnTo>
                    <a:pt x="412" y="143"/>
                  </a:lnTo>
                  <a:lnTo>
                    <a:pt x="414" y="144"/>
                  </a:lnTo>
                  <a:lnTo>
                    <a:pt x="416" y="143"/>
                  </a:lnTo>
                  <a:lnTo>
                    <a:pt x="417" y="141"/>
                  </a:lnTo>
                  <a:lnTo>
                    <a:pt x="417" y="139"/>
                  </a:lnTo>
                  <a:lnTo>
                    <a:pt x="419" y="139"/>
                  </a:lnTo>
                  <a:lnTo>
                    <a:pt x="421" y="139"/>
                  </a:lnTo>
                  <a:lnTo>
                    <a:pt x="423" y="137"/>
                  </a:lnTo>
                  <a:lnTo>
                    <a:pt x="426" y="133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2" y="130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7" y="126"/>
                  </a:lnTo>
                  <a:lnTo>
                    <a:pt x="439" y="126"/>
                  </a:lnTo>
                  <a:lnTo>
                    <a:pt x="441" y="126"/>
                  </a:lnTo>
                  <a:lnTo>
                    <a:pt x="443" y="124"/>
                  </a:lnTo>
                  <a:lnTo>
                    <a:pt x="445" y="124"/>
                  </a:lnTo>
                  <a:lnTo>
                    <a:pt x="448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6"/>
                  </a:lnTo>
                  <a:lnTo>
                    <a:pt x="457" y="126"/>
                  </a:lnTo>
                  <a:lnTo>
                    <a:pt x="461" y="124"/>
                  </a:lnTo>
                  <a:lnTo>
                    <a:pt x="463" y="123"/>
                  </a:lnTo>
                  <a:lnTo>
                    <a:pt x="465" y="123"/>
                  </a:lnTo>
                  <a:lnTo>
                    <a:pt x="466" y="123"/>
                  </a:lnTo>
                  <a:lnTo>
                    <a:pt x="468" y="123"/>
                  </a:lnTo>
                  <a:lnTo>
                    <a:pt x="470" y="124"/>
                  </a:lnTo>
                  <a:lnTo>
                    <a:pt x="472" y="124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81" y="123"/>
                  </a:lnTo>
                  <a:lnTo>
                    <a:pt x="483" y="123"/>
                  </a:lnTo>
                  <a:lnTo>
                    <a:pt x="487" y="123"/>
                  </a:lnTo>
                  <a:lnTo>
                    <a:pt x="485" y="121"/>
                  </a:lnTo>
                  <a:lnTo>
                    <a:pt x="487" y="121"/>
                  </a:lnTo>
                  <a:lnTo>
                    <a:pt x="487" y="119"/>
                  </a:lnTo>
                  <a:lnTo>
                    <a:pt x="488" y="119"/>
                  </a:lnTo>
                  <a:lnTo>
                    <a:pt x="490" y="119"/>
                  </a:lnTo>
                  <a:lnTo>
                    <a:pt x="492" y="119"/>
                  </a:lnTo>
                  <a:lnTo>
                    <a:pt x="492" y="117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6" y="113"/>
                  </a:lnTo>
                  <a:lnTo>
                    <a:pt x="497" y="113"/>
                  </a:lnTo>
                  <a:lnTo>
                    <a:pt x="497" y="112"/>
                  </a:lnTo>
                  <a:lnTo>
                    <a:pt x="499" y="108"/>
                  </a:lnTo>
                  <a:lnTo>
                    <a:pt x="501" y="108"/>
                  </a:lnTo>
                  <a:lnTo>
                    <a:pt x="501" y="106"/>
                  </a:lnTo>
                  <a:lnTo>
                    <a:pt x="503" y="106"/>
                  </a:lnTo>
                  <a:lnTo>
                    <a:pt x="503" y="104"/>
                  </a:lnTo>
                  <a:lnTo>
                    <a:pt x="505" y="106"/>
                  </a:lnTo>
                  <a:lnTo>
                    <a:pt x="507" y="106"/>
                  </a:lnTo>
                  <a:lnTo>
                    <a:pt x="507" y="104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2"/>
                  </a:lnTo>
                  <a:lnTo>
                    <a:pt x="510" y="99"/>
                  </a:lnTo>
                  <a:lnTo>
                    <a:pt x="510" y="97"/>
                  </a:lnTo>
                  <a:lnTo>
                    <a:pt x="512" y="97"/>
                  </a:lnTo>
                  <a:lnTo>
                    <a:pt x="512" y="95"/>
                  </a:lnTo>
                  <a:lnTo>
                    <a:pt x="514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3"/>
                  </a:lnTo>
                  <a:lnTo>
                    <a:pt x="521" y="93"/>
                  </a:lnTo>
                  <a:lnTo>
                    <a:pt x="521" y="92"/>
                  </a:lnTo>
                  <a:lnTo>
                    <a:pt x="523" y="92"/>
                  </a:lnTo>
                  <a:lnTo>
                    <a:pt x="525" y="92"/>
                  </a:lnTo>
                  <a:lnTo>
                    <a:pt x="527" y="90"/>
                  </a:lnTo>
                  <a:lnTo>
                    <a:pt x="528" y="90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4"/>
                  </a:lnTo>
                  <a:lnTo>
                    <a:pt x="532" y="84"/>
                  </a:lnTo>
                  <a:lnTo>
                    <a:pt x="534" y="82"/>
                  </a:lnTo>
                  <a:lnTo>
                    <a:pt x="536" y="81"/>
                  </a:lnTo>
                  <a:lnTo>
                    <a:pt x="537" y="81"/>
                  </a:lnTo>
                  <a:lnTo>
                    <a:pt x="539" y="81"/>
                  </a:lnTo>
                  <a:lnTo>
                    <a:pt x="543" y="79"/>
                  </a:lnTo>
                  <a:lnTo>
                    <a:pt x="543" y="77"/>
                  </a:lnTo>
                  <a:lnTo>
                    <a:pt x="545" y="77"/>
                  </a:lnTo>
                  <a:lnTo>
                    <a:pt x="545" y="75"/>
                  </a:lnTo>
                  <a:lnTo>
                    <a:pt x="547" y="75"/>
                  </a:lnTo>
                  <a:lnTo>
                    <a:pt x="548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2" y="70"/>
                  </a:lnTo>
                  <a:lnTo>
                    <a:pt x="554" y="70"/>
                  </a:lnTo>
                  <a:lnTo>
                    <a:pt x="554" y="68"/>
                  </a:lnTo>
                  <a:lnTo>
                    <a:pt x="556" y="66"/>
                  </a:lnTo>
                  <a:lnTo>
                    <a:pt x="558" y="66"/>
                  </a:lnTo>
                  <a:lnTo>
                    <a:pt x="559" y="66"/>
                  </a:lnTo>
                  <a:lnTo>
                    <a:pt x="559" y="64"/>
                  </a:lnTo>
                  <a:lnTo>
                    <a:pt x="561" y="64"/>
                  </a:lnTo>
                  <a:lnTo>
                    <a:pt x="563" y="64"/>
                  </a:lnTo>
                  <a:lnTo>
                    <a:pt x="565" y="64"/>
                  </a:lnTo>
                  <a:lnTo>
                    <a:pt x="567" y="62"/>
                  </a:lnTo>
                  <a:lnTo>
                    <a:pt x="568" y="62"/>
                  </a:lnTo>
                  <a:lnTo>
                    <a:pt x="570" y="61"/>
                  </a:lnTo>
                  <a:lnTo>
                    <a:pt x="572" y="61"/>
                  </a:lnTo>
                  <a:lnTo>
                    <a:pt x="572" y="59"/>
                  </a:lnTo>
                  <a:lnTo>
                    <a:pt x="574" y="57"/>
                  </a:lnTo>
                  <a:lnTo>
                    <a:pt x="576" y="57"/>
                  </a:lnTo>
                  <a:lnTo>
                    <a:pt x="576" y="55"/>
                  </a:lnTo>
                  <a:lnTo>
                    <a:pt x="578" y="55"/>
                  </a:lnTo>
                  <a:lnTo>
                    <a:pt x="579" y="55"/>
                  </a:lnTo>
                  <a:lnTo>
                    <a:pt x="581" y="55"/>
                  </a:lnTo>
                  <a:lnTo>
                    <a:pt x="583" y="55"/>
                  </a:lnTo>
                  <a:lnTo>
                    <a:pt x="585" y="55"/>
                  </a:lnTo>
                  <a:lnTo>
                    <a:pt x="588" y="53"/>
                  </a:lnTo>
                  <a:lnTo>
                    <a:pt x="590" y="55"/>
                  </a:lnTo>
                  <a:lnTo>
                    <a:pt x="590" y="53"/>
                  </a:lnTo>
                  <a:lnTo>
                    <a:pt x="592" y="53"/>
                  </a:lnTo>
                  <a:lnTo>
                    <a:pt x="594" y="53"/>
                  </a:lnTo>
                  <a:lnTo>
                    <a:pt x="596" y="53"/>
                  </a:lnTo>
                  <a:lnTo>
                    <a:pt x="598" y="51"/>
                  </a:lnTo>
                  <a:lnTo>
                    <a:pt x="598" y="50"/>
                  </a:lnTo>
                  <a:lnTo>
                    <a:pt x="599" y="50"/>
                  </a:lnTo>
                  <a:lnTo>
                    <a:pt x="601" y="50"/>
                  </a:lnTo>
                  <a:lnTo>
                    <a:pt x="603" y="48"/>
                  </a:lnTo>
                  <a:lnTo>
                    <a:pt x="603" y="46"/>
                  </a:lnTo>
                  <a:lnTo>
                    <a:pt x="605" y="44"/>
                  </a:lnTo>
                  <a:lnTo>
                    <a:pt x="607" y="42"/>
                  </a:lnTo>
                  <a:lnTo>
                    <a:pt x="609" y="41"/>
                  </a:lnTo>
                  <a:lnTo>
                    <a:pt x="612" y="39"/>
                  </a:lnTo>
                  <a:lnTo>
                    <a:pt x="614" y="37"/>
                  </a:lnTo>
                  <a:lnTo>
                    <a:pt x="616" y="35"/>
                  </a:lnTo>
                  <a:lnTo>
                    <a:pt x="616" y="33"/>
                  </a:lnTo>
                  <a:lnTo>
                    <a:pt x="616" y="31"/>
                  </a:lnTo>
                  <a:lnTo>
                    <a:pt x="616" y="30"/>
                  </a:lnTo>
                  <a:lnTo>
                    <a:pt x="614" y="30"/>
                  </a:lnTo>
                  <a:lnTo>
                    <a:pt x="614" y="28"/>
                  </a:lnTo>
                  <a:lnTo>
                    <a:pt x="614" y="26"/>
                  </a:lnTo>
                  <a:lnTo>
                    <a:pt x="616" y="24"/>
                  </a:lnTo>
                  <a:lnTo>
                    <a:pt x="616" y="22"/>
                  </a:lnTo>
                  <a:lnTo>
                    <a:pt x="614" y="21"/>
                  </a:lnTo>
                  <a:lnTo>
                    <a:pt x="616" y="19"/>
                  </a:lnTo>
                  <a:lnTo>
                    <a:pt x="627" y="17"/>
                  </a:lnTo>
                  <a:lnTo>
                    <a:pt x="634" y="15"/>
                  </a:lnTo>
                  <a:lnTo>
                    <a:pt x="641" y="13"/>
                  </a:lnTo>
                  <a:lnTo>
                    <a:pt x="643" y="17"/>
                  </a:lnTo>
                  <a:lnTo>
                    <a:pt x="645" y="17"/>
                  </a:lnTo>
                  <a:lnTo>
                    <a:pt x="647" y="17"/>
                  </a:lnTo>
                  <a:lnTo>
                    <a:pt x="649" y="19"/>
                  </a:lnTo>
                  <a:lnTo>
                    <a:pt x="650" y="19"/>
                  </a:lnTo>
                  <a:lnTo>
                    <a:pt x="652" y="17"/>
                  </a:lnTo>
                  <a:lnTo>
                    <a:pt x="654" y="17"/>
                  </a:lnTo>
                  <a:lnTo>
                    <a:pt x="656" y="17"/>
                  </a:lnTo>
                  <a:lnTo>
                    <a:pt x="658" y="17"/>
                  </a:lnTo>
                  <a:lnTo>
                    <a:pt x="659" y="15"/>
                  </a:lnTo>
                  <a:lnTo>
                    <a:pt x="659" y="13"/>
                  </a:lnTo>
                  <a:lnTo>
                    <a:pt x="661" y="13"/>
                  </a:lnTo>
                  <a:lnTo>
                    <a:pt x="663" y="11"/>
                  </a:lnTo>
                  <a:lnTo>
                    <a:pt x="665" y="11"/>
                  </a:lnTo>
                  <a:lnTo>
                    <a:pt x="665" y="10"/>
                  </a:lnTo>
                  <a:lnTo>
                    <a:pt x="667" y="8"/>
                  </a:lnTo>
                  <a:lnTo>
                    <a:pt x="669" y="6"/>
                  </a:lnTo>
                  <a:lnTo>
                    <a:pt x="670" y="4"/>
                  </a:lnTo>
                  <a:lnTo>
                    <a:pt x="672" y="2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78" y="2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1" y="0"/>
                  </a:lnTo>
                  <a:lnTo>
                    <a:pt x="683" y="2"/>
                  </a:lnTo>
                  <a:lnTo>
                    <a:pt x="685" y="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8" name="Freeform 43"/>
            <p:cNvSpPr>
              <a:spLocks noEditPoints="1"/>
            </p:cNvSpPr>
            <p:nvPr/>
          </p:nvSpPr>
          <p:spPr bwMode="auto">
            <a:xfrm>
              <a:off x="2420" y="2540"/>
              <a:ext cx="2891" cy="1294"/>
            </a:xfrm>
            <a:custGeom>
              <a:avLst/>
              <a:gdLst>
                <a:gd name="T0" fmla="*/ 1528 w 2891"/>
                <a:gd name="T1" fmla="*/ 805 h 1294"/>
                <a:gd name="T2" fmla="*/ 1537 w 2891"/>
                <a:gd name="T3" fmla="*/ 993 h 1294"/>
                <a:gd name="T4" fmla="*/ 1342 w 2891"/>
                <a:gd name="T5" fmla="*/ 1121 h 1294"/>
                <a:gd name="T6" fmla="*/ 1169 w 2891"/>
                <a:gd name="T7" fmla="*/ 1172 h 1294"/>
                <a:gd name="T8" fmla="*/ 1118 w 2891"/>
                <a:gd name="T9" fmla="*/ 1181 h 1294"/>
                <a:gd name="T10" fmla="*/ 1076 w 2891"/>
                <a:gd name="T11" fmla="*/ 1210 h 1294"/>
                <a:gd name="T12" fmla="*/ 1036 w 2891"/>
                <a:gd name="T13" fmla="*/ 1193 h 1294"/>
                <a:gd name="T14" fmla="*/ 1018 w 2891"/>
                <a:gd name="T15" fmla="*/ 1228 h 1294"/>
                <a:gd name="T16" fmla="*/ 974 w 2891"/>
                <a:gd name="T17" fmla="*/ 1263 h 1294"/>
                <a:gd name="T18" fmla="*/ 858 w 2891"/>
                <a:gd name="T19" fmla="*/ 1246 h 1294"/>
                <a:gd name="T20" fmla="*/ 768 w 2891"/>
                <a:gd name="T21" fmla="*/ 1268 h 1294"/>
                <a:gd name="T22" fmla="*/ 663 w 2891"/>
                <a:gd name="T23" fmla="*/ 1234 h 1294"/>
                <a:gd name="T24" fmla="*/ 579 w 2891"/>
                <a:gd name="T25" fmla="*/ 1203 h 1294"/>
                <a:gd name="T26" fmla="*/ 483 w 2891"/>
                <a:gd name="T27" fmla="*/ 1030 h 1294"/>
                <a:gd name="T28" fmla="*/ 466 w 2891"/>
                <a:gd name="T29" fmla="*/ 960 h 1294"/>
                <a:gd name="T30" fmla="*/ 657 w 2891"/>
                <a:gd name="T31" fmla="*/ 938 h 1294"/>
                <a:gd name="T32" fmla="*/ 889 w 2891"/>
                <a:gd name="T33" fmla="*/ 969 h 1294"/>
                <a:gd name="T34" fmla="*/ 1114 w 2891"/>
                <a:gd name="T35" fmla="*/ 957 h 1294"/>
                <a:gd name="T36" fmla="*/ 1313 w 2891"/>
                <a:gd name="T37" fmla="*/ 747 h 1294"/>
                <a:gd name="T38" fmla="*/ 1655 w 2891"/>
                <a:gd name="T39" fmla="*/ 510 h 1294"/>
                <a:gd name="T40" fmla="*/ 186 w 2891"/>
                <a:gd name="T41" fmla="*/ 17 h 1294"/>
                <a:gd name="T42" fmla="*/ 474 w 2891"/>
                <a:gd name="T43" fmla="*/ 122 h 1294"/>
                <a:gd name="T44" fmla="*/ 712 w 2891"/>
                <a:gd name="T45" fmla="*/ 226 h 1294"/>
                <a:gd name="T46" fmla="*/ 901 w 2891"/>
                <a:gd name="T47" fmla="*/ 410 h 1294"/>
                <a:gd name="T48" fmla="*/ 814 w 2891"/>
                <a:gd name="T49" fmla="*/ 469 h 1294"/>
                <a:gd name="T50" fmla="*/ 550 w 2891"/>
                <a:gd name="T51" fmla="*/ 421 h 1294"/>
                <a:gd name="T52" fmla="*/ 321 w 2891"/>
                <a:gd name="T53" fmla="*/ 290 h 1294"/>
                <a:gd name="T54" fmla="*/ 7 w 2891"/>
                <a:gd name="T55" fmla="*/ 124 h 1294"/>
                <a:gd name="T56" fmla="*/ 1229 w 2891"/>
                <a:gd name="T57" fmla="*/ 11 h 1294"/>
                <a:gd name="T58" fmla="*/ 1346 w 2891"/>
                <a:gd name="T59" fmla="*/ 22 h 1294"/>
                <a:gd name="T60" fmla="*/ 1555 w 2891"/>
                <a:gd name="T61" fmla="*/ 97 h 1294"/>
                <a:gd name="T62" fmla="*/ 1855 w 2891"/>
                <a:gd name="T63" fmla="*/ 306 h 1294"/>
                <a:gd name="T64" fmla="*/ 2070 w 2891"/>
                <a:gd name="T65" fmla="*/ 503 h 1294"/>
                <a:gd name="T66" fmla="*/ 2394 w 2891"/>
                <a:gd name="T67" fmla="*/ 430 h 1294"/>
                <a:gd name="T68" fmla="*/ 2702 w 2891"/>
                <a:gd name="T69" fmla="*/ 541 h 1294"/>
                <a:gd name="T70" fmla="*/ 2657 w 2891"/>
                <a:gd name="T71" fmla="*/ 622 h 1294"/>
                <a:gd name="T72" fmla="*/ 2560 w 2891"/>
                <a:gd name="T73" fmla="*/ 620 h 1294"/>
                <a:gd name="T74" fmla="*/ 2394 w 2891"/>
                <a:gd name="T75" fmla="*/ 591 h 1294"/>
                <a:gd name="T76" fmla="*/ 2342 w 2891"/>
                <a:gd name="T77" fmla="*/ 640 h 1294"/>
                <a:gd name="T78" fmla="*/ 2504 w 2891"/>
                <a:gd name="T79" fmla="*/ 886 h 1294"/>
                <a:gd name="T80" fmla="*/ 2613 w 2891"/>
                <a:gd name="T81" fmla="*/ 1263 h 1294"/>
                <a:gd name="T82" fmla="*/ 2527 w 2891"/>
                <a:gd name="T83" fmla="*/ 1184 h 1294"/>
                <a:gd name="T84" fmla="*/ 2291 w 2891"/>
                <a:gd name="T85" fmla="*/ 1183 h 1294"/>
                <a:gd name="T86" fmla="*/ 2076 w 2891"/>
                <a:gd name="T87" fmla="*/ 1133 h 1294"/>
                <a:gd name="T88" fmla="*/ 1875 w 2891"/>
                <a:gd name="T89" fmla="*/ 1115 h 1294"/>
                <a:gd name="T90" fmla="*/ 1695 w 2891"/>
                <a:gd name="T91" fmla="*/ 1119 h 1294"/>
                <a:gd name="T92" fmla="*/ 1655 w 2891"/>
                <a:gd name="T93" fmla="*/ 968 h 1294"/>
                <a:gd name="T94" fmla="*/ 1804 w 2891"/>
                <a:gd name="T95" fmla="*/ 895 h 1294"/>
                <a:gd name="T96" fmla="*/ 1966 w 2891"/>
                <a:gd name="T97" fmla="*/ 988 h 1294"/>
                <a:gd name="T98" fmla="*/ 2039 w 2891"/>
                <a:gd name="T99" fmla="*/ 979 h 1294"/>
                <a:gd name="T100" fmla="*/ 2048 w 2891"/>
                <a:gd name="T101" fmla="*/ 949 h 1294"/>
                <a:gd name="T102" fmla="*/ 2041 w 2891"/>
                <a:gd name="T103" fmla="*/ 897 h 1294"/>
                <a:gd name="T104" fmla="*/ 1999 w 2891"/>
                <a:gd name="T105" fmla="*/ 864 h 1294"/>
                <a:gd name="T106" fmla="*/ 1886 w 2891"/>
                <a:gd name="T107" fmla="*/ 691 h 1294"/>
                <a:gd name="T108" fmla="*/ 1815 w 2891"/>
                <a:gd name="T109" fmla="*/ 665 h 1294"/>
                <a:gd name="T110" fmla="*/ 1764 w 2891"/>
                <a:gd name="T111" fmla="*/ 654 h 1294"/>
                <a:gd name="T112" fmla="*/ 1773 w 2891"/>
                <a:gd name="T113" fmla="*/ 578 h 1294"/>
                <a:gd name="T114" fmla="*/ 1551 w 2891"/>
                <a:gd name="T115" fmla="*/ 472 h 1294"/>
                <a:gd name="T116" fmla="*/ 1346 w 2891"/>
                <a:gd name="T117" fmla="*/ 336 h 1294"/>
                <a:gd name="T118" fmla="*/ 1205 w 2891"/>
                <a:gd name="T119" fmla="*/ 137 h 1294"/>
                <a:gd name="T120" fmla="*/ 1087 w 2891"/>
                <a:gd name="T121" fmla="*/ 39 h 1294"/>
                <a:gd name="T122" fmla="*/ 1136 w 2891"/>
                <a:gd name="T123" fmla="*/ 15 h 1294"/>
                <a:gd name="T124" fmla="*/ 1207 w 2891"/>
                <a:gd name="T125" fmla="*/ 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1294">
                  <a:moveTo>
                    <a:pt x="1318" y="749"/>
                  </a:moveTo>
                  <a:lnTo>
                    <a:pt x="1320" y="751"/>
                  </a:lnTo>
                  <a:lnTo>
                    <a:pt x="1327" y="751"/>
                  </a:lnTo>
                  <a:lnTo>
                    <a:pt x="1329" y="753"/>
                  </a:lnTo>
                  <a:lnTo>
                    <a:pt x="1338" y="753"/>
                  </a:lnTo>
                  <a:lnTo>
                    <a:pt x="1340" y="753"/>
                  </a:lnTo>
                  <a:lnTo>
                    <a:pt x="1344" y="756"/>
                  </a:lnTo>
                  <a:lnTo>
                    <a:pt x="1347" y="764"/>
                  </a:lnTo>
                  <a:lnTo>
                    <a:pt x="1364" y="771"/>
                  </a:lnTo>
                  <a:lnTo>
                    <a:pt x="1371" y="782"/>
                  </a:lnTo>
                  <a:lnTo>
                    <a:pt x="1384" y="782"/>
                  </a:lnTo>
                  <a:lnTo>
                    <a:pt x="1386" y="780"/>
                  </a:lnTo>
                  <a:lnTo>
                    <a:pt x="1389" y="780"/>
                  </a:lnTo>
                  <a:lnTo>
                    <a:pt x="1397" y="776"/>
                  </a:lnTo>
                  <a:lnTo>
                    <a:pt x="1402" y="776"/>
                  </a:lnTo>
                  <a:lnTo>
                    <a:pt x="1404" y="778"/>
                  </a:lnTo>
                  <a:lnTo>
                    <a:pt x="1415" y="778"/>
                  </a:lnTo>
                  <a:lnTo>
                    <a:pt x="1422" y="773"/>
                  </a:lnTo>
                  <a:lnTo>
                    <a:pt x="1424" y="773"/>
                  </a:lnTo>
                  <a:lnTo>
                    <a:pt x="1426" y="775"/>
                  </a:lnTo>
                  <a:lnTo>
                    <a:pt x="1433" y="775"/>
                  </a:lnTo>
                  <a:lnTo>
                    <a:pt x="1438" y="778"/>
                  </a:lnTo>
                  <a:lnTo>
                    <a:pt x="1440" y="778"/>
                  </a:lnTo>
                  <a:lnTo>
                    <a:pt x="1442" y="780"/>
                  </a:lnTo>
                  <a:lnTo>
                    <a:pt x="1446" y="780"/>
                  </a:lnTo>
                  <a:lnTo>
                    <a:pt x="1448" y="778"/>
                  </a:lnTo>
                  <a:lnTo>
                    <a:pt x="1457" y="778"/>
                  </a:lnTo>
                  <a:lnTo>
                    <a:pt x="1457" y="776"/>
                  </a:lnTo>
                  <a:lnTo>
                    <a:pt x="1460" y="778"/>
                  </a:lnTo>
                  <a:lnTo>
                    <a:pt x="1462" y="778"/>
                  </a:lnTo>
                  <a:lnTo>
                    <a:pt x="1479" y="778"/>
                  </a:lnTo>
                  <a:lnTo>
                    <a:pt x="1480" y="780"/>
                  </a:lnTo>
                  <a:lnTo>
                    <a:pt x="1482" y="778"/>
                  </a:lnTo>
                  <a:lnTo>
                    <a:pt x="1493" y="778"/>
                  </a:lnTo>
                  <a:lnTo>
                    <a:pt x="1499" y="775"/>
                  </a:lnTo>
                  <a:lnTo>
                    <a:pt x="1500" y="775"/>
                  </a:lnTo>
                  <a:lnTo>
                    <a:pt x="1502" y="776"/>
                  </a:lnTo>
                  <a:lnTo>
                    <a:pt x="1513" y="776"/>
                  </a:lnTo>
                  <a:lnTo>
                    <a:pt x="1515" y="778"/>
                  </a:lnTo>
                  <a:lnTo>
                    <a:pt x="1524" y="778"/>
                  </a:lnTo>
                  <a:lnTo>
                    <a:pt x="1526" y="778"/>
                  </a:lnTo>
                  <a:lnTo>
                    <a:pt x="1528" y="780"/>
                  </a:lnTo>
                  <a:lnTo>
                    <a:pt x="1528" y="784"/>
                  </a:lnTo>
                  <a:lnTo>
                    <a:pt x="1524" y="787"/>
                  </a:lnTo>
                  <a:lnTo>
                    <a:pt x="1526" y="796"/>
                  </a:lnTo>
                  <a:lnTo>
                    <a:pt x="1528" y="805"/>
                  </a:lnTo>
                  <a:lnTo>
                    <a:pt x="1528" y="811"/>
                  </a:lnTo>
                  <a:lnTo>
                    <a:pt x="1524" y="818"/>
                  </a:lnTo>
                  <a:lnTo>
                    <a:pt x="1524" y="827"/>
                  </a:lnTo>
                  <a:lnTo>
                    <a:pt x="1515" y="824"/>
                  </a:lnTo>
                  <a:lnTo>
                    <a:pt x="1513" y="826"/>
                  </a:lnTo>
                  <a:lnTo>
                    <a:pt x="1517" y="835"/>
                  </a:lnTo>
                  <a:lnTo>
                    <a:pt x="1520" y="846"/>
                  </a:lnTo>
                  <a:lnTo>
                    <a:pt x="1515" y="849"/>
                  </a:lnTo>
                  <a:lnTo>
                    <a:pt x="1519" y="856"/>
                  </a:lnTo>
                  <a:lnTo>
                    <a:pt x="1513" y="858"/>
                  </a:lnTo>
                  <a:lnTo>
                    <a:pt x="1520" y="862"/>
                  </a:lnTo>
                  <a:lnTo>
                    <a:pt x="1524" y="866"/>
                  </a:lnTo>
                  <a:lnTo>
                    <a:pt x="1526" y="869"/>
                  </a:lnTo>
                  <a:lnTo>
                    <a:pt x="1531" y="869"/>
                  </a:lnTo>
                  <a:lnTo>
                    <a:pt x="1533" y="875"/>
                  </a:lnTo>
                  <a:lnTo>
                    <a:pt x="1539" y="880"/>
                  </a:lnTo>
                  <a:lnTo>
                    <a:pt x="1544" y="887"/>
                  </a:lnTo>
                  <a:lnTo>
                    <a:pt x="1548" y="891"/>
                  </a:lnTo>
                  <a:lnTo>
                    <a:pt x="1550" y="898"/>
                  </a:lnTo>
                  <a:lnTo>
                    <a:pt x="1544" y="904"/>
                  </a:lnTo>
                  <a:lnTo>
                    <a:pt x="1540" y="906"/>
                  </a:lnTo>
                  <a:lnTo>
                    <a:pt x="1535" y="902"/>
                  </a:lnTo>
                  <a:lnTo>
                    <a:pt x="1531" y="902"/>
                  </a:lnTo>
                  <a:lnTo>
                    <a:pt x="1528" y="902"/>
                  </a:lnTo>
                  <a:lnTo>
                    <a:pt x="1522" y="904"/>
                  </a:lnTo>
                  <a:lnTo>
                    <a:pt x="1519" y="904"/>
                  </a:lnTo>
                  <a:lnTo>
                    <a:pt x="1515" y="902"/>
                  </a:lnTo>
                  <a:lnTo>
                    <a:pt x="1511" y="902"/>
                  </a:lnTo>
                  <a:lnTo>
                    <a:pt x="1506" y="902"/>
                  </a:lnTo>
                  <a:lnTo>
                    <a:pt x="1508" y="907"/>
                  </a:lnTo>
                  <a:lnTo>
                    <a:pt x="1509" y="915"/>
                  </a:lnTo>
                  <a:lnTo>
                    <a:pt x="1511" y="922"/>
                  </a:lnTo>
                  <a:lnTo>
                    <a:pt x="1519" y="929"/>
                  </a:lnTo>
                  <a:lnTo>
                    <a:pt x="1524" y="933"/>
                  </a:lnTo>
                  <a:lnTo>
                    <a:pt x="1530" y="937"/>
                  </a:lnTo>
                  <a:lnTo>
                    <a:pt x="1530" y="942"/>
                  </a:lnTo>
                  <a:lnTo>
                    <a:pt x="1530" y="948"/>
                  </a:lnTo>
                  <a:lnTo>
                    <a:pt x="1526" y="955"/>
                  </a:lnTo>
                  <a:lnTo>
                    <a:pt x="1524" y="958"/>
                  </a:lnTo>
                  <a:lnTo>
                    <a:pt x="1530" y="968"/>
                  </a:lnTo>
                  <a:lnTo>
                    <a:pt x="1531" y="973"/>
                  </a:lnTo>
                  <a:lnTo>
                    <a:pt x="1533" y="973"/>
                  </a:lnTo>
                  <a:lnTo>
                    <a:pt x="1537" y="979"/>
                  </a:lnTo>
                  <a:lnTo>
                    <a:pt x="1537" y="982"/>
                  </a:lnTo>
                  <a:lnTo>
                    <a:pt x="1533" y="988"/>
                  </a:lnTo>
                  <a:lnTo>
                    <a:pt x="1537" y="993"/>
                  </a:lnTo>
                  <a:lnTo>
                    <a:pt x="1537" y="997"/>
                  </a:lnTo>
                  <a:lnTo>
                    <a:pt x="1540" y="1000"/>
                  </a:lnTo>
                  <a:lnTo>
                    <a:pt x="1535" y="1006"/>
                  </a:lnTo>
                  <a:lnTo>
                    <a:pt x="1533" y="1009"/>
                  </a:lnTo>
                  <a:lnTo>
                    <a:pt x="1539" y="1015"/>
                  </a:lnTo>
                  <a:lnTo>
                    <a:pt x="1535" y="1020"/>
                  </a:lnTo>
                  <a:lnTo>
                    <a:pt x="1537" y="1022"/>
                  </a:lnTo>
                  <a:lnTo>
                    <a:pt x="1540" y="1028"/>
                  </a:lnTo>
                  <a:lnTo>
                    <a:pt x="1539" y="1031"/>
                  </a:lnTo>
                  <a:lnTo>
                    <a:pt x="1540" y="1037"/>
                  </a:lnTo>
                  <a:lnTo>
                    <a:pt x="1537" y="1044"/>
                  </a:lnTo>
                  <a:lnTo>
                    <a:pt x="1535" y="1044"/>
                  </a:lnTo>
                  <a:lnTo>
                    <a:pt x="1530" y="1044"/>
                  </a:lnTo>
                  <a:lnTo>
                    <a:pt x="1522" y="1042"/>
                  </a:lnTo>
                  <a:lnTo>
                    <a:pt x="1511" y="1040"/>
                  </a:lnTo>
                  <a:lnTo>
                    <a:pt x="1500" y="1039"/>
                  </a:lnTo>
                  <a:lnTo>
                    <a:pt x="1495" y="1039"/>
                  </a:lnTo>
                  <a:lnTo>
                    <a:pt x="1493" y="1039"/>
                  </a:lnTo>
                  <a:lnTo>
                    <a:pt x="1482" y="1039"/>
                  </a:lnTo>
                  <a:lnTo>
                    <a:pt x="1464" y="1035"/>
                  </a:lnTo>
                  <a:lnTo>
                    <a:pt x="1453" y="1030"/>
                  </a:lnTo>
                  <a:lnTo>
                    <a:pt x="1451" y="1030"/>
                  </a:lnTo>
                  <a:lnTo>
                    <a:pt x="1444" y="1028"/>
                  </a:lnTo>
                  <a:lnTo>
                    <a:pt x="1437" y="1040"/>
                  </a:lnTo>
                  <a:lnTo>
                    <a:pt x="1431" y="1042"/>
                  </a:lnTo>
                  <a:lnTo>
                    <a:pt x="1426" y="1044"/>
                  </a:lnTo>
                  <a:lnTo>
                    <a:pt x="1422" y="1046"/>
                  </a:lnTo>
                  <a:lnTo>
                    <a:pt x="1420" y="1046"/>
                  </a:lnTo>
                  <a:lnTo>
                    <a:pt x="1415" y="1048"/>
                  </a:lnTo>
                  <a:lnTo>
                    <a:pt x="1409" y="1059"/>
                  </a:lnTo>
                  <a:lnTo>
                    <a:pt x="1398" y="1066"/>
                  </a:lnTo>
                  <a:lnTo>
                    <a:pt x="1395" y="1070"/>
                  </a:lnTo>
                  <a:lnTo>
                    <a:pt x="1391" y="1081"/>
                  </a:lnTo>
                  <a:lnTo>
                    <a:pt x="1391" y="1082"/>
                  </a:lnTo>
                  <a:lnTo>
                    <a:pt x="1389" y="1088"/>
                  </a:lnTo>
                  <a:lnTo>
                    <a:pt x="1388" y="1091"/>
                  </a:lnTo>
                  <a:lnTo>
                    <a:pt x="1380" y="1095"/>
                  </a:lnTo>
                  <a:lnTo>
                    <a:pt x="1377" y="1095"/>
                  </a:lnTo>
                  <a:lnTo>
                    <a:pt x="1367" y="1099"/>
                  </a:lnTo>
                  <a:lnTo>
                    <a:pt x="1358" y="1101"/>
                  </a:lnTo>
                  <a:lnTo>
                    <a:pt x="1360" y="1110"/>
                  </a:lnTo>
                  <a:lnTo>
                    <a:pt x="1360" y="1113"/>
                  </a:lnTo>
                  <a:lnTo>
                    <a:pt x="1353" y="1121"/>
                  </a:lnTo>
                  <a:lnTo>
                    <a:pt x="1355" y="1124"/>
                  </a:lnTo>
                  <a:lnTo>
                    <a:pt x="1349" y="1126"/>
                  </a:lnTo>
                  <a:lnTo>
                    <a:pt x="1342" y="1121"/>
                  </a:lnTo>
                  <a:lnTo>
                    <a:pt x="1337" y="1121"/>
                  </a:lnTo>
                  <a:lnTo>
                    <a:pt x="1337" y="1130"/>
                  </a:lnTo>
                  <a:lnTo>
                    <a:pt x="1337" y="1133"/>
                  </a:lnTo>
                  <a:lnTo>
                    <a:pt x="1335" y="1133"/>
                  </a:lnTo>
                  <a:lnTo>
                    <a:pt x="1329" y="1132"/>
                  </a:lnTo>
                  <a:lnTo>
                    <a:pt x="1327" y="1130"/>
                  </a:lnTo>
                  <a:lnTo>
                    <a:pt x="1326" y="1130"/>
                  </a:lnTo>
                  <a:lnTo>
                    <a:pt x="1318" y="1126"/>
                  </a:lnTo>
                  <a:lnTo>
                    <a:pt x="1306" y="1124"/>
                  </a:lnTo>
                  <a:lnTo>
                    <a:pt x="1293" y="1124"/>
                  </a:lnTo>
                  <a:lnTo>
                    <a:pt x="1291" y="1128"/>
                  </a:lnTo>
                  <a:lnTo>
                    <a:pt x="1289" y="1130"/>
                  </a:lnTo>
                  <a:lnTo>
                    <a:pt x="1284" y="1137"/>
                  </a:lnTo>
                  <a:lnTo>
                    <a:pt x="1276" y="1144"/>
                  </a:lnTo>
                  <a:lnTo>
                    <a:pt x="1275" y="1152"/>
                  </a:lnTo>
                  <a:lnTo>
                    <a:pt x="1271" y="1157"/>
                  </a:lnTo>
                  <a:lnTo>
                    <a:pt x="1271" y="1159"/>
                  </a:lnTo>
                  <a:lnTo>
                    <a:pt x="1269" y="1164"/>
                  </a:lnTo>
                  <a:lnTo>
                    <a:pt x="1267" y="1175"/>
                  </a:lnTo>
                  <a:lnTo>
                    <a:pt x="1262" y="1177"/>
                  </a:lnTo>
                  <a:lnTo>
                    <a:pt x="1255" y="1177"/>
                  </a:lnTo>
                  <a:lnTo>
                    <a:pt x="1249" y="1172"/>
                  </a:lnTo>
                  <a:lnTo>
                    <a:pt x="1244" y="1159"/>
                  </a:lnTo>
                  <a:lnTo>
                    <a:pt x="1244" y="1157"/>
                  </a:lnTo>
                  <a:lnTo>
                    <a:pt x="1238" y="1148"/>
                  </a:lnTo>
                  <a:lnTo>
                    <a:pt x="1231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07" y="1139"/>
                  </a:lnTo>
                  <a:lnTo>
                    <a:pt x="1196" y="1137"/>
                  </a:lnTo>
                  <a:lnTo>
                    <a:pt x="1195" y="1137"/>
                  </a:lnTo>
                  <a:lnTo>
                    <a:pt x="1195" y="1139"/>
                  </a:lnTo>
                  <a:lnTo>
                    <a:pt x="1195" y="1152"/>
                  </a:lnTo>
                  <a:lnTo>
                    <a:pt x="1195" y="1157"/>
                  </a:lnTo>
                  <a:lnTo>
                    <a:pt x="1195" y="1164"/>
                  </a:lnTo>
                  <a:lnTo>
                    <a:pt x="1191" y="1168"/>
                  </a:lnTo>
                  <a:lnTo>
                    <a:pt x="1184" y="1172"/>
                  </a:lnTo>
                  <a:lnTo>
                    <a:pt x="1182" y="1172"/>
                  </a:lnTo>
                  <a:lnTo>
                    <a:pt x="1180" y="1172"/>
                  </a:lnTo>
                  <a:lnTo>
                    <a:pt x="1178" y="1173"/>
                  </a:lnTo>
                  <a:lnTo>
                    <a:pt x="1176" y="1175"/>
                  </a:lnTo>
                  <a:lnTo>
                    <a:pt x="1174" y="1175"/>
                  </a:lnTo>
                  <a:lnTo>
                    <a:pt x="1173" y="1175"/>
                  </a:lnTo>
                  <a:lnTo>
                    <a:pt x="1171" y="1175"/>
                  </a:lnTo>
                  <a:lnTo>
                    <a:pt x="1169" y="1173"/>
                  </a:lnTo>
                  <a:lnTo>
                    <a:pt x="1169" y="1172"/>
                  </a:lnTo>
                  <a:lnTo>
                    <a:pt x="1167" y="1173"/>
                  </a:lnTo>
                  <a:lnTo>
                    <a:pt x="1165" y="1172"/>
                  </a:lnTo>
                  <a:lnTo>
                    <a:pt x="1165" y="1173"/>
                  </a:lnTo>
                  <a:lnTo>
                    <a:pt x="1165" y="1175"/>
                  </a:lnTo>
                  <a:lnTo>
                    <a:pt x="1164" y="1175"/>
                  </a:lnTo>
                  <a:lnTo>
                    <a:pt x="1162" y="1175"/>
                  </a:lnTo>
                  <a:lnTo>
                    <a:pt x="1162" y="1173"/>
                  </a:lnTo>
                  <a:lnTo>
                    <a:pt x="1160" y="1172"/>
                  </a:lnTo>
                  <a:lnTo>
                    <a:pt x="1158" y="1172"/>
                  </a:lnTo>
                  <a:lnTo>
                    <a:pt x="1158" y="1170"/>
                  </a:lnTo>
                  <a:lnTo>
                    <a:pt x="1156" y="1168"/>
                  </a:lnTo>
                  <a:lnTo>
                    <a:pt x="1156" y="1166"/>
                  </a:lnTo>
                  <a:lnTo>
                    <a:pt x="1154" y="1168"/>
                  </a:lnTo>
                  <a:lnTo>
                    <a:pt x="1153" y="1168"/>
                  </a:lnTo>
                  <a:lnTo>
                    <a:pt x="1151" y="1166"/>
                  </a:lnTo>
                  <a:lnTo>
                    <a:pt x="1149" y="1166"/>
                  </a:lnTo>
                  <a:lnTo>
                    <a:pt x="1147" y="1164"/>
                  </a:lnTo>
                  <a:lnTo>
                    <a:pt x="1145" y="1164"/>
                  </a:lnTo>
                  <a:lnTo>
                    <a:pt x="1144" y="1164"/>
                  </a:lnTo>
                  <a:lnTo>
                    <a:pt x="1142" y="1164"/>
                  </a:lnTo>
                  <a:lnTo>
                    <a:pt x="1140" y="1166"/>
                  </a:lnTo>
                  <a:lnTo>
                    <a:pt x="1138" y="1166"/>
                  </a:lnTo>
                  <a:lnTo>
                    <a:pt x="1138" y="1168"/>
                  </a:lnTo>
                  <a:lnTo>
                    <a:pt x="1138" y="1170"/>
                  </a:lnTo>
                  <a:lnTo>
                    <a:pt x="1138" y="1172"/>
                  </a:lnTo>
                  <a:lnTo>
                    <a:pt x="1136" y="1172"/>
                  </a:lnTo>
                  <a:lnTo>
                    <a:pt x="1136" y="1173"/>
                  </a:lnTo>
                  <a:lnTo>
                    <a:pt x="1134" y="1173"/>
                  </a:lnTo>
                  <a:lnTo>
                    <a:pt x="1133" y="1173"/>
                  </a:lnTo>
                  <a:lnTo>
                    <a:pt x="1133" y="1175"/>
                  </a:lnTo>
                  <a:lnTo>
                    <a:pt x="1131" y="1173"/>
                  </a:lnTo>
                  <a:lnTo>
                    <a:pt x="1129" y="1173"/>
                  </a:lnTo>
                  <a:lnTo>
                    <a:pt x="1127" y="1173"/>
                  </a:lnTo>
                  <a:lnTo>
                    <a:pt x="1129" y="1173"/>
                  </a:lnTo>
                  <a:lnTo>
                    <a:pt x="1129" y="1175"/>
                  </a:lnTo>
                  <a:lnTo>
                    <a:pt x="1127" y="1175"/>
                  </a:lnTo>
                  <a:lnTo>
                    <a:pt x="1125" y="1175"/>
                  </a:lnTo>
                  <a:lnTo>
                    <a:pt x="1125" y="1173"/>
                  </a:lnTo>
                  <a:lnTo>
                    <a:pt x="1124" y="1173"/>
                  </a:lnTo>
                  <a:lnTo>
                    <a:pt x="1124" y="1175"/>
                  </a:lnTo>
                  <a:lnTo>
                    <a:pt x="1122" y="1175"/>
                  </a:lnTo>
                  <a:lnTo>
                    <a:pt x="1122" y="1177"/>
                  </a:lnTo>
                  <a:lnTo>
                    <a:pt x="1122" y="1179"/>
                  </a:lnTo>
                  <a:lnTo>
                    <a:pt x="1122" y="1181"/>
                  </a:lnTo>
                  <a:lnTo>
                    <a:pt x="1120" y="1181"/>
                  </a:lnTo>
                  <a:lnTo>
                    <a:pt x="1118" y="1181"/>
                  </a:lnTo>
                  <a:lnTo>
                    <a:pt x="1116" y="1181"/>
                  </a:lnTo>
                  <a:lnTo>
                    <a:pt x="1114" y="1179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3" y="1179"/>
                  </a:lnTo>
                  <a:lnTo>
                    <a:pt x="1111" y="1181"/>
                  </a:lnTo>
                  <a:lnTo>
                    <a:pt x="1111" y="1183"/>
                  </a:lnTo>
                  <a:lnTo>
                    <a:pt x="1113" y="1183"/>
                  </a:lnTo>
                  <a:lnTo>
                    <a:pt x="1113" y="1184"/>
                  </a:lnTo>
                  <a:lnTo>
                    <a:pt x="1111" y="1184"/>
                  </a:lnTo>
                  <a:lnTo>
                    <a:pt x="1109" y="1186"/>
                  </a:lnTo>
                  <a:lnTo>
                    <a:pt x="1107" y="1188"/>
                  </a:lnTo>
                  <a:lnTo>
                    <a:pt x="1105" y="1188"/>
                  </a:lnTo>
                  <a:lnTo>
                    <a:pt x="1103" y="1190"/>
                  </a:lnTo>
                  <a:lnTo>
                    <a:pt x="1102" y="1188"/>
                  </a:lnTo>
                  <a:lnTo>
                    <a:pt x="1100" y="1188"/>
                  </a:lnTo>
                  <a:lnTo>
                    <a:pt x="1098" y="1188"/>
                  </a:lnTo>
                  <a:lnTo>
                    <a:pt x="1098" y="1190"/>
                  </a:lnTo>
                  <a:lnTo>
                    <a:pt x="1098" y="1192"/>
                  </a:lnTo>
                  <a:lnTo>
                    <a:pt x="1096" y="1192"/>
                  </a:lnTo>
                  <a:lnTo>
                    <a:pt x="1094" y="1192"/>
                  </a:lnTo>
                  <a:lnTo>
                    <a:pt x="1094" y="1193"/>
                  </a:lnTo>
                  <a:lnTo>
                    <a:pt x="1094" y="1195"/>
                  </a:lnTo>
                  <a:lnTo>
                    <a:pt x="1093" y="1195"/>
                  </a:lnTo>
                  <a:lnTo>
                    <a:pt x="1091" y="1197"/>
                  </a:lnTo>
                  <a:lnTo>
                    <a:pt x="1089" y="1197"/>
                  </a:lnTo>
                  <a:lnTo>
                    <a:pt x="1087" y="1197"/>
                  </a:lnTo>
                  <a:lnTo>
                    <a:pt x="1087" y="1199"/>
                  </a:lnTo>
                  <a:lnTo>
                    <a:pt x="1087" y="1201"/>
                  </a:lnTo>
                  <a:lnTo>
                    <a:pt x="1087" y="1203"/>
                  </a:lnTo>
                  <a:lnTo>
                    <a:pt x="1085" y="1203"/>
                  </a:lnTo>
                  <a:lnTo>
                    <a:pt x="1085" y="1204"/>
                  </a:lnTo>
                  <a:lnTo>
                    <a:pt x="1083" y="1204"/>
                  </a:lnTo>
                  <a:lnTo>
                    <a:pt x="1082" y="1204"/>
                  </a:lnTo>
                  <a:lnTo>
                    <a:pt x="1080" y="1204"/>
                  </a:lnTo>
                  <a:lnTo>
                    <a:pt x="1078" y="1204"/>
                  </a:lnTo>
                  <a:lnTo>
                    <a:pt x="1076" y="1204"/>
                  </a:lnTo>
                  <a:lnTo>
                    <a:pt x="1074" y="1204"/>
                  </a:lnTo>
                  <a:lnTo>
                    <a:pt x="1074" y="1203"/>
                  </a:lnTo>
                  <a:lnTo>
                    <a:pt x="1073" y="1203"/>
                  </a:lnTo>
                  <a:lnTo>
                    <a:pt x="1071" y="1203"/>
                  </a:lnTo>
                  <a:lnTo>
                    <a:pt x="1071" y="1204"/>
                  </a:lnTo>
                  <a:lnTo>
                    <a:pt x="1073" y="1206"/>
                  </a:lnTo>
                  <a:lnTo>
                    <a:pt x="1073" y="1208"/>
                  </a:lnTo>
                  <a:lnTo>
                    <a:pt x="1074" y="1210"/>
                  </a:lnTo>
                  <a:lnTo>
                    <a:pt x="1076" y="1210"/>
                  </a:lnTo>
                  <a:lnTo>
                    <a:pt x="1076" y="1212"/>
                  </a:lnTo>
                  <a:lnTo>
                    <a:pt x="1074" y="1213"/>
                  </a:lnTo>
                  <a:lnTo>
                    <a:pt x="1074" y="1215"/>
                  </a:lnTo>
                  <a:lnTo>
                    <a:pt x="1076" y="1215"/>
                  </a:lnTo>
                  <a:lnTo>
                    <a:pt x="1076" y="1217"/>
                  </a:lnTo>
                  <a:lnTo>
                    <a:pt x="1078" y="1217"/>
                  </a:lnTo>
                  <a:lnTo>
                    <a:pt x="1078" y="1219"/>
                  </a:lnTo>
                  <a:lnTo>
                    <a:pt x="1078" y="1221"/>
                  </a:lnTo>
                  <a:lnTo>
                    <a:pt x="1076" y="1221"/>
                  </a:lnTo>
                  <a:lnTo>
                    <a:pt x="1076" y="1223"/>
                  </a:lnTo>
                  <a:lnTo>
                    <a:pt x="1078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3" y="1224"/>
                  </a:lnTo>
                  <a:lnTo>
                    <a:pt x="1073" y="1226"/>
                  </a:lnTo>
                  <a:lnTo>
                    <a:pt x="1071" y="1226"/>
                  </a:lnTo>
                  <a:lnTo>
                    <a:pt x="1069" y="1224"/>
                  </a:lnTo>
                  <a:lnTo>
                    <a:pt x="1069" y="1223"/>
                  </a:lnTo>
                  <a:lnTo>
                    <a:pt x="1069" y="1221"/>
                  </a:lnTo>
                  <a:lnTo>
                    <a:pt x="1067" y="1219"/>
                  </a:lnTo>
                  <a:lnTo>
                    <a:pt x="1065" y="1217"/>
                  </a:lnTo>
                  <a:lnTo>
                    <a:pt x="1063" y="1215"/>
                  </a:lnTo>
                  <a:lnTo>
                    <a:pt x="1062" y="1213"/>
                  </a:lnTo>
                  <a:lnTo>
                    <a:pt x="1060" y="1212"/>
                  </a:lnTo>
                  <a:lnTo>
                    <a:pt x="1058" y="1213"/>
                  </a:lnTo>
                  <a:lnTo>
                    <a:pt x="1058" y="1212"/>
                  </a:lnTo>
                  <a:lnTo>
                    <a:pt x="1058" y="1210"/>
                  </a:lnTo>
                  <a:lnTo>
                    <a:pt x="1058" y="1206"/>
                  </a:lnTo>
                  <a:lnTo>
                    <a:pt x="1058" y="1204"/>
                  </a:lnTo>
                  <a:lnTo>
                    <a:pt x="1058" y="1203"/>
                  </a:lnTo>
                  <a:lnTo>
                    <a:pt x="1056" y="1203"/>
                  </a:lnTo>
                  <a:lnTo>
                    <a:pt x="1056" y="1201"/>
                  </a:lnTo>
                  <a:lnTo>
                    <a:pt x="1054" y="1201"/>
                  </a:lnTo>
                  <a:lnTo>
                    <a:pt x="1052" y="1201"/>
                  </a:lnTo>
                  <a:lnTo>
                    <a:pt x="1052" y="1199"/>
                  </a:lnTo>
                  <a:lnTo>
                    <a:pt x="1052" y="1197"/>
                  </a:lnTo>
                  <a:lnTo>
                    <a:pt x="1051" y="1197"/>
                  </a:lnTo>
                  <a:lnTo>
                    <a:pt x="1049" y="1197"/>
                  </a:lnTo>
                  <a:lnTo>
                    <a:pt x="1047" y="1197"/>
                  </a:lnTo>
                  <a:lnTo>
                    <a:pt x="1045" y="1197"/>
                  </a:lnTo>
                  <a:lnTo>
                    <a:pt x="1043" y="1197"/>
                  </a:lnTo>
                  <a:lnTo>
                    <a:pt x="1042" y="1197"/>
                  </a:lnTo>
                  <a:lnTo>
                    <a:pt x="1042" y="1195"/>
                  </a:lnTo>
                  <a:lnTo>
                    <a:pt x="1040" y="1195"/>
                  </a:lnTo>
                  <a:lnTo>
                    <a:pt x="1038" y="1193"/>
                  </a:lnTo>
                  <a:lnTo>
                    <a:pt x="1036" y="1193"/>
                  </a:lnTo>
                  <a:lnTo>
                    <a:pt x="1036" y="1192"/>
                  </a:lnTo>
                  <a:lnTo>
                    <a:pt x="1034" y="1190"/>
                  </a:lnTo>
                  <a:lnTo>
                    <a:pt x="1036" y="1190"/>
                  </a:lnTo>
                  <a:lnTo>
                    <a:pt x="1036" y="1188"/>
                  </a:lnTo>
                  <a:lnTo>
                    <a:pt x="1034" y="1186"/>
                  </a:lnTo>
                  <a:lnTo>
                    <a:pt x="1032" y="1186"/>
                  </a:lnTo>
                  <a:lnTo>
                    <a:pt x="1031" y="1186"/>
                  </a:lnTo>
                  <a:lnTo>
                    <a:pt x="1029" y="1184"/>
                  </a:lnTo>
                  <a:lnTo>
                    <a:pt x="1027" y="1184"/>
                  </a:lnTo>
                  <a:lnTo>
                    <a:pt x="1025" y="1184"/>
                  </a:lnTo>
                  <a:lnTo>
                    <a:pt x="1023" y="1183"/>
                  </a:lnTo>
                  <a:lnTo>
                    <a:pt x="1022" y="1181"/>
                  </a:lnTo>
                  <a:lnTo>
                    <a:pt x="1018" y="1181"/>
                  </a:lnTo>
                  <a:lnTo>
                    <a:pt x="1018" y="1179"/>
                  </a:lnTo>
                  <a:lnTo>
                    <a:pt x="1016" y="1179"/>
                  </a:lnTo>
                  <a:lnTo>
                    <a:pt x="1016" y="1181"/>
                  </a:lnTo>
                  <a:lnTo>
                    <a:pt x="1016" y="1183"/>
                  </a:lnTo>
                  <a:lnTo>
                    <a:pt x="1018" y="1183"/>
                  </a:lnTo>
                  <a:lnTo>
                    <a:pt x="1020" y="1184"/>
                  </a:lnTo>
                  <a:lnTo>
                    <a:pt x="1020" y="1186"/>
                  </a:lnTo>
                  <a:lnTo>
                    <a:pt x="1020" y="1188"/>
                  </a:lnTo>
                  <a:lnTo>
                    <a:pt x="1020" y="1190"/>
                  </a:lnTo>
                  <a:lnTo>
                    <a:pt x="1022" y="1192"/>
                  </a:lnTo>
                  <a:lnTo>
                    <a:pt x="1022" y="1193"/>
                  </a:lnTo>
                  <a:lnTo>
                    <a:pt x="1020" y="1195"/>
                  </a:lnTo>
                  <a:lnTo>
                    <a:pt x="1020" y="1197"/>
                  </a:lnTo>
                  <a:lnTo>
                    <a:pt x="1020" y="1199"/>
                  </a:lnTo>
                  <a:lnTo>
                    <a:pt x="1018" y="1199"/>
                  </a:lnTo>
                  <a:lnTo>
                    <a:pt x="1018" y="1201"/>
                  </a:lnTo>
                  <a:lnTo>
                    <a:pt x="1018" y="1203"/>
                  </a:lnTo>
                  <a:lnTo>
                    <a:pt x="1016" y="1204"/>
                  </a:lnTo>
                  <a:lnTo>
                    <a:pt x="1016" y="1206"/>
                  </a:lnTo>
                  <a:lnTo>
                    <a:pt x="1018" y="1206"/>
                  </a:lnTo>
                  <a:lnTo>
                    <a:pt x="1020" y="1206"/>
                  </a:lnTo>
                  <a:lnTo>
                    <a:pt x="1020" y="1208"/>
                  </a:lnTo>
                  <a:lnTo>
                    <a:pt x="1018" y="1210"/>
                  </a:lnTo>
                  <a:lnTo>
                    <a:pt x="1018" y="1212"/>
                  </a:lnTo>
                  <a:lnTo>
                    <a:pt x="1018" y="1213"/>
                  </a:lnTo>
                  <a:lnTo>
                    <a:pt x="1018" y="1215"/>
                  </a:lnTo>
                  <a:lnTo>
                    <a:pt x="1018" y="1217"/>
                  </a:lnTo>
                  <a:lnTo>
                    <a:pt x="1020" y="1217"/>
                  </a:lnTo>
                  <a:lnTo>
                    <a:pt x="1018" y="1219"/>
                  </a:lnTo>
                  <a:lnTo>
                    <a:pt x="1018" y="1223"/>
                  </a:lnTo>
                  <a:lnTo>
                    <a:pt x="1018" y="1224"/>
                  </a:lnTo>
                  <a:lnTo>
                    <a:pt x="1018" y="1226"/>
                  </a:lnTo>
                  <a:lnTo>
                    <a:pt x="1018" y="1228"/>
                  </a:lnTo>
                  <a:lnTo>
                    <a:pt x="1018" y="1230"/>
                  </a:lnTo>
                  <a:lnTo>
                    <a:pt x="1018" y="1232"/>
                  </a:lnTo>
                  <a:lnTo>
                    <a:pt x="1018" y="1234"/>
                  </a:lnTo>
                  <a:lnTo>
                    <a:pt x="1018" y="1235"/>
                  </a:lnTo>
                  <a:lnTo>
                    <a:pt x="1018" y="1237"/>
                  </a:lnTo>
                  <a:lnTo>
                    <a:pt x="1016" y="1237"/>
                  </a:lnTo>
                  <a:lnTo>
                    <a:pt x="1016" y="1239"/>
                  </a:lnTo>
                  <a:lnTo>
                    <a:pt x="1016" y="1241"/>
                  </a:lnTo>
                  <a:lnTo>
                    <a:pt x="1014" y="1241"/>
                  </a:lnTo>
                  <a:lnTo>
                    <a:pt x="1014" y="1243"/>
                  </a:lnTo>
                  <a:lnTo>
                    <a:pt x="1012" y="1241"/>
                  </a:lnTo>
                  <a:lnTo>
                    <a:pt x="1011" y="1241"/>
                  </a:lnTo>
                  <a:lnTo>
                    <a:pt x="1009" y="1241"/>
                  </a:lnTo>
                  <a:lnTo>
                    <a:pt x="1007" y="1241"/>
                  </a:lnTo>
                  <a:lnTo>
                    <a:pt x="1007" y="1239"/>
                  </a:lnTo>
                  <a:lnTo>
                    <a:pt x="1005" y="1239"/>
                  </a:lnTo>
                  <a:lnTo>
                    <a:pt x="1005" y="1237"/>
                  </a:lnTo>
                  <a:lnTo>
                    <a:pt x="1005" y="1235"/>
                  </a:lnTo>
                  <a:lnTo>
                    <a:pt x="1003" y="1235"/>
                  </a:lnTo>
                  <a:lnTo>
                    <a:pt x="1002" y="1235"/>
                  </a:lnTo>
                  <a:lnTo>
                    <a:pt x="1002" y="1237"/>
                  </a:lnTo>
                  <a:lnTo>
                    <a:pt x="1000" y="1237"/>
                  </a:lnTo>
                  <a:lnTo>
                    <a:pt x="998" y="1237"/>
                  </a:lnTo>
                  <a:lnTo>
                    <a:pt x="996" y="1239"/>
                  </a:lnTo>
                  <a:lnTo>
                    <a:pt x="992" y="1241"/>
                  </a:lnTo>
                  <a:lnTo>
                    <a:pt x="991" y="1241"/>
                  </a:lnTo>
                  <a:lnTo>
                    <a:pt x="989" y="1243"/>
                  </a:lnTo>
                  <a:lnTo>
                    <a:pt x="987" y="1243"/>
                  </a:lnTo>
                  <a:lnTo>
                    <a:pt x="987" y="1244"/>
                  </a:lnTo>
                  <a:lnTo>
                    <a:pt x="987" y="1246"/>
                  </a:lnTo>
                  <a:lnTo>
                    <a:pt x="985" y="1248"/>
                  </a:lnTo>
                  <a:lnTo>
                    <a:pt x="983" y="1248"/>
                  </a:lnTo>
                  <a:lnTo>
                    <a:pt x="981" y="1248"/>
                  </a:lnTo>
                  <a:lnTo>
                    <a:pt x="981" y="1250"/>
                  </a:lnTo>
                  <a:lnTo>
                    <a:pt x="980" y="1250"/>
                  </a:lnTo>
                  <a:lnTo>
                    <a:pt x="980" y="1252"/>
                  </a:lnTo>
                  <a:lnTo>
                    <a:pt x="981" y="1254"/>
                  </a:lnTo>
                  <a:lnTo>
                    <a:pt x="980" y="1254"/>
                  </a:lnTo>
                  <a:lnTo>
                    <a:pt x="980" y="1255"/>
                  </a:lnTo>
                  <a:lnTo>
                    <a:pt x="980" y="1257"/>
                  </a:lnTo>
                  <a:lnTo>
                    <a:pt x="980" y="1259"/>
                  </a:lnTo>
                  <a:lnTo>
                    <a:pt x="978" y="1259"/>
                  </a:lnTo>
                  <a:lnTo>
                    <a:pt x="976" y="1259"/>
                  </a:lnTo>
                  <a:lnTo>
                    <a:pt x="976" y="1261"/>
                  </a:lnTo>
                  <a:lnTo>
                    <a:pt x="974" y="1261"/>
                  </a:lnTo>
                  <a:lnTo>
                    <a:pt x="974" y="1263"/>
                  </a:lnTo>
                  <a:lnTo>
                    <a:pt x="972" y="1264"/>
                  </a:lnTo>
                  <a:lnTo>
                    <a:pt x="971" y="1266"/>
                  </a:lnTo>
                  <a:lnTo>
                    <a:pt x="972" y="1268"/>
                  </a:lnTo>
                  <a:lnTo>
                    <a:pt x="974" y="1270"/>
                  </a:lnTo>
                  <a:lnTo>
                    <a:pt x="976" y="1270"/>
                  </a:lnTo>
                  <a:lnTo>
                    <a:pt x="976" y="1272"/>
                  </a:lnTo>
                  <a:lnTo>
                    <a:pt x="974" y="1274"/>
                  </a:lnTo>
                  <a:lnTo>
                    <a:pt x="974" y="1275"/>
                  </a:lnTo>
                  <a:lnTo>
                    <a:pt x="974" y="1277"/>
                  </a:lnTo>
                  <a:lnTo>
                    <a:pt x="969" y="1279"/>
                  </a:lnTo>
                  <a:lnTo>
                    <a:pt x="965" y="1277"/>
                  </a:lnTo>
                  <a:lnTo>
                    <a:pt x="963" y="1274"/>
                  </a:lnTo>
                  <a:lnTo>
                    <a:pt x="958" y="1274"/>
                  </a:lnTo>
                  <a:lnTo>
                    <a:pt x="954" y="1272"/>
                  </a:lnTo>
                  <a:lnTo>
                    <a:pt x="952" y="1272"/>
                  </a:lnTo>
                  <a:lnTo>
                    <a:pt x="949" y="1270"/>
                  </a:lnTo>
                  <a:lnTo>
                    <a:pt x="943" y="1268"/>
                  </a:lnTo>
                  <a:lnTo>
                    <a:pt x="938" y="1268"/>
                  </a:lnTo>
                  <a:lnTo>
                    <a:pt x="932" y="1266"/>
                  </a:lnTo>
                  <a:lnTo>
                    <a:pt x="929" y="1264"/>
                  </a:lnTo>
                  <a:lnTo>
                    <a:pt x="925" y="1263"/>
                  </a:lnTo>
                  <a:lnTo>
                    <a:pt x="920" y="1263"/>
                  </a:lnTo>
                  <a:lnTo>
                    <a:pt x="914" y="1261"/>
                  </a:lnTo>
                  <a:lnTo>
                    <a:pt x="910" y="1257"/>
                  </a:lnTo>
                  <a:lnTo>
                    <a:pt x="907" y="1254"/>
                  </a:lnTo>
                  <a:lnTo>
                    <a:pt x="905" y="1252"/>
                  </a:lnTo>
                  <a:lnTo>
                    <a:pt x="901" y="1248"/>
                  </a:lnTo>
                  <a:lnTo>
                    <a:pt x="900" y="1246"/>
                  </a:lnTo>
                  <a:lnTo>
                    <a:pt x="898" y="1244"/>
                  </a:lnTo>
                  <a:lnTo>
                    <a:pt x="896" y="1243"/>
                  </a:lnTo>
                  <a:lnTo>
                    <a:pt x="892" y="1243"/>
                  </a:lnTo>
                  <a:lnTo>
                    <a:pt x="889" y="1241"/>
                  </a:lnTo>
                  <a:lnTo>
                    <a:pt x="885" y="1243"/>
                  </a:lnTo>
                  <a:lnTo>
                    <a:pt x="881" y="1243"/>
                  </a:lnTo>
                  <a:lnTo>
                    <a:pt x="878" y="1241"/>
                  </a:lnTo>
                  <a:lnTo>
                    <a:pt x="876" y="1241"/>
                  </a:lnTo>
                  <a:lnTo>
                    <a:pt x="872" y="1241"/>
                  </a:lnTo>
                  <a:lnTo>
                    <a:pt x="870" y="1243"/>
                  </a:lnTo>
                  <a:lnTo>
                    <a:pt x="869" y="1241"/>
                  </a:lnTo>
                  <a:lnTo>
                    <a:pt x="867" y="1241"/>
                  </a:lnTo>
                  <a:lnTo>
                    <a:pt x="865" y="1239"/>
                  </a:lnTo>
                  <a:lnTo>
                    <a:pt x="863" y="1239"/>
                  </a:lnTo>
                  <a:lnTo>
                    <a:pt x="861" y="1237"/>
                  </a:lnTo>
                  <a:lnTo>
                    <a:pt x="859" y="1241"/>
                  </a:lnTo>
                  <a:lnTo>
                    <a:pt x="858" y="1244"/>
                  </a:lnTo>
                  <a:lnTo>
                    <a:pt x="858" y="1246"/>
                  </a:lnTo>
                  <a:lnTo>
                    <a:pt x="856" y="1248"/>
                  </a:lnTo>
                  <a:lnTo>
                    <a:pt x="854" y="1250"/>
                  </a:lnTo>
                  <a:lnTo>
                    <a:pt x="850" y="1250"/>
                  </a:lnTo>
                  <a:lnTo>
                    <a:pt x="845" y="1250"/>
                  </a:lnTo>
                  <a:lnTo>
                    <a:pt x="841" y="1250"/>
                  </a:lnTo>
                  <a:lnTo>
                    <a:pt x="839" y="1250"/>
                  </a:lnTo>
                  <a:lnTo>
                    <a:pt x="836" y="1248"/>
                  </a:lnTo>
                  <a:lnTo>
                    <a:pt x="832" y="1250"/>
                  </a:lnTo>
                  <a:lnTo>
                    <a:pt x="829" y="1250"/>
                  </a:lnTo>
                  <a:lnTo>
                    <a:pt x="825" y="1250"/>
                  </a:lnTo>
                  <a:lnTo>
                    <a:pt x="821" y="1252"/>
                  </a:lnTo>
                  <a:lnTo>
                    <a:pt x="818" y="1252"/>
                  </a:lnTo>
                  <a:lnTo>
                    <a:pt x="812" y="1252"/>
                  </a:lnTo>
                  <a:lnTo>
                    <a:pt x="809" y="1252"/>
                  </a:lnTo>
                  <a:lnTo>
                    <a:pt x="809" y="1255"/>
                  </a:lnTo>
                  <a:lnTo>
                    <a:pt x="809" y="1259"/>
                  </a:lnTo>
                  <a:lnTo>
                    <a:pt x="809" y="1263"/>
                  </a:lnTo>
                  <a:lnTo>
                    <a:pt x="810" y="1266"/>
                  </a:lnTo>
                  <a:lnTo>
                    <a:pt x="812" y="1270"/>
                  </a:lnTo>
                  <a:lnTo>
                    <a:pt x="814" y="1274"/>
                  </a:lnTo>
                  <a:lnTo>
                    <a:pt x="814" y="1275"/>
                  </a:lnTo>
                  <a:lnTo>
                    <a:pt x="816" y="1277"/>
                  </a:lnTo>
                  <a:lnTo>
                    <a:pt x="818" y="1279"/>
                  </a:lnTo>
                  <a:lnTo>
                    <a:pt x="819" y="1285"/>
                  </a:lnTo>
                  <a:lnTo>
                    <a:pt x="819" y="1288"/>
                  </a:lnTo>
                  <a:lnTo>
                    <a:pt x="818" y="1292"/>
                  </a:lnTo>
                  <a:lnTo>
                    <a:pt x="814" y="1294"/>
                  </a:lnTo>
                  <a:lnTo>
                    <a:pt x="810" y="1294"/>
                  </a:lnTo>
                  <a:lnTo>
                    <a:pt x="809" y="1294"/>
                  </a:lnTo>
                  <a:lnTo>
                    <a:pt x="807" y="1292"/>
                  </a:lnTo>
                  <a:lnTo>
                    <a:pt x="803" y="1292"/>
                  </a:lnTo>
                  <a:lnTo>
                    <a:pt x="801" y="1290"/>
                  </a:lnTo>
                  <a:lnTo>
                    <a:pt x="799" y="1290"/>
                  </a:lnTo>
                  <a:lnTo>
                    <a:pt x="798" y="1288"/>
                  </a:lnTo>
                  <a:lnTo>
                    <a:pt x="796" y="1286"/>
                  </a:lnTo>
                  <a:lnTo>
                    <a:pt x="794" y="1285"/>
                  </a:lnTo>
                  <a:lnTo>
                    <a:pt x="790" y="1285"/>
                  </a:lnTo>
                  <a:lnTo>
                    <a:pt x="788" y="1283"/>
                  </a:lnTo>
                  <a:lnTo>
                    <a:pt x="787" y="1279"/>
                  </a:lnTo>
                  <a:lnTo>
                    <a:pt x="785" y="1277"/>
                  </a:lnTo>
                  <a:lnTo>
                    <a:pt x="783" y="1275"/>
                  </a:lnTo>
                  <a:lnTo>
                    <a:pt x="781" y="1275"/>
                  </a:lnTo>
                  <a:lnTo>
                    <a:pt x="778" y="1274"/>
                  </a:lnTo>
                  <a:lnTo>
                    <a:pt x="774" y="1274"/>
                  </a:lnTo>
                  <a:lnTo>
                    <a:pt x="772" y="1270"/>
                  </a:lnTo>
                  <a:lnTo>
                    <a:pt x="768" y="1268"/>
                  </a:lnTo>
                  <a:lnTo>
                    <a:pt x="767" y="1264"/>
                  </a:lnTo>
                  <a:lnTo>
                    <a:pt x="763" y="1263"/>
                  </a:lnTo>
                  <a:lnTo>
                    <a:pt x="759" y="1261"/>
                  </a:lnTo>
                  <a:lnTo>
                    <a:pt x="759" y="1259"/>
                  </a:lnTo>
                  <a:lnTo>
                    <a:pt x="759" y="1257"/>
                  </a:lnTo>
                  <a:lnTo>
                    <a:pt x="759" y="1255"/>
                  </a:lnTo>
                  <a:lnTo>
                    <a:pt x="761" y="1252"/>
                  </a:lnTo>
                  <a:lnTo>
                    <a:pt x="759" y="1252"/>
                  </a:lnTo>
                  <a:lnTo>
                    <a:pt x="754" y="1252"/>
                  </a:lnTo>
                  <a:lnTo>
                    <a:pt x="750" y="1252"/>
                  </a:lnTo>
                  <a:lnTo>
                    <a:pt x="747" y="1250"/>
                  </a:lnTo>
                  <a:lnTo>
                    <a:pt x="745" y="1246"/>
                  </a:lnTo>
                  <a:lnTo>
                    <a:pt x="739" y="1243"/>
                  </a:lnTo>
                  <a:lnTo>
                    <a:pt x="738" y="1241"/>
                  </a:lnTo>
                  <a:lnTo>
                    <a:pt x="743" y="1235"/>
                  </a:lnTo>
                  <a:lnTo>
                    <a:pt x="748" y="1232"/>
                  </a:lnTo>
                  <a:lnTo>
                    <a:pt x="748" y="1228"/>
                  </a:lnTo>
                  <a:lnTo>
                    <a:pt x="747" y="1228"/>
                  </a:lnTo>
                  <a:lnTo>
                    <a:pt x="743" y="1228"/>
                  </a:lnTo>
                  <a:lnTo>
                    <a:pt x="739" y="1232"/>
                  </a:lnTo>
                  <a:lnTo>
                    <a:pt x="738" y="1232"/>
                  </a:lnTo>
                  <a:lnTo>
                    <a:pt x="732" y="1234"/>
                  </a:lnTo>
                  <a:lnTo>
                    <a:pt x="725" y="1235"/>
                  </a:lnTo>
                  <a:lnTo>
                    <a:pt x="717" y="1235"/>
                  </a:lnTo>
                  <a:lnTo>
                    <a:pt x="710" y="1235"/>
                  </a:lnTo>
                  <a:lnTo>
                    <a:pt x="707" y="1235"/>
                  </a:lnTo>
                  <a:lnTo>
                    <a:pt x="703" y="1237"/>
                  </a:lnTo>
                  <a:lnTo>
                    <a:pt x="701" y="1237"/>
                  </a:lnTo>
                  <a:lnTo>
                    <a:pt x="699" y="1237"/>
                  </a:lnTo>
                  <a:lnTo>
                    <a:pt x="696" y="1239"/>
                  </a:lnTo>
                  <a:lnTo>
                    <a:pt x="692" y="1237"/>
                  </a:lnTo>
                  <a:lnTo>
                    <a:pt x="688" y="1237"/>
                  </a:lnTo>
                  <a:lnTo>
                    <a:pt x="687" y="1237"/>
                  </a:lnTo>
                  <a:lnTo>
                    <a:pt x="683" y="1239"/>
                  </a:lnTo>
                  <a:lnTo>
                    <a:pt x="681" y="1241"/>
                  </a:lnTo>
                  <a:lnTo>
                    <a:pt x="677" y="1243"/>
                  </a:lnTo>
                  <a:lnTo>
                    <a:pt x="676" y="1243"/>
                  </a:lnTo>
                  <a:lnTo>
                    <a:pt x="674" y="1243"/>
                  </a:lnTo>
                  <a:lnTo>
                    <a:pt x="672" y="1241"/>
                  </a:lnTo>
                  <a:lnTo>
                    <a:pt x="670" y="1239"/>
                  </a:lnTo>
                  <a:lnTo>
                    <a:pt x="670" y="1235"/>
                  </a:lnTo>
                  <a:lnTo>
                    <a:pt x="670" y="1234"/>
                  </a:lnTo>
                  <a:lnTo>
                    <a:pt x="668" y="1232"/>
                  </a:lnTo>
                  <a:lnTo>
                    <a:pt x="666" y="1232"/>
                  </a:lnTo>
                  <a:lnTo>
                    <a:pt x="665" y="1234"/>
                  </a:lnTo>
                  <a:lnTo>
                    <a:pt x="663" y="1234"/>
                  </a:lnTo>
                  <a:lnTo>
                    <a:pt x="659" y="1234"/>
                  </a:lnTo>
                  <a:lnTo>
                    <a:pt x="657" y="1235"/>
                  </a:lnTo>
                  <a:lnTo>
                    <a:pt x="656" y="1232"/>
                  </a:lnTo>
                  <a:lnTo>
                    <a:pt x="656" y="1230"/>
                  </a:lnTo>
                  <a:lnTo>
                    <a:pt x="654" y="1228"/>
                  </a:lnTo>
                  <a:lnTo>
                    <a:pt x="650" y="1228"/>
                  </a:lnTo>
                  <a:lnTo>
                    <a:pt x="645" y="1228"/>
                  </a:lnTo>
                  <a:lnTo>
                    <a:pt x="641" y="1230"/>
                  </a:lnTo>
                  <a:lnTo>
                    <a:pt x="636" y="1230"/>
                  </a:lnTo>
                  <a:lnTo>
                    <a:pt x="628" y="1250"/>
                  </a:lnTo>
                  <a:lnTo>
                    <a:pt x="628" y="1252"/>
                  </a:lnTo>
                  <a:lnTo>
                    <a:pt x="626" y="1254"/>
                  </a:lnTo>
                  <a:lnTo>
                    <a:pt x="626" y="1255"/>
                  </a:lnTo>
                  <a:lnTo>
                    <a:pt x="626" y="1257"/>
                  </a:lnTo>
                  <a:lnTo>
                    <a:pt x="625" y="1259"/>
                  </a:lnTo>
                  <a:lnTo>
                    <a:pt x="623" y="1259"/>
                  </a:lnTo>
                  <a:lnTo>
                    <a:pt x="621" y="1261"/>
                  </a:lnTo>
                  <a:lnTo>
                    <a:pt x="614" y="1259"/>
                  </a:lnTo>
                  <a:lnTo>
                    <a:pt x="612" y="1257"/>
                  </a:lnTo>
                  <a:lnTo>
                    <a:pt x="612" y="1255"/>
                  </a:lnTo>
                  <a:lnTo>
                    <a:pt x="610" y="1254"/>
                  </a:lnTo>
                  <a:lnTo>
                    <a:pt x="608" y="1252"/>
                  </a:lnTo>
                  <a:lnTo>
                    <a:pt x="606" y="1250"/>
                  </a:lnTo>
                  <a:lnTo>
                    <a:pt x="603" y="1248"/>
                  </a:lnTo>
                  <a:lnTo>
                    <a:pt x="601" y="1246"/>
                  </a:lnTo>
                  <a:lnTo>
                    <a:pt x="599" y="1246"/>
                  </a:lnTo>
                  <a:lnTo>
                    <a:pt x="597" y="1244"/>
                  </a:lnTo>
                  <a:lnTo>
                    <a:pt x="597" y="1243"/>
                  </a:lnTo>
                  <a:lnTo>
                    <a:pt x="595" y="1241"/>
                  </a:lnTo>
                  <a:lnTo>
                    <a:pt x="595" y="1239"/>
                  </a:lnTo>
                  <a:lnTo>
                    <a:pt x="594" y="1235"/>
                  </a:lnTo>
                  <a:lnTo>
                    <a:pt x="594" y="1234"/>
                  </a:lnTo>
                  <a:lnTo>
                    <a:pt x="592" y="1232"/>
                  </a:lnTo>
                  <a:lnTo>
                    <a:pt x="590" y="1228"/>
                  </a:lnTo>
                  <a:lnTo>
                    <a:pt x="590" y="1226"/>
                  </a:lnTo>
                  <a:lnTo>
                    <a:pt x="590" y="1224"/>
                  </a:lnTo>
                  <a:lnTo>
                    <a:pt x="590" y="1223"/>
                  </a:lnTo>
                  <a:lnTo>
                    <a:pt x="592" y="1221"/>
                  </a:lnTo>
                  <a:lnTo>
                    <a:pt x="590" y="1221"/>
                  </a:lnTo>
                  <a:lnTo>
                    <a:pt x="588" y="1219"/>
                  </a:lnTo>
                  <a:lnTo>
                    <a:pt x="585" y="1217"/>
                  </a:lnTo>
                  <a:lnTo>
                    <a:pt x="583" y="1217"/>
                  </a:lnTo>
                  <a:lnTo>
                    <a:pt x="583" y="1215"/>
                  </a:lnTo>
                  <a:lnTo>
                    <a:pt x="579" y="1210"/>
                  </a:lnTo>
                  <a:lnTo>
                    <a:pt x="579" y="1208"/>
                  </a:lnTo>
                  <a:lnTo>
                    <a:pt x="579" y="1203"/>
                  </a:lnTo>
                  <a:lnTo>
                    <a:pt x="577" y="1203"/>
                  </a:lnTo>
                  <a:lnTo>
                    <a:pt x="575" y="1199"/>
                  </a:lnTo>
                  <a:lnTo>
                    <a:pt x="574" y="1195"/>
                  </a:lnTo>
                  <a:lnTo>
                    <a:pt x="574" y="1192"/>
                  </a:lnTo>
                  <a:lnTo>
                    <a:pt x="574" y="1186"/>
                  </a:lnTo>
                  <a:lnTo>
                    <a:pt x="575" y="1181"/>
                  </a:lnTo>
                  <a:lnTo>
                    <a:pt x="566" y="1175"/>
                  </a:lnTo>
                  <a:lnTo>
                    <a:pt x="565" y="1172"/>
                  </a:lnTo>
                  <a:lnTo>
                    <a:pt x="563" y="1170"/>
                  </a:lnTo>
                  <a:lnTo>
                    <a:pt x="559" y="1172"/>
                  </a:lnTo>
                  <a:lnTo>
                    <a:pt x="557" y="1175"/>
                  </a:lnTo>
                  <a:lnTo>
                    <a:pt x="554" y="1172"/>
                  </a:lnTo>
                  <a:lnTo>
                    <a:pt x="552" y="1168"/>
                  </a:lnTo>
                  <a:lnTo>
                    <a:pt x="550" y="1166"/>
                  </a:lnTo>
                  <a:lnTo>
                    <a:pt x="543" y="1162"/>
                  </a:lnTo>
                  <a:lnTo>
                    <a:pt x="534" y="1159"/>
                  </a:lnTo>
                  <a:lnTo>
                    <a:pt x="532" y="1157"/>
                  </a:lnTo>
                  <a:lnTo>
                    <a:pt x="528" y="1153"/>
                  </a:lnTo>
                  <a:lnTo>
                    <a:pt x="523" y="1146"/>
                  </a:lnTo>
                  <a:lnTo>
                    <a:pt x="519" y="1144"/>
                  </a:lnTo>
                  <a:lnTo>
                    <a:pt x="519" y="1141"/>
                  </a:lnTo>
                  <a:lnTo>
                    <a:pt x="517" y="1135"/>
                  </a:lnTo>
                  <a:lnTo>
                    <a:pt x="515" y="1132"/>
                  </a:lnTo>
                  <a:lnTo>
                    <a:pt x="517" y="1126"/>
                  </a:lnTo>
                  <a:lnTo>
                    <a:pt x="526" y="1124"/>
                  </a:lnTo>
                  <a:lnTo>
                    <a:pt x="532" y="1110"/>
                  </a:lnTo>
                  <a:lnTo>
                    <a:pt x="524" y="1099"/>
                  </a:lnTo>
                  <a:lnTo>
                    <a:pt x="517" y="1093"/>
                  </a:lnTo>
                  <a:lnTo>
                    <a:pt x="508" y="1088"/>
                  </a:lnTo>
                  <a:lnTo>
                    <a:pt x="504" y="1084"/>
                  </a:lnTo>
                  <a:lnTo>
                    <a:pt x="510" y="1075"/>
                  </a:lnTo>
                  <a:lnTo>
                    <a:pt x="517" y="1070"/>
                  </a:lnTo>
                  <a:lnTo>
                    <a:pt x="510" y="1064"/>
                  </a:lnTo>
                  <a:lnTo>
                    <a:pt x="508" y="1060"/>
                  </a:lnTo>
                  <a:lnTo>
                    <a:pt x="504" y="1059"/>
                  </a:lnTo>
                  <a:lnTo>
                    <a:pt x="501" y="1059"/>
                  </a:lnTo>
                  <a:lnTo>
                    <a:pt x="497" y="1059"/>
                  </a:lnTo>
                  <a:lnTo>
                    <a:pt x="486" y="1042"/>
                  </a:lnTo>
                  <a:lnTo>
                    <a:pt x="486" y="1040"/>
                  </a:lnTo>
                  <a:lnTo>
                    <a:pt x="486" y="1039"/>
                  </a:lnTo>
                  <a:lnTo>
                    <a:pt x="484" y="1037"/>
                  </a:lnTo>
                  <a:lnTo>
                    <a:pt x="484" y="1035"/>
                  </a:lnTo>
                  <a:lnTo>
                    <a:pt x="484" y="1033"/>
                  </a:lnTo>
                  <a:lnTo>
                    <a:pt x="483" y="1033"/>
                  </a:lnTo>
                  <a:lnTo>
                    <a:pt x="483" y="1031"/>
                  </a:lnTo>
                  <a:lnTo>
                    <a:pt x="483" y="1030"/>
                  </a:lnTo>
                  <a:lnTo>
                    <a:pt x="481" y="1028"/>
                  </a:lnTo>
                  <a:lnTo>
                    <a:pt x="479" y="1026"/>
                  </a:lnTo>
                  <a:lnTo>
                    <a:pt x="481" y="1026"/>
                  </a:lnTo>
                  <a:lnTo>
                    <a:pt x="481" y="1024"/>
                  </a:lnTo>
                  <a:lnTo>
                    <a:pt x="483" y="1022"/>
                  </a:lnTo>
                  <a:lnTo>
                    <a:pt x="484" y="1022"/>
                  </a:lnTo>
                  <a:lnTo>
                    <a:pt x="483" y="1022"/>
                  </a:lnTo>
                  <a:lnTo>
                    <a:pt x="483" y="1020"/>
                  </a:lnTo>
                  <a:lnTo>
                    <a:pt x="481" y="1020"/>
                  </a:lnTo>
                  <a:lnTo>
                    <a:pt x="481" y="1019"/>
                  </a:lnTo>
                  <a:lnTo>
                    <a:pt x="479" y="1019"/>
                  </a:lnTo>
                  <a:lnTo>
                    <a:pt x="479" y="1017"/>
                  </a:lnTo>
                  <a:lnTo>
                    <a:pt x="477" y="1017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4" y="1013"/>
                  </a:lnTo>
                  <a:lnTo>
                    <a:pt x="472" y="1011"/>
                  </a:lnTo>
                  <a:lnTo>
                    <a:pt x="470" y="1009"/>
                  </a:lnTo>
                  <a:lnTo>
                    <a:pt x="470" y="1008"/>
                  </a:lnTo>
                  <a:lnTo>
                    <a:pt x="468" y="1008"/>
                  </a:lnTo>
                  <a:lnTo>
                    <a:pt x="468" y="1006"/>
                  </a:lnTo>
                  <a:lnTo>
                    <a:pt x="466" y="1004"/>
                  </a:lnTo>
                  <a:lnTo>
                    <a:pt x="466" y="1002"/>
                  </a:lnTo>
                  <a:lnTo>
                    <a:pt x="464" y="1000"/>
                  </a:lnTo>
                  <a:lnTo>
                    <a:pt x="464" y="999"/>
                  </a:lnTo>
                  <a:lnTo>
                    <a:pt x="463" y="997"/>
                  </a:lnTo>
                  <a:lnTo>
                    <a:pt x="463" y="995"/>
                  </a:lnTo>
                  <a:lnTo>
                    <a:pt x="461" y="995"/>
                  </a:lnTo>
                  <a:lnTo>
                    <a:pt x="463" y="993"/>
                  </a:lnTo>
                  <a:lnTo>
                    <a:pt x="461" y="993"/>
                  </a:lnTo>
                  <a:lnTo>
                    <a:pt x="461" y="989"/>
                  </a:lnTo>
                  <a:lnTo>
                    <a:pt x="461" y="988"/>
                  </a:lnTo>
                  <a:lnTo>
                    <a:pt x="457" y="984"/>
                  </a:lnTo>
                  <a:lnTo>
                    <a:pt x="459" y="984"/>
                  </a:lnTo>
                  <a:lnTo>
                    <a:pt x="457" y="980"/>
                  </a:lnTo>
                  <a:lnTo>
                    <a:pt x="453" y="980"/>
                  </a:lnTo>
                  <a:lnTo>
                    <a:pt x="453" y="979"/>
                  </a:lnTo>
                  <a:lnTo>
                    <a:pt x="455" y="977"/>
                  </a:lnTo>
                  <a:lnTo>
                    <a:pt x="457" y="975"/>
                  </a:lnTo>
                  <a:lnTo>
                    <a:pt x="461" y="975"/>
                  </a:lnTo>
                  <a:lnTo>
                    <a:pt x="464" y="975"/>
                  </a:lnTo>
                  <a:lnTo>
                    <a:pt x="466" y="973"/>
                  </a:lnTo>
                  <a:lnTo>
                    <a:pt x="468" y="973"/>
                  </a:lnTo>
                  <a:lnTo>
                    <a:pt x="470" y="971"/>
                  </a:lnTo>
                  <a:lnTo>
                    <a:pt x="468" y="964"/>
                  </a:lnTo>
                  <a:lnTo>
                    <a:pt x="466" y="960"/>
                  </a:lnTo>
                  <a:lnTo>
                    <a:pt x="464" y="957"/>
                  </a:lnTo>
                  <a:lnTo>
                    <a:pt x="461" y="955"/>
                  </a:lnTo>
                  <a:lnTo>
                    <a:pt x="459" y="955"/>
                  </a:lnTo>
                  <a:lnTo>
                    <a:pt x="457" y="953"/>
                  </a:lnTo>
                  <a:lnTo>
                    <a:pt x="453" y="949"/>
                  </a:lnTo>
                  <a:lnTo>
                    <a:pt x="452" y="944"/>
                  </a:lnTo>
                  <a:lnTo>
                    <a:pt x="453" y="942"/>
                  </a:lnTo>
                  <a:lnTo>
                    <a:pt x="455" y="937"/>
                  </a:lnTo>
                  <a:lnTo>
                    <a:pt x="457" y="933"/>
                  </a:lnTo>
                  <a:lnTo>
                    <a:pt x="459" y="931"/>
                  </a:lnTo>
                  <a:lnTo>
                    <a:pt x="463" y="933"/>
                  </a:lnTo>
                  <a:lnTo>
                    <a:pt x="464" y="931"/>
                  </a:lnTo>
                  <a:lnTo>
                    <a:pt x="466" y="931"/>
                  </a:lnTo>
                  <a:lnTo>
                    <a:pt x="472" y="928"/>
                  </a:lnTo>
                  <a:lnTo>
                    <a:pt x="483" y="928"/>
                  </a:lnTo>
                  <a:lnTo>
                    <a:pt x="484" y="929"/>
                  </a:lnTo>
                  <a:lnTo>
                    <a:pt x="492" y="929"/>
                  </a:lnTo>
                  <a:lnTo>
                    <a:pt x="495" y="928"/>
                  </a:lnTo>
                  <a:lnTo>
                    <a:pt x="497" y="926"/>
                  </a:lnTo>
                  <a:lnTo>
                    <a:pt x="508" y="926"/>
                  </a:lnTo>
                  <a:lnTo>
                    <a:pt x="508" y="924"/>
                  </a:lnTo>
                  <a:lnTo>
                    <a:pt x="512" y="924"/>
                  </a:lnTo>
                  <a:lnTo>
                    <a:pt x="514" y="926"/>
                  </a:lnTo>
                  <a:lnTo>
                    <a:pt x="543" y="926"/>
                  </a:lnTo>
                  <a:lnTo>
                    <a:pt x="543" y="928"/>
                  </a:lnTo>
                  <a:lnTo>
                    <a:pt x="550" y="928"/>
                  </a:lnTo>
                  <a:lnTo>
                    <a:pt x="554" y="928"/>
                  </a:lnTo>
                  <a:lnTo>
                    <a:pt x="559" y="922"/>
                  </a:lnTo>
                  <a:lnTo>
                    <a:pt x="568" y="922"/>
                  </a:lnTo>
                  <a:lnTo>
                    <a:pt x="570" y="920"/>
                  </a:lnTo>
                  <a:lnTo>
                    <a:pt x="574" y="922"/>
                  </a:lnTo>
                  <a:lnTo>
                    <a:pt x="575" y="922"/>
                  </a:lnTo>
                  <a:lnTo>
                    <a:pt x="579" y="926"/>
                  </a:lnTo>
                  <a:lnTo>
                    <a:pt x="595" y="926"/>
                  </a:lnTo>
                  <a:lnTo>
                    <a:pt x="597" y="924"/>
                  </a:lnTo>
                  <a:lnTo>
                    <a:pt x="601" y="926"/>
                  </a:lnTo>
                  <a:lnTo>
                    <a:pt x="617" y="928"/>
                  </a:lnTo>
                  <a:lnTo>
                    <a:pt x="619" y="929"/>
                  </a:lnTo>
                  <a:lnTo>
                    <a:pt x="623" y="929"/>
                  </a:lnTo>
                  <a:lnTo>
                    <a:pt x="628" y="933"/>
                  </a:lnTo>
                  <a:lnTo>
                    <a:pt x="634" y="933"/>
                  </a:lnTo>
                  <a:lnTo>
                    <a:pt x="636" y="935"/>
                  </a:lnTo>
                  <a:lnTo>
                    <a:pt x="643" y="935"/>
                  </a:lnTo>
                  <a:lnTo>
                    <a:pt x="645" y="937"/>
                  </a:lnTo>
                  <a:lnTo>
                    <a:pt x="656" y="938"/>
                  </a:lnTo>
                  <a:lnTo>
                    <a:pt x="657" y="938"/>
                  </a:lnTo>
                  <a:lnTo>
                    <a:pt x="663" y="938"/>
                  </a:lnTo>
                  <a:lnTo>
                    <a:pt x="665" y="940"/>
                  </a:lnTo>
                  <a:lnTo>
                    <a:pt x="677" y="940"/>
                  </a:lnTo>
                  <a:lnTo>
                    <a:pt x="687" y="946"/>
                  </a:lnTo>
                  <a:lnTo>
                    <a:pt x="697" y="946"/>
                  </a:lnTo>
                  <a:lnTo>
                    <a:pt x="705" y="953"/>
                  </a:lnTo>
                  <a:lnTo>
                    <a:pt x="717" y="953"/>
                  </a:lnTo>
                  <a:lnTo>
                    <a:pt x="719" y="955"/>
                  </a:lnTo>
                  <a:lnTo>
                    <a:pt x="725" y="955"/>
                  </a:lnTo>
                  <a:lnTo>
                    <a:pt x="727" y="955"/>
                  </a:lnTo>
                  <a:lnTo>
                    <a:pt x="736" y="957"/>
                  </a:lnTo>
                  <a:lnTo>
                    <a:pt x="741" y="964"/>
                  </a:lnTo>
                  <a:lnTo>
                    <a:pt x="748" y="966"/>
                  </a:lnTo>
                  <a:lnTo>
                    <a:pt x="748" y="968"/>
                  </a:lnTo>
                  <a:lnTo>
                    <a:pt x="743" y="971"/>
                  </a:lnTo>
                  <a:lnTo>
                    <a:pt x="738" y="971"/>
                  </a:lnTo>
                  <a:lnTo>
                    <a:pt x="732" y="968"/>
                  </a:lnTo>
                  <a:lnTo>
                    <a:pt x="725" y="968"/>
                  </a:lnTo>
                  <a:lnTo>
                    <a:pt x="723" y="971"/>
                  </a:lnTo>
                  <a:lnTo>
                    <a:pt x="728" y="977"/>
                  </a:lnTo>
                  <a:lnTo>
                    <a:pt x="730" y="986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3" y="997"/>
                  </a:lnTo>
                  <a:lnTo>
                    <a:pt x="759" y="997"/>
                  </a:lnTo>
                  <a:lnTo>
                    <a:pt x="761" y="997"/>
                  </a:lnTo>
                  <a:lnTo>
                    <a:pt x="772" y="997"/>
                  </a:lnTo>
                  <a:lnTo>
                    <a:pt x="776" y="995"/>
                  </a:lnTo>
                  <a:lnTo>
                    <a:pt x="781" y="984"/>
                  </a:lnTo>
                  <a:lnTo>
                    <a:pt x="785" y="982"/>
                  </a:lnTo>
                  <a:lnTo>
                    <a:pt x="785" y="980"/>
                  </a:lnTo>
                  <a:lnTo>
                    <a:pt x="796" y="973"/>
                  </a:lnTo>
                  <a:lnTo>
                    <a:pt x="805" y="966"/>
                  </a:lnTo>
                  <a:lnTo>
                    <a:pt x="809" y="966"/>
                  </a:lnTo>
                  <a:lnTo>
                    <a:pt x="810" y="964"/>
                  </a:lnTo>
                  <a:lnTo>
                    <a:pt x="814" y="964"/>
                  </a:lnTo>
                  <a:lnTo>
                    <a:pt x="816" y="964"/>
                  </a:lnTo>
                  <a:lnTo>
                    <a:pt x="823" y="964"/>
                  </a:lnTo>
                  <a:lnTo>
                    <a:pt x="825" y="964"/>
                  </a:lnTo>
                  <a:lnTo>
                    <a:pt x="863" y="964"/>
                  </a:lnTo>
                  <a:lnTo>
                    <a:pt x="863" y="966"/>
                  </a:lnTo>
                  <a:lnTo>
                    <a:pt x="865" y="964"/>
                  </a:lnTo>
                  <a:lnTo>
                    <a:pt x="880" y="964"/>
                  </a:lnTo>
                  <a:lnTo>
                    <a:pt x="880" y="966"/>
                  </a:lnTo>
                  <a:lnTo>
                    <a:pt x="885" y="966"/>
                  </a:lnTo>
                  <a:lnTo>
                    <a:pt x="889" y="969"/>
                  </a:lnTo>
                  <a:lnTo>
                    <a:pt x="898" y="971"/>
                  </a:lnTo>
                  <a:lnTo>
                    <a:pt x="909" y="979"/>
                  </a:lnTo>
                  <a:lnTo>
                    <a:pt x="914" y="984"/>
                  </a:lnTo>
                  <a:lnTo>
                    <a:pt x="921" y="988"/>
                  </a:lnTo>
                  <a:lnTo>
                    <a:pt x="931" y="988"/>
                  </a:lnTo>
                  <a:lnTo>
                    <a:pt x="932" y="986"/>
                  </a:lnTo>
                  <a:lnTo>
                    <a:pt x="940" y="984"/>
                  </a:lnTo>
                  <a:lnTo>
                    <a:pt x="940" y="982"/>
                  </a:lnTo>
                  <a:lnTo>
                    <a:pt x="954" y="982"/>
                  </a:lnTo>
                  <a:lnTo>
                    <a:pt x="956" y="980"/>
                  </a:lnTo>
                  <a:lnTo>
                    <a:pt x="967" y="982"/>
                  </a:lnTo>
                  <a:lnTo>
                    <a:pt x="969" y="980"/>
                  </a:lnTo>
                  <a:lnTo>
                    <a:pt x="974" y="980"/>
                  </a:lnTo>
                  <a:lnTo>
                    <a:pt x="974" y="982"/>
                  </a:lnTo>
                  <a:lnTo>
                    <a:pt x="978" y="982"/>
                  </a:lnTo>
                  <a:lnTo>
                    <a:pt x="981" y="989"/>
                  </a:lnTo>
                  <a:lnTo>
                    <a:pt x="991" y="991"/>
                  </a:lnTo>
                  <a:lnTo>
                    <a:pt x="994" y="989"/>
                  </a:lnTo>
                  <a:lnTo>
                    <a:pt x="994" y="984"/>
                  </a:lnTo>
                  <a:lnTo>
                    <a:pt x="996" y="980"/>
                  </a:lnTo>
                  <a:lnTo>
                    <a:pt x="998" y="984"/>
                  </a:lnTo>
                  <a:lnTo>
                    <a:pt x="1000" y="991"/>
                  </a:lnTo>
                  <a:lnTo>
                    <a:pt x="1002" y="993"/>
                  </a:lnTo>
                  <a:lnTo>
                    <a:pt x="1005" y="993"/>
                  </a:lnTo>
                  <a:lnTo>
                    <a:pt x="1007" y="995"/>
                  </a:lnTo>
                  <a:lnTo>
                    <a:pt x="1014" y="995"/>
                  </a:lnTo>
                  <a:lnTo>
                    <a:pt x="1016" y="997"/>
                  </a:lnTo>
                  <a:lnTo>
                    <a:pt x="1018" y="997"/>
                  </a:lnTo>
                  <a:lnTo>
                    <a:pt x="1020" y="995"/>
                  </a:lnTo>
                  <a:lnTo>
                    <a:pt x="1034" y="995"/>
                  </a:lnTo>
                  <a:lnTo>
                    <a:pt x="1036" y="997"/>
                  </a:lnTo>
                  <a:lnTo>
                    <a:pt x="1042" y="993"/>
                  </a:lnTo>
                  <a:lnTo>
                    <a:pt x="1045" y="993"/>
                  </a:lnTo>
                  <a:lnTo>
                    <a:pt x="1051" y="989"/>
                  </a:lnTo>
                  <a:lnTo>
                    <a:pt x="1054" y="989"/>
                  </a:lnTo>
                  <a:lnTo>
                    <a:pt x="1065" y="980"/>
                  </a:lnTo>
                  <a:lnTo>
                    <a:pt x="1073" y="980"/>
                  </a:lnTo>
                  <a:lnTo>
                    <a:pt x="1074" y="975"/>
                  </a:lnTo>
                  <a:lnTo>
                    <a:pt x="1089" y="975"/>
                  </a:lnTo>
                  <a:lnTo>
                    <a:pt x="1098" y="971"/>
                  </a:lnTo>
                  <a:lnTo>
                    <a:pt x="1103" y="966"/>
                  </a:lnTo>
                  <a:lnTo>
                    <a:pt x="1103" y="962"/>
                  </a:lnTo>
                  <a:lnTo>
                    <a:pt x="1105" y="960"/>
                  </a:lnTo>
                  <a:lnTo>
                    <a:pt x="1111" y="958"/>
                  </a:lnTo>
                  <a:lnTo>
                    <a:pt x="1113" y="957"/>
                  </a:lnTo>
                  <a:lnTo>
                    <a:pt x="1114" y="957"/>
                  </a:lnTo>
                  <a:lnTo>
                    <a:pt x="1122" y="951"/>
                  </a:lnTo>
                  <a:lnTo>
                    <a:pt x="1122" y="949"/>
                  </a:lnTo>
                  <a:lnTo>
                    <a:pt x="1129" y="942"/>
                  </a:lnTo>
                  <a:lnTo>
                    <a:pt x="1129" y="938"/>
                  </a:lnTo>
                  <a:lnTo>
                    <a:pt x="1133" y="935"/>
                  </a:lnTo>
                  <a:lnTo>
                    <a:pt x="1136" y="928"/>
                  </a:lnTo>
                  <a:lnTo>
                    <a:pt x="1138" y="920"/>
                  </a:lnTo>
                  <a:lnTo>
                    <a:pt x="1142" y="913"/>
                  </a:lnTo>
                  <a:lnTo>
                    <a:pt x="1142" y="909"/>
                  </a:lnTo>
                  <a:lnTo>
                    <a:pt x="1145" y="906"/>
                  </a:lnTo>
                  <a:lnTo>
                    <a:pt x="1147" y="897"/>
                  </a:lnTo>
                  <a:lnTo>
                    <a:pt x="1149" y="893"/>
                  </a:lnTo>
                  <a:lnTo>
                    <a:pt x="1149" y="887"/>
                  </a:lnTo>
                  <a:lnTo>
                    <a:pt x="1151" y="886"/>
                  </a:lnTo>
                  <a:lnTo>
                    <a:pt x="1153" y="877"/>
                  </a:lnTo>
                  <a:lnTo>
                    <a:pt x="1158" y="866"/>
                  </a:lnTo>
                  <a:lnTo>
                    <a:pt x="1158" y="862"/>
                  </a:lnTo>
                  <a:lnTo>
                    <a:pt x="1164" y="849"/>
                  </a:lnTo>
                  <a:lnTo>
                    <a:pt x="1167" y="847"/>
                  </a:lnTo>
                  <a:lnTo>
                    <a:pt x="1171" y="840"/>
                  </a:lnTo>
                  <a:lnTo>
                    <a:pt x="1171" y="831"/>
                  </a:lnTo>
                  <a:lnTo>
                    <a:pt x="1173" y="824"/>
                  </a:lnTo>
                  <a:lnTo>
                    <a:pt x="1173" y="818"/>
                  </a:lnTo>
                  <a:lnTo>
                    <a:pt x="1176" y="818"/>
                  </a:lnTo>
                  <a:lnTo>
                    <a:pt x="1184" y="807"/>
                  </a:lnTo>
                  <a:lnTo>
                    <a:pt x="1185" y="805"/>
                  </a:lnTo>
                  <a:lnTo>
                    <a:pt x="1191" y="800"/>
                  </a:lnTo>
                  <a:lnTo>
                    <a:pt x="1191" y="798"/>
                  </a:lnTo>
                  <a:lnTo>
                    <a:pt x="1198" y="793"/>
                  </a:lnTo>
                  <a:lnTo>
                    <a:pt x="1202" y="785"/>
                  </a:lnTo>
                  <a:lnTo>
                    <a:pt x="1218" y="769"/>
                  </a:lnTo>
                  <a:lnTo>
                    <a:pt x="1224" y="769"/>
                  </a:lnTo>
                  <a:lnTo>
                    <a:pt x="1225" y="767"/>
                  </a:lnTo>
                  <a:lnTo>
                    <a:pt x="1231" y="765"/>
                  </a:lnTo>
                  <a:lnTo>
                    <a:pt x="1240" y="760"/>
                  </a:lnTo>
                  <a:lnTo>
                    <a:pt x="1247" y="760"/>
                  </a:lnTo>
                  <a:lnTo>
                    <a:pt x="1249" y="758"/>
                  </a:lnTo>
                  <a:lnTo>
                    <a:pt x="1255" y="756"/>
                  </a:lnTo>
                  <a:lnTo>
                    <a:pt x="1256" y="754"/>
                  </a:lnTo>
                  <a:lnTo>
                    <a:pt x="1267" y="754"/>
                  </a:lnTo>
                  <a:lnTo>
                    <a:pt x="1273" y="753"/>
                  </a:lnTo>
                  <a:lnTo>
                    <a:pt x="1282" y="753"/>
                  </a:lnTo>
                  <a:lnTo>
                    <a:pt x="1284" y="751"/>
                  </a:lnTo>
                  <a:lnTo>
                    <a:pt x="1291" y="751"/>
                  </a:lnTo>
                  <a:lnTo>
                    <a:pt x="1293" y="749"/>
                  </a:lnTo>
                  <a:lnTo>
                    <a:pt x="1313" y="747"/>
                  </a:lnTo>
                  <a:lnTo>
                    <a:pt x="1315" y="749"/>
                  </a:lnTo>
                  <a:lnTo>
                    <a:pt x="1318" y="749"/>
                  </a:lnTo>
                  <a:close/>
                  <a:moveTo>
                    <a:pt x="1755" y="543"/>
                  </a:moveTo>
                  <a:lnTo>
                    <a:pt x="1746" y="543"/>
                  </a:lnTo>
                  <a:lnTo>
                    <a:pt x="1743" y="540"/>
                  </a:lnTo>
                  <a:lnTo>
                    <a:pt x="1744" y="538"/>
                  </a:lnTo>
                  <a:lnTo>
                    <a:pt x="1748" y="538"/>
                  </a:lnTo>
                  <a:lnTo>
                    <a:pt x="1750" y="540"/>
                  </a:lnTo>
                  <a:lnTo>
                    <a:pt x="1753" y="540"/>
                  </a:lnTo>
                  <a:lnTo>
                    <a:pt x="1755" y="543"/>
                  </a:lnTo>
                  <a:close/>
                  <a:moveTo>
                    <a:pt x="981" y="514"/>
                  </a:moveTo>
                  <a:lnTo>
                    <a:pt x="978" y="514"/>
                  </a:lnTo>
                  <a:lnTo>
                    <a:pt x="974" y="512"/>
                  </a:lnTo>
                  <a:lnTo>
                    <a:pt x="974" y="510"/>
                  </a:lnTo>
                  <a:lnTo>
                    <a:pt x="976" y="507"/>
                  </a:lnTo>
                  <a:lnTo>
                    <a:pt x="980" y="507"/>
                  </a:lnTo>
                  <a:lnTo>
                    <a:pt x="983" y="510"/>
                  </a:lnTo>
                  <a:lnTo>
                    <a:pt x="981" y="514"/>
                  </a:lnTo>
                  <a:close/>
                  <a:moveTo>
                    <a:pt x="1662" y="507"/>
                  </a:moveTo>
                  <a:lnTo>
                    <a:pt x="1666" y="510"/>
                  </a:lnTo>
                  <a:lnTo>
                    <a:pt x="1668" y="510"/>
                  </a:lnTo>
                  <a:lnTo>
                    <a:pt x="1672" y="514"/>
                  </a:lnTo>
                  <a:lnTo>
                    <a:pt x="1664" y="518"/>
                  </a:lnTo>
                  <a:lnTo>
                    <a:pt x="1655" y="514"/>
                  </a:lnTo>
                  <a:lnTo>
                    <a:pt x="1657" y="512"/>
                  </a:lnTo>
                  <a:lnTo>
                    <a:pt x="1657" y="509"/>
                  </a:lnTo>
                  <a:lnTo>
                    <a:pt x="1659" y="509"/>
                  </a:lnTo>
                  <a:lnTo>
                    <a:pt x="1661" y="510"/>
                  </a:lnTo>
                  <a:lnTo>
                    <a:pt x="1661" y="507"/>
                  </a:lnTo>
                  <a:lnTo>
                    <a:pt x="1662" y="507"/>
                  </a:lnTo>
                  <a:close/>
                  <a:moveTo>
                    <a:pt x="1673" y="510"/>
                  </a:moveTo>
                  <a:lnTo>
                    <a:pt x="1670" y="510"/>
                  </a:lnTo>
                  <a:lnTo>
                    <a:pt x="1670" y="509"/>
                  </a:lnTo>
                  <a:lnTo>
                    <a:pt x="1670" y="507"/>
                  </a:lnTo>
                  <a:lnTo>
                    <a:pt x="1672" y="507"/>
                  </a:lnTo>
                  <a:lnTo>
                    <a:pt x="1673" y="510"/>
                  </a:lnTo>
                  <a:close/>
                  <a:moveTo>
                    <a:pt x="1679" y="512"/>
                  </a:moveTo>
                  <a:lnTo>
                    <a:pt x="1677" y="512"/>
                  </a:lnTo>
                  <a:lnTo>
                    <a:pt x="1677" y="510"/>
                  </a:lnTo>
                  <a:lnTo>
                    <a:pt x="1677" y="509"/>
                  </a:lnTo>
                  <a:lnTo>
                    <a:pt x="1677" y="507"/>
                  </a:lnTo>
                  <a:lnTo>
                    <a:pt x="1679" y="507"/>
                  </a:lnTo>
                  <a:lnTo>
                    <a:pt x="1681" y="509"/>
                  </a:lnTo>
                  <a:lnTo>
                    <a:pt x="1681" y="510"/>
                  </a:lnTo>
                  <a:lnTo>
                    <a:pt x="1679" y="512"/>
                  </a:lnTo>
                  <a:close/>
                  <a:moveTo>
                    <a:pt x="1655" y="510"/>
                  </a:moveTo>
                  <a:lnTo>
                    <a:pt x="1655" y="512"/>
                  </a:lnTo>
                  <a:lnTo>
                    <a:pt x="1653" y="512"/>
                  </a:lnTo>
                  <a:lnTo>
                    <a:pt x="1652" y="510"/>
                  </a:lnTo>
                  <a:lnTo>
                    <a:pt x="1652" y="507"/>
                  </a:lnTo>
                  <a:lnTo>
                    <a:pt x="1653" y="507"/>
                  </a:lnTo>
                  <a:lnTo>
                    <a:pt x="1655" y="509"/>
                  </a:lnTo>
                  <a:lnTo>
                    <a:pt x="1655" y="510"/>
                  </a:lnTo>
                  <a:close/>
                  <a:moveTo>
                    <a:pt x="1664" y="507"/>
                  </a:moveTo>
                  <a:lnTo>
                    <a:pt x="1662" y="507"/>
                  </a:lnTo>
                  <a:lnTo>
                    <a:pt x="1662" y="505"/>
                  </a:lnTo>
                  <a:lnTo>
                    <a:pt x="1664" y="505"/>
                  </a:lnTo>
                  <a:lnTo>
                    <a:pt x="1664" y="507"/>
                  </a:lnTo>
                  <a:close/>
                  <a:moveTo>
                    <a:pt x="1659" y="507"/>
                  </a:moveTo>
                  <a:lnTo>
                    <a:pt x="1657" y="505"/>
                  </a:lnTo>
                  <a:lnTo>
                    <a:pt x="1659" y="505"/>
                  </a:lnTo>
                  <a:lnTo>
                    <a:pt x="1661" y="505"/>
                  </a:lnTo>
                  <a:lnTo>
                    <a:pt x="1659" y="507"/>
                  </a:lnTo>
                  <a:close/>
                  <a:moveTo>
                    <a:pt x="903" y="505"/>
                  </a:moveTo>
                  <a:lnTo>
                    <a:pt x="901" y="507"/>
                  </a:lnTo>
                  <a:lnTo>
                    <a:pt x="898" y="501"/>
                  </a:lnTo>
                  <a:lnTo>
                    <a:pt x="898" y="494"/>
                  </a:lnTo>
                  <a:lnTo>
                    <a:pt x="901" y="490"/>
                  </a:lnTo>
                  <a:lnTo>
                    <a:pt x="901" y="498"/>
                  </a:lnTo>
                  <a:lnTo>
                    <a:pt x="903" y="499"/>
                  </a:lnTo>
                  <a:lnTo>
                    <a:pt x="903" y="505"/>
                  </a:lnTo>
                  <a:close/>
                  <a:moveTo>
                    <a:pt x="717" y="221"/>
                  </a:moveTo>
                  <a:lnTo>
                    <a:pt x="716" y="223"/>
                  </a:lnTo>
                  <a:lnTo>
                    <a:pt x="712" y="223"/>
                  </a:lnTo>
                  <a:lnTo>
                    <a:pt x="710" y="221"/>
                  </a:lnTo>
                  <a:lnTo>
                    <a:pt x="712" y="217"/>
                  </a:lnTo>
                  <a:lnTo>
                    <a:pt x="717" y="217"/>
                  </a:lnTo>
                  <a:lnTo>
                    <a:pt x="717" y="219"/>
                  </a:lnTo>
                  <a:lnTo>
                    <a:pt x="717" y="221"/>
                  </a:lnTo>
                  <a:close/>
                  <a:moveTo>
                    <a:pt x="688" y="215"/>
                  </a:moveTo>
                  <a:lnTo>
                    <a:pt x="685" y="215"/>
                  </a:lnTo>
                  <a:lnTo>
                    <a:pt x="683" y="214"/>
                  </a:lnTo>
                  <a:lnTo>
                    <a:pt x="685" y="212"/>
                  </a:lnTo>
                  <a:lnTo>
                    <a:pt x="688" y="212"/>
                  </a:lnTo>
                  <a:lnTo>
                    <a:pt x="690" y="214"/>
                  </a:lnTo>
                  <a:lnTo>
                    <a:pt x="688" y="215"/>
                  </a:lnTo>
                  <a:close/>
                  <a:moveTo>
                    <a:pt x="515" y="126"/>
                  </a:moveTo>
                  <a:lnTo>
                    <a:pt x="508" y="126"/>
                  </a:lnTo>
                  <a:lnTo>
                    <a:pt x="504" y="122"/>
                  </a:lnTo>
                  <a:lnTo>
                    <a:pt x="515" y="122"/>
                  </a:lnTo>
                  <a:lnTo>
                    <a:pt x="515" y="126"/>
                  </a:lnTo>
                  <a:close/>
                  <a:moveTo>
                    <a:pt x="186" y="17"/>
                  </a:moveTo>
                  <a:lnTo>
                    <a:pt x="188" y="19"/>
                  </a:lnTo>
                  <a:lnTo>
                    <a:pt x="195" y="19"/>
                  </a:lnTo>
                  <a:lnTo>
                    <a:pt x="200" y="22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20" y="30"/>
                  </a:lnTo>
                  <a:lnTo>
                    <a:pt x="226" y="31"/>
                  </a:lnTo>
                  <a:lnTo>
                    <a:pt x="237" y="37"/>
                  </a:lnTo>
                  <a:lnTo>
                    <a:pt x="242" y="40"/>
                  </a:lnTo>
                  <a:lnTo>
                    <a:pt x="250" y="44"/>
                  </a:lnTo>
                  <a:lnTo>
                    <a:pt x="260" y="53"/>
                  </a:lnTo>
                  <a:lnTo>
                    <a:pt x="264" y="53"/>
                  </a:lnTo>
                  <a:lnTo>
                    <a:pt x="270" y="55"/>
                  </a:lnTo>
                  <a:lnTo>
                    <a:pt x="273" y="57"/>
                  </a:lnTo>
                  <a:lnTo>
                    <a:pt x="275" y="57"/>
                  </a:lnTo>
                  <a:lnTo>
                    <a:pt x="279" y="57"/>
                  </a:lnTo>
                  <a:lnTo>
                    <a:pt x="295" y="70"/>
                  </a:lnTo>
                  <a:lnTo>
                    <a:pt x="297" y="70"/>
                  </a:lnTo>
                  <a:lnTo>
                    <a:pt x="304" y="73"/>
                  </a:lnTo>
                  <a:lnTo>
                    <a:pt x="308" y="73"/>
                  </a:lnTo>
                  <a:lnTo>
                    <a:pt x="313" y="77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30" y="81"/>
                  </a:lnTo>
                  <a:lnTo>
                    <a:pt x="333" y="82"/>
                  </a:lnTo>
                  <a:lnTo>
                    <a:pt x="339" y="84"/>
                  </a:lnTo>
                  <a:lnTo>
                    <a:pt x="342" y="88"/>
                  </a:lnTo>
                  <a:lnTo>
                    <a:pt x="366" y="88"/>
                  </a:lnTo>
                  <a:lnTo>
                    <a:pt x="368" y="90"/>
                  </a:lnTo>
                  <a:lnTo>
                    <a:pt x="402" y="90"/>
                  </a:lnTo>
                  <a:lnTo>
                    <a:pt x="406" y="91"/>
                  </a:lnTo>
                  <a:lnTo>
                    <a:pt x="410" y="91"/>
                  </a:lnTo>
                  <a:lnTo>
                    <a:pt x="413" y="95"/>
                  </a:lnTo>
                  <a:lnTo>
                    <a:pt x="424" y="99"/>
                  </a:lnTo>
                  <a:lnTo>
                    <a:pt x="426" y="99"/>
                  </a:lnTo>
                  <a:lnTo>
                    <a:pt x="435" y="99"/>
                  </a:lnTo>
                  <a:lnTo>
                    <a:pt x="437" y="97"/>
                  </a:lnTo>
                  <a:lnTo>
                    <a:pt x="446" y="99"/>
                  </a:lnTo>
                  <a:lnTo>
                    <a:pt x="450" y="101"/>
                  </a:lnTo>
                  <a:lnTo>
                    <a:pt x="453" y="106"/>
                  </a:lnTo>
                  <a:lnTo>
                    <a:pt x="457" y="106"/>
                  </a:lnTo>
                  <a:lnTo>
                    <a:pt x="461" y="108"/>
                  </a:lnTo>
                  <a:lnTo>
                    <a:pt x="463" y="110"/>
                  </a:lnTo>
                  <a:lnTo>
                    <a:pt x="466" y="115"/>
                  </a:lnTo>
                  <a:lnTo>
                    <a:pt x="474" y="122"/>
                  </a:lnTo>
                  <a:lnTo>
                    <a:pt x="475" y="124"/>
                  </a:lnTo>
                  <a:lnTo>
                    <a:pt x="479" y="124"/>
                  </a:lnTo>
                  <a:lnTo>
                    <a:pt x="481" y="124"/>
                  </a:lnTo>
                  <a:lnTo>
                    <a:pt x="484" y="124"/>
                  </a:lnTo>
                  <a:lnTo>
                    <a:pt x="499" y="132"/>
                  </a:lnTo>
                  <a:lnTo>
                    <a:pt x="508" y="133"/>
                  </a:lnTo>
                  <a:lnTo>
                    <a:pt x="514" y="139"/>
                  </a:lnTo>
                  <a:lnTo>
                    <a:pt x="519" y="141"/>
                  </a:lnTo>
                  <a:lnTo>
                    <a:pt x="526" y="144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45" y="153"/>
                  </a:lnTo>
                  <a:lnTo>
                    <a:pt x="550" y="155"/>
                  </a:lnTo>
                  <a:lnTo>
                    <a:pt x="555" y="163"/>
                  </a:lnTo>
                  <a:lnTo>
                    <a:pt x="555" y="168"/>
                  </a:lnTo>
                  <a:lnTo>
                    <a:pt x="563" y="175"/>
                  </a:lnTo>
                  <a:lnTo>
                    <a:pt x="566" y="175"/>
                  </a:lnTo>
                  <a:lnTo>
                    <a:pt x="572" y="179"/>
                  </a:lnTo>
                  <a:lnTo>
                    <a:pt x="577" y="181"/>
                  </a:lnTo>
                  <a:lnTo>
                    <a:pt x="583" y="184"/>
                  </a:lnTo>
                  <a:lnTo>
                    <a:pt x="585" y="184"/>
                  </a:lnTo>
                  <a:lnTo>
                    <a:pt x="597" y="193"/>
                  </a:lnTo>
                  <a:lnTo>
                    <a:pt x="603" y="192"/>
                  </a:lnTo>
                  <a:lnTo>
                    <a:pt x="610" y="195"/>
                  </a:lnTo>
                  <a:lnTo>
                    <a:pt x="621" y="199"/>
                  </a:lnTo>
                  <a:lnTo>
                    <a:pt x="630" y="203"/>
                  </a:lnTo>
                  <a:lnTo>
                    <a:pt x="634" y="206"/>
                  </a:lnTo>
                  <a:lnTo>
                    <a:pt x="656" y="206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3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2" y="212"/>
                  </a:lnTo>
                  <a:lnTo>
                    <a:pt x="661" y="219"/>
                  </a:lnTo>
                  <a:lnTo>
                    <a:pt x="665" y="219"/>
                  </a:lnTo>
                  <a:lnTo>
                    <a:pt x="674" y="219"/>
                  </a:lnTo>
                  <a:lnTo>
                    <a:pt x="676" y="219"/>
                  </a:lnTo>
                  <a:lnTo>
                    <a:pt x="685" y="221"/>
                  </a:lnTo>
                  <a:lnTo>
                    <a:pt x="687" y="223"/>
                  </a:lnTo>
                  <a:lnTo>
                    <a:pt x="690" y="223"/>
                  </a:lnTo>
                  <a:lnTo>
                    <a:pt x="694" y="228"/>
                  </a:lnTo>
                  <a:lnTo>
                    <a:pt x="703" y="228"/>
                  </a:lnTo>
                  <a:lnTo>
                    <a:pt x="703" y="230"/>
                  </a:lnTo>
                  <a:lnTo>
                    <a:pt x="707" y="230"/>
                  </a:lnTo>
                  <a:lnTo>
                    <a:pt x="712" y="226"/>
                  </a:lnTo>
                  <a:lnTo>
                    <a:pt x="727" y="226"/>
                  </a:lnTo>
                  <a:lnTo>
                    <a:pt x="728" y="228"/>
                  </a:lnTo>
                  <a:lnTo>
                    <a:pt x="730" y="228"/>
                  </a:lnTo>
                  <a:lnTo>
                    <a:pt x="743" y="235"/>
                  </a:lnTo>
                  <a:lnTo>
                    <a:pt x="754" y="237"/>
                  </a:lnTo>
                  <a:lnTo>
                    <a:pt x="756" y="239"/>
                  </a:lnTo>
                  <a:lnTo>
                    <a:pt x="759" y="239"/>
                  </a:lnTo>
                  <a:lnTo>
                    <a:pt x="765" y="244"/>
                  </a:lnTo>
                  <a:lnTo>
                    <a:pt x="778" y="244"/>
                  </a:lnTo>
                  <a:lnTo>
                    <a:pt x="787" y="248"/>
                  </a:lnTo>
                  <a:lnTo>
                    <a:pt x="792" y="254"/>
                  </a:lnTo>
                  <a:lnTo>
                    <a:pt x="796" y="255"/>
                  </a:lnTo>
                  <a:lnTo>
                    <a:pt x="799" y="255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5" y="259"/>
                  </a:lnTo>
                  <a:lnTo>
                    <a:pt x="825" y="265"/>
                  </a:lnTo>
                  <a:lnTo>
                    <a:pt x="816" y="265"/>
                  </a:lnTo>
                  <a:lnTo>
                    <a:pt x="816" y="266"/>
                  </a:lnTo>
                  <a:lnTo>
                    <a:pt x="825" y="275"/>
                  </a:lnTo>
                  <a:lnTo>
                    <a:pt x="829" y="277"/>
                  </a:lnTo>
                  <a:lnTo>
                    <a:pt x="838" y="285"/>
                  </a:lnTo>
                  <a:lnTo>
                    <a:pt x="841" y="286"/>
                  </a:lnTo>
                  <a:lnTo>
                    <a:pt x="841" y="288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56" y="301"/>
                  </a:lnTo>
                  <a:lnTo>
                    <a:pt x="856" y="303"/>
                  </a:lnTo>
                  <a:lnTo>
                    <a:pt x="859" y="305"/>
                  </a:lnTo>
                  <a:lnTo>
                    <a:pt x="859" y="306"/>
                  </a:lnTo>
                  <a:lnTo>
                    <a:pt x="867" y="314"/>
                  </a:lnTo>
                  <a:lnTo>
                    <a:pt x="870" y="325"/>
                  </a:lnTo>
                  <a:lnTo>
                    <a:pt x="880" y="334"/>
                  </a:lnTo>
                  <a:lnTo>
                    <a:pt x="881" y="339"/>
                  </a:lnTo>
                  <a:lnTo>
                    <a:pt x="885" y="343"/>
                  </a:lnTo>
                  <a:lnTo>
                    <a:pt x="885" y="345"/>
                  </a:lnTo>
                  <a:lnTo>
                    <a:pt x="892" y="350"/>
                  </a:lnTo>
                  <a:lnTo>
                    <a:pt x="892" y="357"/>
                  </a:lnTo>
                  <a:lnTo>
                    <a:pt x="894" y="359"/>
                  </a:lnTo>
                  <a:lnTo>
                    <a:pt x="896" y="374"/>
                  </a:lnTo>
                  <a:lnTo>
                    <a:pt x="894" y="376"/>
                  </a:lnTo>
                  <a:lnTo>
                    <a:pt x="894" y="385"/>
                  </a:lnTo>
                  <a:lnTo>
                    <a:pt x="896" y="387"/>
                  </a:lnTo>
                  <a:lnTo>
                    <a:pt x="900" y="397"/>
                  </a:lnTo>
                  <a:lnTo>
                    <a:pt x="901" y="399"/>
                  </a:lnTo>
                  <a:lnTo>
                    <a:pt x="901" y="410"/>
                  </a:lnTo>
                  <a:lnTo>
                    <a:pt x="910" y="419"/>
                  </a:lnTo>
                  <a:lnTo>
                    <a:pt x="910" y="421"/>
                  </a:lnTo>
                  <a:lnTo>
                    <a:pt x="918" y="430"/>
                  </a:lnTo>
                  <a:lnTo>
                    <a:pt x="918" y="434"/>
                  </a:lnTo>
                  <a:lnTo>
                    <a:pt x="920" y="434"/>
                  </a:lnTo>
                  <a:lnTo>
                    <a:pt x="918" y="441"/>
                  </a:lnTo>
                  <a:lnTo>
                    <a:pt x="914" y="441"/>
                  </a:lnTo>
                  <a:lnTo>
                    <a:pt x="912" y="443"/>
                  </a:lnTo>
                  <a:lnTo>
                    <a:pt x="905" y="443"/>
                  </a:lnTo>
                  <a:lnTo>
                    <a:pt x="905" y="445"/>
                  </a:lnTo>
                  <a:lnTo>
                    <a:pt x="900" y="445"/>
                  </a:lnTo>
                  <a:lnTo>
                    <a:pt x="896" y="447"/>
                  </a:lnTo>
                  <a:lnTo>
                    <a:pt x="883" y="448"/>
                  </a:lnTo>
                  <a:lnTo>
                    <a:pt x="878" y="454"/>
                  </a:lnTo>
                  <a:lnTo>
                    <a:pt x="878" y="456"/>
                  </a:lnTo>
                  <a:lnTo>
                    <a:pt x="876" y="461"/>
                  </a:lnTo>
                  <a:lnTo>
                    <a:pt x="876" y="469"/>
                  </a:lnTo>
                  <a:lnTo>
                    <a:pt x="880" y="474"/>
                  </a:lnTo>
                  <a:lnTo>
                    <a:pt x="887" y="479"/>
                  </a:lnTo>
                  <a:lnTo>
                    <a:pt x="889" y="479"/>
                  </a:lnTo>
                  <a:lnTo>
                    <a:pt x="892" y="485"/>
                  </a:lnTo>
                  <a:lnTo>
                    <a:pt x="894" y="494"/>
                  </a:lnTo>
                  <a:lnTo>
                    <a:pt x="885" y="503"/>
                  </a:lnTo>
                  <a:lnTo>
                    <a:pt x="881" y="503"/>
                  </a:lnTo>
                  <a:lnTo>
                    <a:pt x="880" y="499"/>
                  </a:lnTo>
                  <a:lnTo>
                    <a:pt x="876" y="501"/>
                  </a:lnTo>
                  <a:lnTo>
                    <a:pt x="874" y="503"/>
                  </a:lnTo>
                  <a:lnTo>
                    <a:pt x="874" y="510"/>
                  </a:lnTo>
                  <a:lnTo>
                    <a:pt x="870" y="514"/>
                  </a:lnTo>
                  <a:lnTo>
                    <a:pt x="865" y="516"/>
                  </a:lnTo>
                  <a:lnTo>
                    <a:pt x="863" y="512"/>
                  </a:lnTo>
                  <a:lnTo>
                    <a:pt x="859" y="512"/>
                  </a:lnTo>
                  <a:lnTo>
                    <a:pt x="856" y="509"/>
                  </a:lnTo>
                  <a:lnTo>
                    <a:pt x="852" y="501"/>
                  </a:lnTo>
                  <a:lnTo>
                    <a:pt x="849" y="498"/>
                  </a:lnTo>
                  <a:lnTo>
                    <a:pt x="845" y="498"/>
                  </a:lnTo>
                  <a:lnTo>
                    <a:pt x="843" y="494"/>
                  </a:lnTo>
                  <a:lnTo>
                    <a:pt x="841" y="485"/>
                  </a:lnTo>
                  <a:lnTo>
                    <a:pt x="838" y="479"/>
                  </a:lnTo>
                  <a:lnTo>
                    <a:pt x="838" y="470"/>
                  </a:lnTo>
                  <a:lnTo>
                    <a:pt x="839" y="469"/>
                  </a:lnTo>
                  <a:lnTo>
                    <a:pt x="839" y="465"/>
                  </a:lnTo>
                  <a:lnTo>
                    <a:pt x="838" y="463"/>
                  </a:lnTo>
                  <a:lnTo>
                    <a:pt x="834" y="463"/>
                  </a:lnTo>
                  <a:lnTo>
                    <a:pt x="832" y="461"/>
                  </a:lnTo>
                  <a:lnTo>
                    <a:pt x="814" y="469"/>
                  </a:lnTo>
                  <a:lnTo>
                    <a:pt x="812" y="467"/>
                  </a:lnTo>
                  <a:lnTo>
                    <a:pt x="810" y="465"/>
                  </a:lnTo>
                  <a:lnTo>
                    <a:pt x="805" y="465"/>
                  </a:lnTo>
                  <a:lnTo>
                    <a:pt x="805" y="463"/>
                  </a:lnTo>
                  <a:lnTo>
                    <a:pt x="799" y="465"/>
                  </a:lnTo>
                  <a:lnTo>
                    <a:pt x="798" y="465"/>
                  </a:lnTo>
                  <a:lnTo>
                    <a:pt x="792" y="458"/>
                  </a:lnTo>
                  <a:lnTo>
                    <a:pt x="788" y="458"/>
                  </a:lnTo>
                  <a:lnTo>
                    <a:pt x="787" y="456"/>
                  </a:lnTo>
                  <a:lnTo>
                    <a:pt x="785" y="456"/>
                  </a:lnTo>
                  <a:lnTo>
                    <a:pt x="779" y="456"/>
                  </a:lnTo>
                  <a:lnTo>
                    <a:pt x="763" y="456"/>
                  </a:lnTo>
                  <a:lnTo>
                    <a:pt x="754" y="456"/>
                  </a:lnTo>
                  <a:lnTo>
                    <a:pt x="748" y="452"/>
                  </a:lnTo>
                  <a:lnTo>
                    <a:pt x="745" y="452"/>
                  </a:lnTo>
                  <a:lnTo>
                    <a:pt x="745" y="450"/>
                  </a:lnTo>
                  <a:lnTo>
                    <a:pt x="736" y="448"/>
                  </a:lnTo>
                  <a:lnTo>
                    <a:pt x="727" y="443"/>
                  </a:lnTo>
                  <a:lnTo>
                    <a:pt x="723" y="443"/>
                  </a:lnTo>
                  <a:lnTo>
                    <a:pt x="721" y="441"/>
                  </a:lnTo>
                  <a:lnTo>
                    <a:pt x="716" y="441"/>
                  </a:lnTo>
                  <a:lnTo>
                    <a:pt x="714" y="439"/>
                  </a:lnTo>
                  <a:lnTo>
                    <a:pt x="708" y="439"/>
                  </a:lnTo>
                  <a:lnTo>
                    <a:pt x="703" y="438"/>
                  </a:lnTo>
                  <a:lnTo>
                    <a:pt x="699" y="438"/>
                  </a:lnTo>
                  <a:lnTo>
                    <a:pt x="694" y="434"/>
                  </a:lnTo>
                  <a:lnTo>
                    <a:pt x="692" y="434"/>
                  </a:lnTo>
                  <a:lnTo>
                    <a:pt x="688" y="430"/>
                  </a:lnTo>
                  <a:lnTo>
                    <a:pt x="687" y="430"/>
                  </a:lnTo>
                  <a:lnTo>
                    <a:pt x="685" y="427"/>
                  </a:lnTo>
                  <a:lnTo>
                    <a:pt x="677" y="427"/>
                  </a:lnTo>
                  <a:lnTo>
                    <a:pt x="674" y="430"/>
                  </a:lnTo>
                  <a:lnTo>
                    <a:pt x="668" y="430"/>
                  </a:lnTo>
                  <a:lnTo>
                    <a:pt x="663" y="428"/>
                  </a:lnTo>
                  <a:lnTo>
                    <a:pt x="654" y="428"/>
                  </a:lnTo>
                  <a:lnTo>
                    <a:pt x="652" y="427"/>
                  </a:lnTo>
                  <a:lnTo>
                    <a:pt x="639" y="427"/>
                  </a:lnTo>
                  <a:lnTo>
                    <a:pt x="636" y="428"/>
                  </a:lnTo>
                  <a:lnTo>
                    <a:pt x="636" y="427"/>
                  </a:lnTo>
                  <a:lnTo>
                    <a:pt x="601" y="427"/>
                  </a:lnTo>
                  <a:lnTo>
                    <a:pt x="599" y="425"/>
                  </a:lnTo>
                  <a:lnTo>
                    <a:pt x="590" y="425"/>
                  </a:lnTo>
                  <a:lnTo>
                    <a:pt x="588" y="423"/>
                  </a:lnTo>
                  <a:lnTo>
                    <a:pt x="565" y="423"/>
                  </a:lnTo>
                  <a:lnTo>
                    <a:pt x="563" y="421"/>
                  </a:lnTo>
                  <a:lnTo>
                    <a:pt x="550" y="421"/>
                  </a:lnTo>
                  <a:lnTo>
                    <a:pt x="546" y="421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2" y="414"/>
                  </a:lnTo>
                  <a:lnTo>
                    <a:pt x="526" y="414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15" y="408"/>
                  </a:lnTo>
                  <a:lnTo>
                    <a:pt x="510" y="408"/>
                  </a:lnTo>
                  <a:lnTo>
                    <a:pt x="506" y="405"/>
                  </a:lnTo>
                  <a:lnTo>
                    <a:pt x="501" y="405"/>
                  </a:lnTo>
                  <a:lnTo>
                    <a:pt x="494" y="401"/>
                  </a:lnTo>
                  <a:lnTo>
                    <a:pt x="490" y="401"/>
                  </a:lnTo>
                  <a:lnTo>
                    <a:pt x="488" y="399"/>
                  </a:lnTo>
                  <a:lnTo>
                    <a:pt x="483" y="399"/>
                  </a:lnTo>
                  <a:lnTo>
                    <a:pt x="479" y="397"/>
                  </a:lnTo>
                  <a:lnTo>
                    <a:pt x="474" y="392"/>
                  </a:lnTo>
                  <a:lnTo>
                    <a:pt x="468" y="388"/>
                  </a:lnTo>
                  <a:lnTo>
                    <a:pt x="464" y="385"/>
                  </a:lnTo>
                  <a:lnTo>
                    <a:pt x="457" y="381"/>
                  </a:lnTo>
                  <a:lnTo>
                    <a:pt x="441" y="365"/>
                  </a:lnTo>
                  <a:lnTo>
                    <a:pt x="441" y="361"/>
                  </a:lnTo>
                  <a:lnTo>
                    <a:pt x="432" y="352"/>
                  </a:lnTo>
                  <a:lnTo>
                    <a:pt x="428" y="352"/>
                  </a:lnTo>
                  <a:lnTo>
                    <a:pt x="426" y="350"/>
                  </a:lnTo>
                  <a:lnTo>
                    <a:pt x="421" y="348"/>
                  </a:lnTo>
                  <a:lnTo>
                    <a:pt x="419" y="345"/>
                  </a:lnTo>
                  <a:lnTo>
                    <a:pt x="419" y="339"/>
                  </a:lnTo>
                  <a:lnTo>
                    <a:pt x="412" y="334"/>
                  </a:lnTo>
                  <a:lnTo>
                    <a:pt x="412" y="332"/>
                  </a:lnTo>
                  <a:lnTo>
                    <a:pt x="410" y="332"/>
                  </a:lnTo>
                  <a:lnTo>
                    <a:pt x="406" y="328"/>
                  </a:lnTo>
                  <a:lnTo>
                    <a:pt x="402" y="328"/>
                  </a:lnTo>
                  <a:lnTo>
                    <a:pt x="401" y="326"/>
                  </a:lnTo>
                  <a:lnTo>
                    <a:pt x="381" y="326"/>
                  </a:lnTo>
                  <a:lnTo>
                    <a:pt x="379" y="326"/>
                  </a:lnTo>
                  <a:lnTo>
                    <a:pt x="373" y="326"/>
                  </a:lnTo>
                  <a:lnTo>
                    <a:pt x="370" y="323"/>
                  </a:lnTo>
                  <a:lnTo>
                    <a:pt x="366" y="323"/>
                  </a:lnTo>
                  <a:lnTo>
                    <a:pt x="362" y="317"/>
                  </a:lnTo>
                  <a:lnTo>
                    <a:pt x="350" y="310"/>
                  </a:lnTo>
                  <a:lnTo>
                    <a:pt x="341" y="303"/>
                  </a:lnTo>
                  <a:lnTo>
                    <a:pt x="335" y="301"/>
                  </a:lnTo>
                  <a:lnTo>
                    <a:pt x="326" y="294"/>
                  </a:lnTo>
                  <a:lnTo>
                    <a:pt x="324" y="294"/>
                  </a:lnTo>
                  <a:lnTo>
                    <a:pt x="321" y="290"/>
                  </a:lnTo>
                  <a:lnTo>
                    <a:pt x="315" y="290"/>
                  </a:lnTo>
                  <a:lnTo>
                    <a:pt x="313" y="288"/>
                  </a:lnTo>
                  <a:lnTo>
                    <a:pt x="304" y="286"/>
                  </a:lnTo>
                  <a:lnTo>
                    <a:pt x="297" y="285"/>
                  </a:lnTo>
                  <a:lnTo>
                    <a:pt x="279" y="285"/>
                  </a:lnTo>
                  <a:lnTo>
                    <a:pt x="271" y="281"/>
                  </a:lnTo>
                  <a:lnTo>
                    <a:pt x="260" y="279"/>
                  </a:lnTo>
                  <a:lnTo>
                    <a:pt x="259" y="277"/>
                  </a:lnTo>
                  <a:lnTo>
                    <a:pt x="248" y="277"/>
                  </a:lnTo>
                  <a:lnTo>
                    <a:pt x="244" y="275"/>
                  </a:lnTo>
                  <a:lnTo>
                    <a:pt x="239" y="275"/>
                  </a:lnTo>
                  <a:lnTo>
                    <a:pt x="224" y="268"/>
                  </a:lnTo>
                  <a:lnTo>
                    <a:pt x="206" y="259"/>
                  </a:lnTo>
                  <a:lnTo>
                    <a:pt x="200" y="259"/>
                  </a:lnTo>
                  <a:lnTo>
                    <a:pt x="199" y="257"/>
                  </a:lnTo>
                  <a:lnTo>
                    <a:pt x="191" y="257"/>
                  </a:lnTo>
                  <a:lnTo>
                    <a:pt x="186" y="259"/>
                  </a:lnTo>
                  <a:lnTo>
                    <a:pt x="180" y="259"/>
                  </a:lnTo>
                  <a:lnTo>
                    <a:pt x="179" y="261"/>
                  </a:lnTo>
                  <a:lnTo>
                    <a:pt x="168" y="261"/>
                  </a:lnTo>
                  <a:lnTo>
                    <a:pt x="166" y="259"/>
                  </a:lnTo>
                  <a:lnTo>
                    <a:pt x="159" y="259"/>
                  </a:lnTo>
                  <a:lnTo>
                    <a:pt x="151" y="255"/>
                  </a:lnTo>
                  <a:lnTo>
                    <a:pt x="135" y="239"/>
                  </a:lnTo>
                  <a:lnTo>
                    <a:pt x="129" y="235"/>
                  </a:lnTo>
                  <a:lnTo>
                    <a:pt x="128" y="237"/>
                  </a:lnTo>
                  <a:lnTo>
                    <a:pt x="122" y="237"/>
                  </a:lnTo>
                  <a:lnTo>
                    <a:pt x="115" y="230"/>
                  </a:lnTo>
                  <a:lnTo>
                    <a:pt x="115" y="228"/>
                  </a:lnTo>
                  <a:lnTo>
                    <a:pt x="111" y="224"/>
                  </a:lnTo>
                  <a:lnTo>
                    <a:pt x="109" y="221"/>
                  </a:lnTo>
                  <a:lnTo>
                    <a:pt x="91" y="204"/>
                  </a:lnTo>
                  <a:lnTo>
                    <a:pt x="91" y="201"/>
                  </a:lnTo>
                  <a:lnTo>
                    <a:pt x="80" y="188"/>
                  </a:lnTo>
                  <a:lnTo>
                    <a:pt x="78" y="183"/>
                  </a:lnTo>
                  <a:lnTo>
                    <a:pt x="71" y="175"/>
                  </a:lnTo>
                  <a:lnTo>
                    <a:pt x="71" y="173"/>
                  </a:lnTo>
                  <a:lnTo>
                    <a:pt x="67" y="173"/>
                  </a:lnTo>
                  <a:lnTo>
                    <a:pt x="55" y="159"/>
                  </a:lnTo>
                  <a:lnTo>
                    <a:pt x="51" y="159"/>
                  </a:lnTo>
                  <a:lnTo>
                    <a:pt x="47" y="157"/>
                  </a:lnTo>
                  <a:lnTo>
                    <a:pt x="42" y="155"/>
                  </a:lnTo>
                  <a:lnTo>
                    <a:pt x="31" y="142"/>
                  </a:lnTo>
                  <a:lnTo>
                    <a:pt x="26" y="141"/>
                  </a:lnTo>
                  <a:lnTo>
                    <a:pt x="7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4" y="110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4" y="81"/>
                  </a:lnTo>
                  <a:lnTo>
                    <a:pt x="9" y="73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5" y="51"/>
                  </a:lnTo>
                  <a:lnTo>
                    <a:pt x="40" y="50"/>
                  </a:lnTo>
                  <a:lnTo>
                    <a:pt x="44" y="46"/>
                  </a:lnTo>
                  <a:lnTo>
                    <a:pt x="46" y="46"/>
                  </a:lnTo>
                  <a:lnTo>
                    <a:pt x="51" y="40"/>
                  </a:lnTo>
                  <a:lnTo>
                    <a:pt x="58" y="37"/>
                  </a:lnTo>
                  <a:lnTo>
                    <a:pt x="67" y="35"/>
                  </a:lnTo>
                  <a:lnTo>
                    <a:pt x="69" y="33"/>
                  </a:lnTo>
                  <a:lnTo>
                    <a:pt x="78" y="24"/>
                  </a:lnTo>
                  <a:lnTo>
                    <a:pt x="91" y="26"/>
                  </a:lnTo>
                  <a:lnTo>
                    <a:pt x="9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18" y="26"/>
                  </a:lnTo>
                  <a:lnTo>
                    <a:pt x="120" y="24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9" y="20"/>
                  </a:lnTo>
                  <a:lnTo>
                    <a:pt x="159" y="20"/>
                  </a:lnTo>
                  <a:lnTo>
                    <a:pt x="160" y="19"/>
                  </a:lnTo>
                  <a:lnTo>
                    <a:pt x="169" y="19"/>
                  </a:lnTo>
                  <a:lnTo>
                    <a:pt x="169" y="17"/>
                  </a:lnTo>
                  <a:lnTo>
                    <a:pt x="186" y="17"/>
                  </a:lnTo>
                  <a:close/>
                  <a:moveTo>
                    <a:pt x="1222" y="8"/>
                  </a:moveTo>
                  <a:lnTo>
                    <a:pt x="1222" y="10"/>
                  </a:lnTo>
                  <a:lnTo>
                    <a:pt x="1224" y="10"/>
                  </a:lnTo>
                  <a:lnTo>
                    <a:pt x="1225" y="10"/>
                  </a:lnTo>
                  <a:lnTo>
                    <a:pt x="1225" y="8"/>
                  </a:lnTo>
                  <a:lnTo>
                    <a:pt x="1227" y="8"/>
                  </a:lnTo>
                  <a:lnTo>
                    <a:pt x="1229" y="8"/>
                  </a:lnTo>
                  <a:lnTo>
                    <a:pt x="1229" y="10"/>
                  </a:lnTo>
                  <a:lnTo>
                    <a:pt x="1229" y="11"/>
                  </a:lnTo>
                  <a:lnTo>
                    <a:pt x="1227" y="11"/>
                  </a:lnTo>
                  <a:lnTo>
                    <a:pt x="1229" y="11"/>
                  </a:lnTo>
                  <a:lnTo>
                    <a:pt x="1231" y="11"/>
                  </a:lnTo>
                  <a:lnTo>
                    <a:pt x="1233" y="11"/>
                  </a:lnTo>
                  <a:lnTo>
                    <a:pt x="1235" y="11"/>
                  </a:lnTo>
                  <a:lnTo>
                    <a:pt x="1235" y="10"/>
                  </a:lnTo>
                  <a:lnTo>
                    <a:pt x="1236" y="8"/>
                  </a:lnTo>
                  <a:lnTo>
                    <a:pt x="1236" y="6"/>
                  </a:lnTo>
                  <a:lnTo>
                    <a:pt x="1236" y="4"/>
                  </a:lnTo>
                  <a:lnTo>
                    <a:pt x="1238" y="4"/>
                  </a:lnTo>
                  <a:lnTo>
                    <a:pt x="1238" y="2"/>
                  </a:lnTo>
                  <a:lnTo>
                    <a:pt x="1240" y="2"/>
                  </a:lnTo>
                  <a:lnTo>
                    <a:pt x="1244" y="2"/>
                  </a:lnTo>
                  <a:lnTo>
                    <a:pt x="1245" y="2"/>
                  </a:lnTo>
                  <a:lnTo>
                    <a:pt x="1245" y="4"/>
                  </a:lnTo>
                  <a:lnTo>
                    <a:pt x="1247" y="4"/>
                  </a:lnTo>
                  <a:lnTo>
                    <a:pt x="1249" y="4"/>
                  </a:lnTo>
                  <a:lnTo>
                    <a:pt x="1251" y="4"/>
                  </a:lnTo>
                  <a:lnTo>
                    <a:pt x="1253" y="4"/>
                  </a:lnTo>
                  <a:lnTo>
                    <a:pt x="1255" y="4"/>
                  </a:lnTo>
                  <a:lnTo>
                    <a:pt x="1256" y="6"/>
                  </a:lnTo>
                  <a:lnTo>
                    <a:pt x="1256" y="4"/>
                  </a:lnTo>
                  <a:lnTo>
                    <a:pt x="1258" y="4"/>
                  </a:lnTo>
                  <a:lnTo>
                    <a:pt x="1260" y="4"/>
                  </a:lnTo>
                  <a:lnTo>
                    <a:pt x="1262" y="4"/>
                  </a:lnTo>
                  <a:lnTo>
                    <a:pt x="1264" y="4"/>
                  </a:lnTo>
                  <a:lnTo>
                    <a:pt x="1266" y="6"/>
                  </a:lnTo>
                  <a:lnTo>
                    <a:pt x="1266" y="8"/>
                  </a:lnTo>
                  <a:lnTo>
                    <a:pt x="1267" y="8"/>
                  </a:lnTo>
                  <a:lnTo>
                    <a:pt x="1269" y="8"/>
                  </a:lnTo>
                  <a:lnTo>
                    <a:pt x="1267" y="10"/>
                  </a:lnTo>
                  <a:lnTo>
                    <a:pt x="1273" y="10"/>
                  </a:lnTo>
                  <a:lnTo>
                    <a:pt x="1275" y="10"/>
                  </a:lnTo>
                  <a:lnTo>
                    <a:pt x="1275" y="8"/>
                  </a:lnTo>
                  <a:lnTo>
                    <a:pt x="1278" y="8"/>
                  </a:lnTo>
                  <a:lnTo>
                    <a:pt x="1280" y="6"/>
                  </a:lnTo>
                  <a:lnTo>
                    <a:pt x="1286" y="8"/>
                  </a:lnTo>
                  <a:lnTo>
                    <a:pt x="1289" y="10"/>
                  </a:lnTo>
                  <a:lnTo>
                    <a:pt x="1295" y="13"/>
                  </a:lnTo>
                  <a:lnTo>
                    <a:pt x="1306" y="15"/>
                  </a:lnTo>
                  <a:lnTo>
                    <a:pt x="1309" y="13"/>
                  </a:lnTo>
                  <a:lnTo>
                    <a:pt x="1320" y="15"/>
                  </a:lnTo>
                  <a:lnTo>
                    <a:pt x="1324" y="17"/>
                  </a:lnTo>
                  <a:lnTo>
                    <a:pt x="1331" y="22"/>
                  </a:lnTo>
                  <a:lnTo>
                    <a:pt x="1338" y="22"/>
                  </a:lnTo>
                  <a:lnTo>
                    <a:pt x="1346" y="22"/>
                  </a:lnTo>
                  <a:lnTo>
                    <a:pt x="1351" y="28"/>
                  </a:lnTo>
                  <a:lnTo>
                    <a:pt x="1360" y="28"/>
                  </a:lnTo>
                  <a:lnTo>
                    <a:pt x="1367" y="30"/>
                  </a:lnTo>
                  <a:lnTo>
                    <a:pt x="1375" y="28"/>
                  </a:lnTo>
                  <a:lnTo>
                    <a:pt x="1384" y="37"/>
                  </a:lnTo>
                  <a:lnTo>
                    <a:pt x="1395" y="31"/>
                  </a:lnTo>
                  <a:lnTo>
                    <a:pt x="1404" y="35"/>
                  </a:lnTo>
                  <a:lnTo>
                    <a:pt x="1413" y="33"/>
                  </a:lnTo>
                  <a:lnTo>
                    <a:pt x="1417" y="39"/>
                  </a:lnTo>
                  <a:lnTo>
                    <a:pt x="1424" y="39"/>
                  </a:lnTo>
                  <a:lnTo>
                    <a:pt x="1428" y="35"/>
                  </a:lnTo>
                  <a:lnTo>
                    <a:pt x="1433" y="31"/>
                  </a:lnTo>
                  <a:lnTo>
                    <a:pt x="1444" y="35"/>
                  </a:lnTo>
                  <a:lnTo>
                    <a:pt x="1448" y="35"/>
                  </a:lnTo>
                  <a:lnTo>
                    <a:pt x="1451" y="35"/>
                  </a:lnTo>
                  <a:lnTo>
                    <a:pt x="1453" y="33"/>
                  </a:lnTo>
                  <a:lnTo>
                    <a:pt x="1459" y="33"/>
                  </a:lnTo>
                  <a:lnTo>
                    <a:pt x="1460" y="37"/>
                  </a:lnTo>
                  <a:lnTo>
                    <a:pt x="1477" y="55"/>
                  </a:lnTo>
                  <a:lnTo>
                    <a:pt x="1480" y="57"/>
                  </a:lnTo>
                  <a:lnTo>
                    <a:pt x="1482" y="61"/>
                  </a:lnTo>
                  <a:lnTo>
                    <a:pt x="1499" y="82"/>
                  </a:lnTo>
                  <a:lnTo>
                    <a:pt x="1506" y="88"/>
                  </a:lnTo>
                  <a:lnTo>
                    <a:pt x="1508" y="91"/>
                  </a:lnTo>
                  <a:lnTo>
                    <a:pt x="1509" y="93"/>
                  </a:lnTo>
                  <a:lnTo>
                    <a:pt x="1513" y="93"/>
                  </a:lnTo>
                  <a:lnTo>
                    <a:pt x="1515" y="91"/>
                  </a:lnTo>
                  <a:lnTo>
                    <a:pt x="1519" y="90"/>
                  </a:lnTo>
                  <a:lnTo>
                    <a:pt x="1522" y="90"/>
                  </a:lnTo>
                  <a:lnTo>
                    <a:pt x="1524" y="91"/>
                  </a:lnTo>
                  <a:lnTo>
                    <a:pt x="1524" y="93"/>
                  </a:lnTo>
                  <a:lnTo>
                    <a:pt x="1526" y="95"/>
                  </a:lnTo>
                  <a:lnTo>
                    <a:pt x="1526" y="99"/>
                  </a:lnTo>
                  <a:lnTo>
                    <a:pt x="1528" y="101"/>
                  </a:lnTo>
                  <a:lnTo>
                    <a:pt x="1530" y="102"/>
                  </a:lnTo>
                  <a:lnTo>
                    <a:pt x="1531" y="104"/>
                  </a:lnTo>
                  <a:lnTo>
                    <a:pt x="1533" y="104"/>
                  </a:lnTo>
                  <a:lnTo>
                    <a:pt x="1535" y="102"/>
                  </a:lnTo>
                  <a:lnTo>
                    <a:pt x="1539" y="102"/>
                  </a:lnTo>
                  <a:lnTo>
                    <a:pt x="1542" y="101"/>
                  </a:lnTo>
                  <a:lnTo>
                    <a:pt x="1544" y="101"/>
                  </a:lnTo>
                  <a:lnTo>
                    <a:pt x="1546" y="99"/>
                  </a:lnTo>
                  <a:lnTo>
                    <a:pt x="1550" y="97"/>
                  </a:lnTo>
                  <a:lnTo>
                    <a:pt x="1551" y="97"/>
                  </a:lnTo>
                  <a:lnTo>
                    <a:pt x="1553" y="95"/>
                  </a:lnTo>
                  <a:lnTo>
                    <a:pt x="1555" y="97"/>
                  </a:lnTo>
                  <a:lnTo>
                    <a:pt x="1557" y="97"/>
                  </a:lnTo>
                  <a:lnTo>
                    <a:pt x="1559" y="97"/>
                  </a:lnTo>
                  <a:lnTo>
                    <a:pt x="1566" y="97"/>
                  </a:lnTo>
                  <a:lnTo>
                    <a:pt x="1562" y="102"/>
                  </a:lnTo>
                  <a:lnTo>
                    <a:pt x="1566" y="104"/>
                  </a:lnTo>
                  <a:lnTo>
                    <a:pt x="1579" y="108"/>
                  </a:lnTo>
                  <a:lnTo>
                    <a:pt x="1579" y="113"/>
                  </a:lnTo>
                  <a:lnTo>
                    <a:pt x="1582" y="115"/>
                  </a:lnTo>
                  <a:lnTo>
                    <a:pt x="1588" y="119"/>
                  </a:lnTo>
                  <a:lnTo>
                    <a:pt x="1593" y="117"/>
                  </a:lnTo>
                  <a:lnTo>
                    <a:pt x="1599" y="126"/>
                  </a:lnTo>
                  <a:lnTo>
                    <a:pt x="1602" y="133"/>
                  </a:lnTo>
                  <a:lnTo>
                    <a:pt x="1611" y="135"/>
                  </a:lnTo>
                  <a:lnTo>
                    <a:pt x="1619" y="137"/>
                  </a:lnTo>
                  <a:lnTo>
                    <a:pt x="1622" y="135"/>
                  </a:lnTo>
                  <a:lnTo>
                    <a:pt x="1635" y="150"/>
                  </a:lnTo>
                  <a:lnTo>
                    <a:pt x="1644" y="152"/>
                  </a:lnTo>
                  <a:lnTo>
                    <a:pt x="1653" y="166"/>
                  </a:lnTo>
                  <a:lnTo>
                    <a:pt x="1662" y="177"/>
                  </a:lnTo>
                  <a:lnTo>
                    <a:pt x="1670" y="181"/>
                  </a:lnTo>
                  <a:lnTo>
                    <a:pt x="1675" y="184"/>
                  </a:lnTo>
                  <a:lnTo>
                    <a:pt x="1684" y="195"/>
                  </a:lnTo>
                  <a:lnTo>
                    <a:pt x="1693" y="201"/>
                  </a:lnTo>
                  <a:lnTo>
                    <a:pt x="1699" y="203"/>
                  </a:lnTo>
                  <a:lnTo>
                    <a:pt x="1695" y="214"/>
                  </a:lnTo>
                  <a:lnTo>
                    <a:pt x="1701" y="219"/>
                  </a:lnTo>
                  <a:lnTo>
                    <a:pt x="1710" y="221"/>
                  </a:lnTo>
                  <a:lnTo>
                    <a:pt x="1717" y="226"/>
                  </a:lnTo>
                  <a:lnTo>
                    <a:pt x="1735" y="243"/>
                  </a:lnTo>
                  <a:lnTo>
                    <a:pt x="1746" y="250"/>
                  </a:lnTo>
                  <a:lnTo>
                    <a:pt x="1748" y="257"/>
                  </a:lnTo>
                  <a:lnTo>
                    <a:pt x="1750" y="259"/>
                  </a:lnTo>
                  <a:lnTo>
                    <a:pt x="1757" y="268"/>
                  </a:lnTo>
                  <a:lnTo>
                    <a:pt x="1766" y="279"/>
                  </a:lnTo>
                  <a:lnTo>
                    <a:pt x="1768" y="292"/>
                  </a:lnTo>
                  <a:lnTo>
                    <a:pt x="1775" y="297"/>
                  </a:lnTo>
                  <a:lnTo>
                    <a:pt x="1784" y="295"/>
                  </a:lnTo>
                  <a:lnTo>
                    <a:pt x="1794" y="290"/>
                  </a:lnTo>
                  <a:lnTo>
                    <a:pt x="1804" y="286"/>
                  </a:lnTo>
                  <a:lnTo>
                    <a:pt x="1815" y="288"/>
                  </a:lnTo>
                  <a:lnTo>
                    <a:pt x="1823" y="288"/>
                  </a:lnTo>
                  <a:lnTo>
                    <a:pt x="1834" y="288"/>
                  </a:lnTo>
                  <a:lnTo>
                    <a:pt x="1843" y="290"/>
                  </a:lnTo>
                  <a:lnTo>
                    <a:pt x="1843" y="294"/>
                  </a:lnTo>
                  <a:lnTo>
                    <a:pt x="1848" y="303"/>
                  </a:lnTo>
                  <a:lnTo>
                    <a:pt x="1855" y="306"/>
                  </a:lnTo>
                  <a:lnTo>
                    <a:pt x="1859" y="312"/>
                  </a:lnTo>
                  <a:lnTo>
                    <a:pt x="1855" y="319"/>
                  </a:lnTo>
                  <a:lnTo>
                    <a:pt x="1848" y="323"/>
                  </a:lnTo>
                  <a:lnTo>
                    <a:pt x="1857" y="328"/>
                  </a:lnTo>
                  <a:lnTo>
                    <a:pt x="1865" y="330"/>
                  </a:lnTo>
                  <a:lnTo>
                    <a:pt x="1874" y="334"/>
                  </a:lnTo>
                  <a:lnTo>
                    <a:pt x="1877" y="339"/>
                  </a:lnTo>
                  <a:lnTo>
                    <a:pt x="1886" y="339"/>
                  </a:lnTo>
                  <a:lnTo>
                    <a:pt x="1890" y="341"/>
                  </a:lnTo>
                  <a:lnTo>
                    <a:pt x="1894" y="345"/>
                  </a:lnTo>
                  <a:lnTo>
                    <a:pt x="1899" y="348"/>
                  </a:lnTo>
                  <a:lnTo>
                    <a:pt x="1901" y="350"/>
                  </a:lnTo>
                  <a:lnTo>
                    <a:pt x="1908" y="354"/>
                  </a:lnTo>
                  <a:lnTo>
                    <a:pt x="1914" y="356"/>
                  </a:lnTo>
                  <a:lnTo>
                    <a:pt x="1923" y="359"/>
                  </a:lnTo>
                  <a:lnTo>
                    <a:pt x="1930" y="359"/>
                  </a:lnTo>
                  <a:lnTo>
                    <a:pt x="1937" y="359"/>
                  </a:lnTo>
                  <a:lnTo>
                    <a:pt x="1943" y="361"/>
                  </a:lnTo>
                  <a:lnTo>
                    <a:pt x="1945" y="368"/>
                  </a:lnTo>
                  <a:lnTo>
                    <a:pt x="1957" y="367"/>
                  </a:lnTo>
                  <a:lnTo>
                    <a:pt x="1965" y="374"/>
                  </a:lnTo>
                  <a:lnTo>
                    <a:pt x="1972" y="383"/>
                  </a:lnTo>
                  <a:lnTo>
                    <a:pt x="1974" y="388"/>
                  </a:lnTo>
                  <a:lnTo>
                    <a:pt x="1977" y="394"/>
                  </a:lnTo>
                  <a:lnTo>
                    <a:pt x="1985" y="397"/>
                  </a:lnTo>
                  <a:lnTo>
                    <a:pt x="1990" y="394"/>
                  </a:lnTo>
                  <a:lnTo>
                    <a:pt x="1996" y="399"/>
                  </a:lnTo>
                  <a:lnTo>
                    <a:pt x="2001" y="407"/>
                  </a:lnTo>
                  <a:lnTo>
                    <a:pt x="1999" y="410"/>
                  </a:lnTo>
                  <a:lnTo>
                    <a:pt x="1997" y="414"/>
                  </a:lnTo>
                  <a:lnTo>
                    <a:pt x="1996" y="418"/>
                  </a:lnTo>
                  <a:lnTo>
                    <a:pt x="1988" y="423"/>
                  </a:lnTo>
                  <a:lnTo>
                    <a:pt x="1990" y="430"/>
                  </a:lnTo>
                  <a:lnTo>
                    <a:pt x="1994" y="441"/>
                  </a:lnTo>
                  <a:lnTo>
                    <a:pt x="2003" y="448"/>
                  </a:lnTo>
                  <a:lnTo>
                    <a:pt x="2008" y="456"/>
                  </a:lnTo>
                  <a:lnTo>
                    <a:pt x="2016" y="463"/>
                  </a:lnTo>
                  <a:lnTo>
                    <a:pt x="2021" y="469"/>
                  </a:lnTo>
                  <a:lnTo>
                    <a:pt x="2028" y="476"/>
                  </a:lnTo>
                  <a:lnTo>
                    <a:pt x="2038" y="481"/>
                  </a:lnTo>
                  <a:lnTo>
                    <a:pt x="2045" y="490"/>
                  </a:lnTo>
                  <a:lnTo>
                    <a:pt x="2050" y="494"/>
                  </a:lnTo>
                  <a:lnTo>
                    <a:pt x="2054" y="496"/>
                  </a:lnTo>
                  <a:lnTo>
                    <a:pt x="2058" y="498"/>
                  </a:lnTo>
                  <a:lnTo>
                    <a:pt x="2063" y="499"/>
                  </a:lnTo>
                  <a:lnTo>
                    <a:pt x="2070" y="503"/>
                  </a:lnTo>
                  <a:lnTo>
                    <a:pt x="2076" y="505"/>
                  </a:lnTo>
                  <a:lnTo>
                    <a:pt x="2081" y="507"/>
                  </a:lnTo>
                  <a:lnTo>
                    <a:pt x="2085" y="509"/>
                  </a:lnTo>
                  <a:lnTo>
                    <a:pt x="2090" y="503"/>
                  </a:lnTo>
                  <a:lnTo>
                    <a:pt x="2101" y="499"/>
                  </a:lnTo>
                  <a:lnTo>
                    <a:pt x="2109" y="494"/>
                  </a:lnTo>
                  <a:lnTo>
                    <a:pt x="2110" y="494"/>
                  </a:lnTo>
                  <a:lnTo>
                    <a:pt x="2121" y="487"/>
                  </a:lnTo>
                  <a:lnTo>
                    <a:pt x="2129" y="492"/>
                  </a:lnTo>
                  <a:lnTo>
                    <a:pt x="2141" y="492"/>
                  </a:lnTo>
                  <a:lnTo>
                    <a:pt x="2145" y="490"/>
                  </a:lnTo>
                  <a:lnTo>
                    <a:pt x="2152" y="483"/>
                  </a:lnTo>
                  <a:lnTo>
                    <a:pt x="2158" y="483"/>
                  </a:lnTo>
                  <a:lnTo>
                    <a:pt x="2165" y="481"/>
                  </a:lnTo>
                  <a:lnTo>
                    <a:pt x="2172" y="478"/>
                  </a:lnTo>
                  <a:lnTo>
                    <a:pt x="2185" y="479"/>
                  </a:lnTo>
                  <a:lnTo>
                    <a:pt x="2192" y="474"/>
                  </a:lnTo>
                  <a:lnTo>
                    <a:pt x="2196" y="461"/>
                  </a:lnTo>
                  <a:lnTo>
                    <a:pt x="2198" y="450"/>
                  </a:lnTo>
                  <a:lnTo>
                    <a:pt x="2207" y="441"/>
                  </a:lnTo>
                  <a:lnTo>
                    <a:pt x="2218" y="432"/>
                  </a:lnTo>
                  <a:lnTo>
                    <a:pt x="2221" y="441"/>
                  </a:lnTo>
                  <a:lnTo>
                    <a:pt x="2223" y="452"/>
                  </a:lnTo>
                  <a:lnTo>
                    <a:pt x="2227" y="461"/>
                  </a:lnTo>
                  <a:lnTo>
                    <a:pt x="2236" y="465"/>
                  </a:lnTo>
                  <a:lnTo>
                    <a:pt x="2247" y="465"/>
                  </a:lnTo>
                  <a:lnTo>
                    <a:pt x="2258" y="465"/>
                  </a:lnTo>
                  <a:lnTo>
                    <a:pt x="2271" y="465"/>
                  </a:lnTo>
                  <a:lnTo>
                    <a:pt x="2281" y="461"/>
                  </a:lnTo>
                  <a:lnTo>
                    <a:pt x="2285" y="456"/>
                  </a:lnTo>
                  <a:lnTo>
                    <a:pt x="2300" y="450"/>
                  </a:lnTo>
                  <a:lnTo>
                    <a:pt x="2309" y="450"/>
                  </a:lnTo>
                  <a:lnTo>
                    <a:pt x="2318" y="456"/>
                  </a:lnTo>
                  <a:lnTo>
                    <a:pt x="2322" y="448"/>
                  </a:lnTo>
                  <a:lnTo>
                    <a:pt x="2323" y="441"/>
                  </a:lnTo>
                  <a:lnTo>
                    <a:pt x="2332" y="432"/>
                  </a:lnTo>
                  <a:lnTo>
                    <a:pt x="2338" y="436"/>
                  </a:lnTo>
                  <a:lnTo>
                    <a:pt x="2340" y="445"/>
                  </a:lnTo>
                  <a:lnTo>
                    <a:pt x="2349" y="443"/>
                  </a:lnTo>
                  <a:lnTo>
                    <a:pt x="2351" y="443"/>
                  </a:lnTo>
                  <a:lnTo>
                    <a:pt x="2356" y="439"/>
                  </a:lnTo>
                  <a:lnTo>
                    <a:pt x="2363" y="438"/>
                  </a:lnTo>
                  <a:lnTo>
                    <a:pt x="2371" y="430"/>
                  </a:lnTo>
                  <a:lnTo>
                    <a:pt x="2382" y="436"/>
                  </a:lnTo>
                  <a:lnTo>
                    <a:pt x="2389" y="438"/>
                  </a:lnTo>
                  <a:lnTo>
                    <a:pt x="2394" y="430"/>
                  </a:lnTo>
                  <a:lnTo>
                    <a:pt x="2398" y="423"/>
                  </a:lnTo>
                  <a:lnTo>
                    <a:pt x="2402" y="414"/>
                  </a:lnTo>
                  <a:lnTo>
                    <a:pt x="2414" y="421"/>
                  </a:lnTo>
                  <a:lnTo>
                    <a:pt x="2420" y="425"/>
                  </a:lnTo>
                  <a:lnTo>
                    <a:pt x="2431" y="425"/>
                  </a:lnTo>
                  <a:lnTo>
                    <a:pt x="2445" y="428"/>
                  </a:lnTo>
                  <a:lnTo>
                    <a:pt x="2453" y="428"/>
                  </a:lnTo>
                  <a:lnTo>
                    <a:pt x="2462" y="427"/>
                  </a:lnTo>
                  <a:lnTo>
                    <a:pt x="2474" y="430"/>
                  </a:lnTo>
                  <a:lnTo>
                    <a:pt x="2482" y="428"/>
                  </a:lnTo>
                  <a:lnTo>
                    <a:pt x="2487" y="432"/>
                  </a:lnTo>
                  <a:lnTo>
                    <a:pt x="2491" y="443"/>
                  </a:lnTo>
                  <a:lnTo>
                    <a:pt x="2500" y="447"/>
                  </a:lnTo>
                  <a:lnTo>
                    <a:pt x="2509" y="445"/>
                  </a:lnTo>
                  <a:lnTo>
                    <a:pt x="2520" y="452"/>
                  </a:lnTo>
                  <a:lnTo>
                    <a:pt x="2527" y="459"/>
                  </a:lnTo>
                  <a:lnTo>
                    <a:pt x="2540" y="463"/>
                  </a:lnTo>
                  <a:lnTo>
                    <a:pt x="2551" y="463"/>
                  </a:lnTo>
                  <a:lnTo>
                    <a:pt x="2556" y="465"/>
                  </a:lnTo>
                  <a:lnTo>
                    <a:pt x="2562" y="467"/>
                  </a:lnTo>
                  <a:lnTo>
                    <a:pt x="2573" y="465"/>
                  </a:lnTo>
                  <a:lnTo>
                    <a:pt x="2580" y="465"/>
                  </a:lnTo>
                  <a:lnTo>
                    <a:pt x="2584" y="467"/>
                  </a:lnTo>
                  <a:lnTo>
                    <a:pt x="2598" y="465"/>
                  </a:lnTo>
                  <a:lnTo>
                    <a:pt x="2613" y="465"/>
                  </a:lnTo>
                  <a:lnTo>
                    <a:pt x="2626" y="476"/>
                  </a:lnTo>
                  <a:lnTo>
                    <a:pt x="2633" y="481"/>
                  </a:lnTo>
                  <a:lnTo>
                    <a:pt x="2647" y="485"/>
                  </a:lnTo>
                  <a:lnTo>
                    <a:pt x="2657" y="490"/>
                  </a:lnTo>
                  <a:lnTo>
                    <a:pt x="2666" y="498"/>
                  </a:lnTo>
                  <a:lnTo>
                    <a:pt x="2673" y="507"/>
                  </a:lnTo>
                  <a:lnTo>
                    <a:pt x="2684" y="512"/>
                  </a:lnTo>
                  <a:lnTo>
                    <a:pt x="2691" y="520"/>
                  </a:lnTo>
                  <a:lnTo>
                    <a:pt x="2697" y="523"/>
                  </a:lnTo>
                  <a:lnTo>
                    <a:pt x="2695" y="523"/>
                  </a:lnTo>
                  <a:lnTo>
                    <a:pt x="2695" y="525"/>
                  </a:lnTo>
                  <a:lnTo>
                    <a:pt x="2697" y="527"/>
                  </a:lnTo>
                  <a:lnTo>
                    <a:pt x="2697" y="529"/>
                  </a:lnTo>
                  <a:lnTo>
                    <a:pt x="2698" y="529"/>
                  </a:lnTo>
                  <a:lnTo>
                    <a:pt x="2700" y="530"/>
                  </a:lnTo>
                  <a:lnTo>
                    <a:pt x="2700" y="532"/>
                  </a:lnTo>
                  <a:lnTo>
                    <a:pt x="2702" y="534"/>
                  </a:lnTo>
                  <a:lnTo>
                    <a:pt x="2702" y="536"/>
                  </a:lnTo>
                  <a:lnTo>
                    <a:pt x="2702" y="538"/>
                  </a:lnTo>
                  <a:lnTo>
                    <a:pt x="2702" y="540"/>
                  </a:lnTo>
                  <a:lnTo>
                    <a:pt x="2702" y="541"/>
                  </a:lnTo>
                  <a:lnTo>
                    <a:pt x="2702" y="543"/>
                  </a:lnTo>
                  <a:lnTo>
                    <a:pt x="2702" y="545"/>
                  </a:lnTo>
                  <a:lnTo>
                    <a:pt x="2702" y="547"/>
                  </a:lnTo>
                  <a:lnTo>
                    <a:pt x="2700" y="558"/>
                  </a:lnTo>
                  <a:lnTo>
                    <a:pt x="2698" y="560"/>
                  </a:lnTo>
                  <a:lnTo>
                    <a:pt x="2697" y="560"/>
                  </a:lnTo>
                  <a:lnTo>
                    <a:pt x="2695" y="561"/>
                  </a:lnTo>
                  <a:lnTo>
                    <a:pt x="2695" y="563"/>
                  </a:lnTo>
                  <a:lnTo>
                    <a:pt x="2693" y="565"/>
                  </a:lnTo>
                  <a:lnTo>
                    <a:pt x="2693" y="567"/>
                  </a:lnTo>
                  <a:lnTo>
                    <a:pt x="2695" y="578"/>
                  </a:lnTo>
                  <a:lnTo>
                    <a:pt x="2693" y="580"/>
                  </a:lnTo>
                  <a:lnTo>
                    <a:pt x="2693" y="581"/>
                  </a:lnTo>
                  <a:lnTo>
                    <a:pt x="2693" y="583"/>
                  </a:lnTo>
                  <a:lnTo>
                    <a:pt x="2693" y="585"/>
                  </a:lnTo>
                  <a:lnTo>
                    <a:pt x="2693" y="587"/>
                  </a:lnTo>
                  <a:lnTo>
                    <a:pt x="2693" y="589"/>
                  </a:lnTo>
                  <a:lnTo>
                    <a:pt x="2695" y="591"/>
                  </a:lnTo>
                  <a:lnTo>
                    <a:pt x="2698" y="600"/>
                  </a:lnTo>
                  <a:lnTo>
                    <a:pt x="2697" y="620"/>
                  </a:lnTo>
                  <a:lnTo>
                    <a:pt x="2695" y="620"/>
                  </a:lnTo>
                  <a:lnTo>
                    <a:pt x="2693" y="618"/>
                  </a:lnTo>
                  <a:lnTo>
                    <a:pt x="2691" y="618"/>
                  </a:lnTo>
                  <a:lnTo>
                    <a:pt x="2689" y="618"/>
                  </a:lnTo>
                  <a:lnTo>
                    <a:pt x="2687" y="620"/>
                  </a:lnTo>
                  <a:lnTo>
                    <a:pt x="2686" y="620"/>
                  </a:lnTo>
                  <a:lnTo>
                    <a:pt x="2684" y="620"/>
                  </a:lnTo>
                  <a:lnTo>
                    <a:pt x="2682" y="620"/>
                  </a:lnTo>
                  <a:lnTo>
                    <a:pt x="2682" y="622"/>
                  </a:lnTo>
                  <a:lnTo>
                    <a:pt x="2680" y="622"/>
                  </a:lnTo>
                  <a:lnTo>
                    <a:pt x="2678" y="623"/>
                  </a:lnTo>
                  <a:lnTo>
                    <a:pt x="2677" y="623"/>
                  </a:lnTo>
                  <a:lnTo>
                    <a:pt x="2675" y="623"/>
                  </a:lnTo>
                  <a:lnTo>
                    <a:pt x="2673" y="623"/>
                  </a:lnTo>
                  <a:lnTo>
                    <a:pt x="2671" y="623"/>
                  </a:lnTo>
                  <a:lnTo>
                    <a:pt x="2671" y="625"/>
                  </a:lnTo>
                  <a:lnTo>
                    <a:pt x="2669" y="625"/>
                  </a:lnTo>
                  <a:lnTo>
                    <a:pt x="2667" y="625"/>
                  </a:lnTo>
                  <a:lnTo>
                    <a:pt x="2666" y="625"/>
                  </a:lnTo>
                  <a:lnTo>
                    <a:pt x="2666" y="623"/>
                  </a:lnTo>
                  <a:lnTo>
                    <a:pt x="2664" y="623"/>
                  </a:lnTo>
                  <a:lnTo>
                    <a:pt x="2662" y="623"/>
                  </a:lnTo>
                  <a:lnTo>
                    <a:pt x="2660" y="623"/>
                  </a:lnTo>
                  <a:lnTo>
                    <a:pt x="2660" y="622"/>
                  </a:lnTo>
                  <a:lnTo>
                    <a:pt x="2658" y="622"/>
                  </a:lnTo>
                  <a:lnTo>
                    <a:pt x="2657" y="622"/>
                  </a:lnTo>
                  <a:lnTo>
                    <a:pt x="2655" y="622"/>
                  </a:lnTo>
                  <a:lnTo>
                    <a:pt x="2651" y="622"/>
                  </a:lnTo>
                  <a:lnTo>
                    <a:pt x="2649" y="623"/>
                  </a:lnTo>
                  <a:lnTo>
                    <a:pt x="2647" y="623"/>
                  </a:lnTo>
                  <a:lnTo>
                    <a:pt x="2646" y="625"/>
                  </a:lnTo>
                  <a:lnTo>
                    <a:pt x="2644" y="627"/>
                  </a:lnTo>
                  <a:lnTo>
                    <a:pt x="2642" y="627"/>
                  </a:lnTo>
                  <a:lnTo>
                    <a:pt x="2624" y="629"/>
                  </a:lnTo>
                  <a:lnTo>
                    <a:pt x="2624" y="627"/>
                  </a:lnTo>
                  <a:lnTo>
                    <a:pt x="2620" y="623"/>
                  </a:lnTo>
                  <a:lnTo>
                    <a:pt x="2622" y="622"/>
                  </a:lnTo>
                  <a:lnTo>
                    <a:pt x="2618" y="618"/>
                  </a:lnTo>
                  <a:lnTo>
                    <a:pt x="2616" y="618"/>
                  </a:lnTo>
                  <a:lnTo>
                    <a:pt x="2615" y="616"/>
                  </a:lnTo>
                  <a:lnTo>
                    <a:pt x="2613" y="616"/>
                  </a:lnTo>
                  <a:lnTo>
                    <a:pt x="2611" y="614"/>
                  </a:lnTo>
                  <a:lnTo>
                    <a:pt x="2609" y="616"/>
                  </a:lnTo>
                  <a:lnTo>
                    <a:pt x="2607" y="616"/>
                  </a:lnTo>
                  <a:lnTo>
                    <a:pt x="2606" y="614"/>
                  </a:lnTo>
                  <a:lnTo>
                    <a:pt x="2604" y="614"/>
                  </a:lnTo>
                  <a:lnTo>
                    <a:pt x="2602" y="614"/>
                  </a:lnTo>
                  <a:lnTo>
                    <a:pt x="2600" y="612"/>
                  </a:lnTo>
                  <a:lnTo>
                    <a:pt x="2598" y="612"/>
                  </a:lnTo>
                  <a:lnTo>
                    <a:pt x="2595" y="612"/>
                  </a:lnTo>
                  <a:lnTo>
                    <a:pt x="2593" y="612"/>
                  </a:lnTo>
                  <a:lnTo>
                    <a:pt x="2591" y="614"/>
                  </a:lnTo>
                  <a:lnTo>
                    <a:pt x="2589" y="612"/>
                  </a:lnTo>
                  <a:lnTo>
                    <a:pt x="2586" y="612"/>
                  </a:lnTo>
                  <a:lnTo>
                    <a:pt x="2584" y="612"/>
                  </a:lnTo>
                  <a:lnTo>
                    <a:pt x="2584" y="614"/>
                  </a:lnTo>
                  <a:lnTo>
                    <a:pt x="2584" y="616"/>
                  </a:lnTo>
                  <a:lnTo>
                    <a:pt x="2584" y="618"/>
                  </a:lnTo>
                  <a:lnTo>
                    <a:pt x="2580" y="618"/>
                  </a:lnTo>
                  <a:lnTo>
                    <a:pt x="2580" y="620"/>
                  </a:lnTo>
                  <a:lnTo>
                    <a:pt x="2578" y="622"/>
                  </a:lnTo>
                  <a:lnTo>
                    <a:pt x="2578" y="623"/>
                  </a:lnTo>
                  <a:lnTo>
                    <a:pt x="2578" y="625"/>
                  </a:lnTo>
                  <a:lnTo>
                    <a:pt x="2576" y="629"/>
                  </a:lnTo>
                  <a:lnTo>
                    <a:pt x="2575" y="629"/>
                  </a:lnTo>
                  <a:lnTo>
                    <a:pt x="2573" y="629"/>
                  </a:lnTo>
                  <a:lnTo>
                    <a:pt x="2571" y="629"/>
                  </a:lnTo>
                  <a:lnTo>
                    <a:pt x="2569" y="629"/>
                  </a:lnTo>
                  <a:lnTo>
                    <a:pt x="2567" y="627"/>
                  </a:lnTo>
                  <a:lnTo>
                    <a:pt x="2566" y="629"/>
                  </a:lnTo>
                  <a:lnTo>
                    <a:pt x="2564" y="627"/>
                  </a:lnTo>
                  <a:lnTo>
                    <a:pt x="2560" y="620"/>
                  </a:lnTo>
                  <a:lnTo>
                    <a:pt x="2560" y="618"/>
                  </a:lnTo>
                  <a:lnTo>
                    <a:pt x="2560" y="616"/>
                  </a:lnTo>
                  <a:lnTo>
                    <a:pt x="2560" y="614"/>
                  </a:lnTo>
                  <a:lnTo>
                    <a:pt x="2558" y="614"/>
                  </a:lnTo>
                  <a:lnTo>
                    <a:pt x="2556" y="612"/>
                  </a:lnTo>
                  <a:lnTo>
                    <a:pt x="2538" y="601"/>
                  </a:lnTo>
                  <a:lnTo>
                    <a:pt x="2525" y="592"/>
                  </a:lnTo>
                  <a:lnTo>
                    <a:pt x="2524" y="592"/>
                  </a:lnTo>
                  <a:lnTo>
                    <a:pt x="2522" y="592"/>
                  </a:lnTo>
                  <a:lnTo>
                    <a:pt x="2518" y="592"/>
                  </a:lnTo>
                  <a:lnTo>
                    <a:pt x="2518" y="591"/>
                  </a:lnTo>
                  <a:lnTo>
                    <a:pt x="2516" y="591"/>
                  </a:lnTo>
                  <a:lnTo>
                    <a:pt x="2515" y="591"/>
                  </a:lnTo>
                  <a:lnTo>
                    <a:pt x="2513" y="591"/>
                  </a:lnTo>
                  <a:lnTo>
                    <a:pt x="2511" y="591"/>
                  </a:lnTo>
                  <a:lnTo>
                    <a:pt x="2509" y="591"/>
                  </a:lnTo>
                  <a:lnTo>
                    <a:pt x="2507" y="591"/>
                  </a:lnTo>
                  <a:lnTo>
                    <a:pt x="2505" y="592"/>
                  </a:lnTo>
                  <a:lnTo>
                    <a:pt x="2504" y="592"/>
                  </a:lnTo>
                  <a:lnTo>
                    <a:pt x="2502" y="594"/>
                  </a:lnTo>
                  <a:lnTo>
                    <a:pt x="2502" y="596"/>
                  </a:lnTo>
                  <a:lnTo>
                    <a:pt x="2500" y="598"/>
                  </a:lnTo>
                  <a:lnTo>
                    <a:pt x="2489" y="612"/>
                  </a:lnTo>
                  <a:lnTo>
                    <a:pt x="2485" y="616"/>
                  </a:lnTo>
                  <a:lnTo>
                    <a:pt x="2482" y="614"/>
                  </a:lnTo>
                  <a:lnTo>
                    <a:pt x="2478" y="614"/>
                  </a:lnTo>
                  <a:lnTo>
                    <a:pt x="2460" y="600"/>
                  </a:lnTo>
                  <a:lnTo>
                    <a:pt x="2433" y="583"/>
                  </a:lnTo>
                  <a:lnTo>
                    <a:pt x="2431" y="585"/>
                  </a:lnTo>
                  <a:lnTo>
                    <a:pt x="2429" y="587"/>
                  </a:lnTo>
                  <a:lnTo>
                    <a:pt x="2427" y="585"/>
                  </a:lnTo>
                  <a:lnTo>
                    <a:pt x="2425" y="585"/>
                  </a:lnTo>
                  <a:lnTo>
                    <a:pt x="2425" y="583"/>
                  </a:lnTo>
                  <a:lnTo>
                    <a:pt x="2423" y="583"/>
                  </a:lnTo>
                  <a:lnTo>
                    <a:pt x="2422" y="583"/>
                  </a:lnTo>
                  <a:lnTo>
                    <a:pt x="2420" y="583"/>
                  </a:lnTo>
                  <a:lnTo>
                    <a:pt x="2414" y="578"/>
                  </a:lnTo>
                  <a:lnTo>
                    <a:pt x="2413" y="580"/>
                  </a:lnTo>
                  <a:lnTo>
                    <a:pt x="2411" y="580"/>
                  </a:lnTo>
                  <a:lnTo>
                    <a:pt x="2403" y="580"/>
                  </a:lnTo>
                  <a:lnTo>
                    <a:pt x="2403" y="581"/>
                  </a:lnTo>
                  <a:lnTo>
                    <a:pt x="2402" y="583"/>
                  </a:lnTo>
                  <a:lnTo>
                    <a:pt x="2400" y="585"/>
                  </a:lnTo>
                  <a:lnTo>
                    <a:pt x="2398" y="587"/>
                  </a:lnTo>
                  <a:lnTo>
                    <a:pt x="2396" y="589"/>
                  </a:lnTo>
                  <a:lnTo>
                    <a:pt x="2394" y="591"/>
                  </a:lnTo>
                  <a:lnTo>
                    <a:pt x="2393" y="592"/>
                  </a:lnTo>
                  <a:lnTo>
                    <a:pt x="2393" y="594"/>
                  </a:lnTo>
                  <a:lnTo>
                    <a:pt x="2393" y="596"/>
                  </a:lnTo>
                  <a:lnTo>
                    <a:pt x="2391" y="596"/>
                  </a:lnTo>
                  <a:lnTo>
                    <a:pt x="2391" y="598"/>
                  </a:lnTo>
                  <a:lnTo>
                    <a:pt x="2391" y="600"/>
                  </a:lnTo>
                  <a:lnTo>
                    <a:pt x="2389" y="603"/>
                  </a:lnTo>
                  <a:lnTo>
                    <a:pt x="2389" y="605"/>
                  </a:lnTo>
                  <a:lnTo>
                    <a:pt x="2389" y="607"/>
                  </a:lnTo>
                  <a:lnTo>
                    <a:pt x="2387" y="607"/>
                  </a:lnTo>
                  <a:lnTo>
                    <a:pt x="2387" y="609"/>
                  </a:lnTo>
                  <a:lnTo>
                    <a:pt x="2385" y="609"/>
                  </a:lnTo>
                  <a:lnTo>
                    <a:pt x="2383" y="611"/>
                  </a:lnTo>
                  <a:lnTo>
                    <a:pt x="2383" y="612"/>
                  </a:lnTo>
                  <a:lnTo>
                    <a:pt x="2382" y="612"/>
                  </a:lnTo>
                  <a:lnTo>
                    <a:pt x="2382" y="614"/>
                  </a:lnTo>
                  <a:lnTo>
                    <a:pt x="2380" y="614"/>
                  </a:lnTo>
                  <a:lnTo>
                    <a:pt x="2378" y="616"/>
                  </a:lnTo>
                  <a:lnTo>
                    <a:pt x="2376" y="616"/>
                  </a:lnTo>
                  <a:lnTo>
                    <a:pt x="2374" y="616"/>
                  </a:lnTo>
                  <a:lnTo>
                    <a:pt x="2373" y="616"/>
                  </a:lnTo>
                  <a:lnTo>
                    <a:pt x="2371" y="618"/>
                  </a:lnTo>
                  <a:lnTo>
                    <a:pt x="2369" y="618"/>
                  </a:lnTo>
                  <a:lnTo>
                    <a:pt x="2367" y="618"/>
                  </a:lnTo>
                  <a:lnTo>
                    <a:pt x="2365" y="622"/>
                  </a:lnTo>
                  <a:lnTo>
                    <a:pt x="2363" y="622"/>
                  </a:lnTo>
                  <a:lnTo>
                    <a:pt x="2362" y="622"/>
                  </a:lnTo>
                  <a:lnTo>
                    <a:pt x="2360" y="622"/>
                  </a:lnTo>
                  <a:lnTo>
                    <a:pt x="2358" y="623"/>
                  </a:lnTo>
                  <a:lnTo>
                    <a:pt x="2356" y="623"/>
                  </a:lnTo>
                  <a:lnTo>
                    <a:pt x="2354" y="623"/>
                  </a:lnTo>
                  <a:lnTo>
                    <a:pt x="2351" y="629"/>
                  </a:lnTo>
                  <a:lnTo>
                    <a:pt x="2351" y="631"/>
                  </a:lnTo>
                  <a:lnTo>
                    <a:pt x="2349" y="631"/>
                  </a:lnTo>
                  <a:lnTo>
                    <a:pt x="2347" y="631"/>
                  </a:lnTo>
                  <a:lnTo>
                    <a:pt x="2347" y="629"/>
                  </a:lnTo>
                  <a:lnTo>
                    <a:pt x="2345" y="631"/>
                  </a:lnTo>
                  <a:lnTo>
                    <a:pt x="2343" y="631"/>
                  </a:lnTo>
                  <a:lnTo>
                    <a:pt x="2340" y="632"/>
                  </a:lnTo>
                  <a:lnTo>
                    <a:pt x="2338" y="632"/>
                  </a:lnTo>
                  <a:lnTo>
                    <a:pt x="2336" y="636"/>
                  </a:lnTo>
                  <a:lnTo>
                    <a:pt x="2336" y="638"/>
                  </a:lnTo>
                  <a:lnTo>
                    <a:pt x="2338" y="638"/>
                  </a:lnTo>
                  <a:lnTo>
                    <a:pt x="2338" y="640"/>
                  </a:lnTo>
                  <a:lnTo>
                    <a:pt x="2340" y="640"/>
                  </a:lnTo>
                  <a:lnTo>
                    <a:pt x="2342" y="640"/>
                  </a:lnTo>
                  <a:lnTo>
                    <a:pt x="2342" y="642"/>
                  </a:lnTo>
                  <a:lnTo>
                    <a:pt x="2343" y="642"/>
                  </a:lnTo>
                  <a:lnTo>
                    <a:pt x="2343" y="643"/>
                  </a:lnTo>
                  <a:lnTo>
                    <a:pt x="2345" y="643"/>
                  </a:lnTo>
                  <a:lnTo>
                    <a:pt x="2345" y="645"/>
                  </a:lnTo>
                  <a:lnTo>
                    <a:pt x="2347" y="645"/>
                  </a:lnTo>
                  <a:lnTo>
                    <a:pt x="2347" y="647"/>
                  </a:lnTo>
                  <a:lnTo>
                    <a:pt x="2349" y="647"/>
                  </a:lnTo>
                  <a:lnTo>
                    <a:pt x="2351" y="647"/>
                  </a:lnTo>
                  <a:lnTo>
                    <a:pt x="2352" y="647"/>
                  </a:lnTo>
                  <a:lnTo>
                    <a:pt x="2354" y="647"/>
                  </a:lnTo>
                  <a:lnTo>
                    <a:pt x="2356" y="647"/>
                  </a:lnTo>
                  <a:lnTo>
                    <a:pt x="2358" y="649"/>
                  </a:lnTo>
                  <a:lnTo>
                    <a:pt x="2360" y="649"/>
                  </a:lnTo>
                  <a:lnTo>
                    <a:pt x="2365" y="647"/>
                  </a:lnTo>
                  <a:lnTo>
                    <a:pt x="2367" y="647"/>
                  </a:lnTo>
                  <a:lnTo>
                    <a:pt x="2367" y="645"/>
                  </a:lnTo>
                  <a:lnTo>
                    <a:pt x="2369" y="645"/>
                  </a:lnTo>
                  <a:lnTo>
                    <a:pt x="2371" y="645"/>
                  </a:lnTo>
                  <a:lnTo>
                    <a:pt x="2371" y="647"/>
                  </a:lnTo>
                  <a:lnTo>
                    <a:pt x="2373" y="645"/>
                  </a:lnTo>
                  <a:lnTo>
                    <a:pt x="2374" y="645"/>
                  </a:lnTo>
                  <a:lnTo>
                    <a:pt x="2374" y="647"/>
                  </a:lnTo>
                  <a:lnTo>
                    <a:pt x="2376" y="647"/>
                  </a:lnTo>
                  <a:lnTo>
                    <a:pt x="2376" y="651"/>
                  </a:lnTo>
                  <a:lnTo>
                    <a:pt x="2380" y="652"/>
                  </a:lnTo>
                  <a:lnTo>
                    <a:pt x="2382" y="656"/>
                  </a:lnTo>
                  <a:lnTo>
                    <a:pt x="2382" y="658"/>
                  </a:lnTo>
                  <a:lnTo>
                    <a:pt x="2385" y="660"/>
                  </a:lnTo>
                  <a:lnTo>
                    <a:pt x="2389" y="665"/>
                  </a:lnTo>
                  <a:lnTo>
                    <a:pt x="2391" y="667"/>
                  </a:lnTo>
                  <a:lnTo>
                    <a:pt x="2393" y="669"/>
                  </a:lnTo>
                  <a:lnTo>
                    <a:pt x="2394" y="669"/>
                  </a:lnTo>
                  <a:lnTo>
                    <a:pt x="2396" y="669"/>
                  </a:lnTo>
                  <a:lnTo>
                    <a:pt x="2400" y="671"/>
                  </a:lnTo>
                  <a:lnTo>
                    <a:pt x="2402" y="669"/>
                  </a:lnTo>
                  <a:lnTo>
                    <a:pt x="2403" y="671"/>
                  </a:lnTo>
                  <a:lnTo>
                    <a:pt x="2405" y="671"/>
                  </a:lnTo>
                  <a:lnTo>
                    <a:pt x="2407" y="669"/>
                  </a:lnTo>
                  <a:lnTo>
                    <a:pt x="2411" y="673"/>
                  </a:lnTo>
                  <a:lnTo>
                    <a:pt x="2418" y="689"/>
                  </a:lnTo>
                  <a:lnTo>
                    <a:pt x="2442" y="722"/>
                  </a:lnTo>
                  <a:lnTo>
                    <a:pt x="2500" y="784"/>
                  </a:lnTo>
                  <a:lnTo>
                    <a:pt x="2566" y="851"/>
                  </a:lnTo>
                  <a:lnTo>
                    <a:pt x="2566" y="877"/>
                  </a:lnTo>
                  <a:lnTo>
                    <a:pt x="2504" y="886"/>
                  </a:lnTo>
                  <a:lnTo>
                    <a:pt x="2522" y="935"/>
                  </a:lnTo>
                  <a:lnTo>
                    <a:pt x="2633" y="986"/>
                  </a:lnTo>
                  <a:lnTo>
                    <a:pt x="2655" y="1040"/>
                  </a:lnTo>
                  <a:lnTo>
                    <a:pt x="2702" y="1051"/>
                  </a:lnTo>
                  <a:lnTo>
                    <a:pt x="2702" y="1059"/>
                  </a:lnTo>
                  <a:lnTo>
                    <a:pt x="2718" y="1079"/>
                  </a:lnTo>
                  <a:lnTo>
                    <a:pt x="2891" y="1142"/>
                  </a:lnTo>
                  <a:lnTo>
                    <a:pt x="2839" y="1234"/>
                  </a:lnTo>
                  <a:lnTo>
                    <a:pt x="2830" y="1235"/>
                  </a:lnTo>
                  <a:lnTo>
                    <a:pt x="2819" y="1235"/>
                  </a:lnTo>
                  <a:lnTo>
                    <a:pt x="2804" y="1232"/>
                  </a:lnTo>
                  <a:lnTo>
                    <a:pt x="2800" y="1232"/>
                  </a:lnTo>
                  <a:lnTo>
                    <a:pt x="2799" y="1232"/>
                  </a:lnTo>
                  <a:lnTo>
                    <a:pt x="2793" y="1234"/>
                  </a:lnTo>
                  <a:lnTo>
                    <a:pt x="2791" y="1235"/>
                  </a:lnTo>
                  <a:lnTo>
                    <a:pt x="2789" y="1235"/>
                  </a:lnTo>
                  <a:lnTo>
                    <a:pt x="2786" y="1237"/>
                  </a:lnTo>
                  <a:lnTo>
                    <a:pt x="2784" y="1237"/>
                  </a:lnTo>
                  <a:lnTo>
                    <a:pt x="2777" y="1237"/>
                  </a:lnTo>
                  <a:lnTo>
                    <a:pt x="2773" y="1239"/>
                  </a:lnTo>
                  <a:lnTo>
                    <a:pt x="2771" y="1239"/>
                  </a:lnTo>
                  <a:lnTo>
                    <a:pt x="2760" y="1243"/>
                  </a:lnTo>
                  <a:lnTo>
                    <a:pt x="2755" y="1244"/>
                  </a:lnTo>
                  <a:lnTo>
                    <a:pt x="2744" y="1250"/>
                  </a:lnTo>
                  <a:lnTo>
                    <a:pt x="2735" y="1248"/>
                  </a:lnTo>
                  <a:lnTo>
                    <a:pt x="2729" y="1243"/>
                  </a:lnTo>
                  <a:lnTo>
                    <a:pt x="2715" y="1243"/>
                  </a:lnTo>
                  <a:lnTo>
                    <a:pt x="2698" y="1243"/>
                  </a:lnTo>
                  <a:lnTo>
                    <a:pt x="2691" y="1248"/>
                  </a:lnTo>
                  <a:lnTo>
                    <a:pt x="2682" y="1250"/>
                  </a:lnTo>
                  <a:lnTo>
                    <a:pt x="2678" y="1252"/>
                  </a:lnTo>
                  <a:lnTo>
                    <a:pt x="2673" y="1257"/>
                  </a:lnTo>
                  <a:lnTo>
                    <a:pt x="2667" y="1255"/>
                  </a:lnTo>
                  <a:lnTo>
                    <a:pt x="2666" y="1255"/>
                  </a:lnTo>
                  <a:lnTo>
                    <a:pt x="2658" y="1257"/>
                  </a:lnTo>
                  <a:lnTo>
                    <a:pt x="2655" y="1255"/>
                  </a:lnTo>
                  <a:lnTo>
                    <a:pt x="2649" y="1254"/>
                  </a:lnTo>
                  <a:lnTo>
                    <a:pt x="2646" y="1250"/>
                  </a:lnTo>
                  <a:lnTo>
                    <a:pt x="2640" y="1250"/>
                  </a:lnTo>
                  <a:lnTo>
                    <a:pt x="2637" y="1254"/>
                  </a:lnTo>
                  <a:lnTo>
                    <a:pt x="2635" y="1254"/>
                  </a:lnTo>
                  <a:lnTo>
                    <a:pt x="2631" y="1255"/>
                  </a:lnTo>
                  <a:lnTo>
                    <a:pt x="2629" y="1261"/>
                  </a:lnTo>
                  <a:lnTo>
                    <a:pt x="2626" y="1263"/>
                  </a:lnTo>
                  <a:lnTo>
                    <a:pt x="2620" y="1263"/>
                  </a:lnTo>
                  <a:lnTo>
                    <a:pt x="2613" y="1263"/>
                  </a:lnTo>
                  <a:lnTo>
                    <a:pt x="2609" y="1264"/>
                  </a:lnTo>
                  <a:lnTo>
                    <a:pt x="2607" y="1263"/>
                  </a:lnTo>
                  <a:lnTo>
                    <a:pt x="2604" y="1263"/>
                  </a:lnTo>
                  <a:lnTo>
                    <a:pt x="2604" y="1259"/>
                  </a:lnTo>
                  <a:lnTo>
                    <a:pt x="2600" y="1259"/>
                  </a:lnTo>
                  <a:lnTo>
                    <a:pt x="2596" y="1261"/>
                  </a:lnTo>
                  <a:lnTo>
                    <a:pt x="2591" y="1261"/>
                  </a:lnTo>
                  <a:lnTo>
                    <a:pt x="2584" y="1266"/>
                  </a:lnTo>
                  <a:lnTo>
                    <a:pt x="2586" y="1261"/>
                  </a:lnTo>
                  <a:lnTo>
                    <a:pt x="2586" y="1254"/>
                  </a:lnTo>
                  <a:lnTo>
                    <a:pt x="2587" y="1250"/>
                  </a:lnTo>
                  <a:lnTo>
                    <a:pt x="2584" y="1246"/>
                  </a:lnTo>
                  <a:lnTo>
                    <a:pt x="2582" y="1244"/>
                  </a:lnTo>
                  <a:lnTo>
                    <a:pt x="2584" y="1241"/>
                  </a:lnTo>
                  <a:lnTo>
                    <a:pt x="2587" y="1239"/>
                  </a:lnTo>
                  <a:lnTo>
                    <a:pt x="2587" y="1237"/>
                  </a:lnTo>
                  <a:lnTo>
                    <a:pt x="2589" y="1235"/>
                  </a:lnTo>
                  <a:lnTo>
                    <a:pt x="2591" y="1234"/>
                  </a:lnTo>
                  <a:lnTo>
                    <a:pt x="2593" y="1230"/>
                  </a:lnTo>
                  <a:lnTo>
                    <a:pt x="2593" y="1226"/>
                  </a:lnTo>
                  <a:lnTo>
                    <a:pt x="2591" y="1221"/>
                  </a:lnTo>
                  <a:lnTo>
                    <a:pt x="2591" y="1215"/>
                  </a:lnTo>
                  <a:lnTo>
                    <a:pt x="2589" y="1213"/>
                  </a:lnTo>
                  <a:lnTo>
                    <a:pt x="2589" y="1208"/>
                  </a:lnTo>
                  <a:lnTo>
                    <a:pt x="2591" y="1204"/>
                  </a:lnTo>
                  <a:lnTo>
                    <a:pt x="2593" y="1201"/>
                  </a:lnTo>
                  <a:lnTo>
                    <a:pt x="2595" y="1197"/>
                  </a:lnTo>
                  <a:lnTo>
                    <a:pt x="2595" y="1195"/>
                  </a:lnTo>
                  <a:lnTo>
                    <a:pt x="2595" y="1192"/>
                  </a:lnTo>
                  <a:lnTo>
                    <a:pt x="2596" y="1190"/>
                  </a:lnTo>
                  <a:lnTo>
                    <a:pt x="2596" y="1186"/>
                  </a:lnTo>
                  <a:lnTo>
                    <a:pt x="2598" y="1184"/>
                  </a:lnTo>
                  <a:lnTo>
                    <a:pt x="2596" y="1183"/>
                  </a:lnTo>
                  <a:lnTo>
                    <a:pt x="2591" y="1181"/>
                  </a:lnTo>
                  <a:lnTo>
                    <a:pt x="2589" y="1181"/>
                  </a:lnTo>
                  <a:lnTo>
                    <a:pt x="2586" y="1179"/>
                  </a:lnTo>
                  <a:lnTo>
                    <a:pt x="2580" y="1175"/>
                  </a:lnTo>
                  <a:lnTo>
                    <a:pt x="2571" y="1177"/>
                  </a:lnTo>
                  <a:lnTo>
                    <a:pt x="2564" y="1179"/>
                  </a:lnTo>
                  <a:lnTo>
                    <a:pt x="2558" y="1179"/>
                  </a:lnTo>
                  <a:lnTo>
                    <a:pt x="2555" y="1183"/>
                  </a:lnTo>
                  <a:lnTo>
                    <a:pt x="2551" y="1183"/>
                  </a:lnTo>
                  <a:lnTo>
                    <a:pt x="2545" y="1184"/>
                  </a:lnTo>
                  <a:lnTo>
                    <a:pt x="2540" y="1188"/>
                  </a:lnTo>
                  <a:lnTo>
                    <a:pt x="2535" y="1188"/>
                  </a:lnTo>
                  <a:lnTo>
                    <a:pt x="2527" y="1184"/>
                  </a:lnTo>
                  <a:lnTo>
                    <a:pt x="2522" y="1186"/>
                  </a:lnTo>
                  <a:lnTo>
                    <a:pt x="2516" y="1188"/>
                  </a:lnTo>
                  <a:lnTo>
                    <a:pt x="2507" y="1192"/>
                  </a:lnTo>
                  <a:lnTo>
                    <a:pt x="2504" y="1192"/>
                  </a:lnTo>
                  <a:lnTo>
                    <a:pt x="2498" y="1195"/>
                  </a:lnTo>
                  <a:lnTo>
                    <a:pt x="2491" y="1195"/>
                  </a:lnTo>
                  <a:lnTo>
                    <a:pt x="2485" y="1197"/>
                  </a:lnTo>
                  <a:lnTo>
                    <a:pt x="2480" y="1197"/>
                  </a:lnTo>
                  <a:lnTo>
                    <a:pt x="2478" y="1199"/>
                  </a:lnTo>
                  <a:lnTo>
                    <a:pt x="2473" y="1203"/>
                  </a:lnTo>
                  <a:lnTo>
                    <a:pt x="2469" y="1206"/>
                  </a:lnTo>
                  <a:lnTo>
                    <a:pt x="2464" y="1204"/>
                  </a:lnTo>
                  <a:lnTo>
                    <a:pt x="2460" y="1203"/>
                  </a:lnTo>
                  <a:lnTo>
                    <a:pt x="2453" y="1197"/>
                  </a:lnTo>
                  <a:lnTo>
                    <a:pt x="2445" y="1195"/>
                  </a:lnTo>
                  <a:lnTo>
                    <a:pt x="2440" y="1192"/>
                  </a:lnTo>
                  <a:lnTo>
                    <a:pt x="2434" y="1188"/>
                  </a:lnTo>
                  <a:lnTo>
                    <a:pt x="2425" y="1188"/>
                  </a:lnTo>
                  <a:lnTo>
                    <a:pt x="2418" y="1190"/>
                  </a:lnTo>
                  <a:lnTo>
                    <a:pt x="2411" y="1190"/>
                  </a:lnTo>
                  <a:lnTo>
                    <a:pt x="2405" y="1192"/>
                  </a:lnTo>
                  <a:lnTo>
                    <a:pt x="2400" y="1193"/>
                  </a:lnTo>
                  <a:lnTo>
                    <a:pt x="2396" y="1195"/>
                  </a:lnTo>
                  <a:lnTo>
                    <a:pt x="2391" y="1193"/>
                  </a:lnTo>
                  <a:lnTo>
                    <a:pt x="2383" y="1193"/>
                  </a:lnTo>
                  <a:lnTo>
                    <a:pt x="2380" y="1192"/>
                  </a:lnTo>
                  <a:lnTo>
                    <a:pt x="2374" y="1192"/>
                  </a:lnTo>
                  <a:lnTo>
                    <a:pt x="2371" y="1192"/>
                  </a:lnTo>
                  <a:lnTo>
                    <a:pt x="2367" y="1193"/>
                  </a:lnTo>
                  <a:lnTo>
                    <a:pt x="2362" y="1193"/>
                  </a:lnTo>
                  <a:lnTo>
                    <a:pt x="2356" y="1195"/>
                  </a:lnTo>
                  <a:lnTo>
                    <a:pt x="2351" y="1197"/>
                  </a:lnTo>
                  <a:lnTo>
                    <a:pt x="2345" y="1197"/>
                  </a:lnTo>
                  <a:lnTo>
                    <a:pt x="2343" y="1192"/>
                  </a:lnTo>
                  <a:lnTo>
                    <a:pt x="2342" y="1186"/>
                  </a:lnTo>
                  <a:lnTo>
                    <a:pt x="2338" y="1186"/>
                  </a:lnTo>
                  <a:lnTo>
                    <a:pt x="2331" y="1186"/>
                  </a:lnTo>
                  <a:lnTo>
                    <a:pt x="2327" y="1188"/>
                  </a:lnTo>
                  <a:lnTo>
                    <a:pt x="2323" y="1186"/>
                  </a:lnTo>
                  <a:lnTo>
                    <a:pt x="2320" y="1184"/>
                  </a:lnTo>
                  <a:lnTo>
                    <a:pt x="2316" y="1186"/>
                  </a:lnTo>
                  <a:lnTo>
                    <a:pt x="2314" y="1186"/>
                  </a:lnTo>
                  <a:lnTo>
                    <a:pt x="2307" y="1186"/>
                  </a:lnTo>
                  <a:lnTo>
                    <a:pt x="2302" y="1184"/>
                  </a:lnTo>
                  <a:lnTo>
                    <a:pt x="2296" y="1184"/>
                  </a:lnTo>
                  <a:lnTo>
                    <a:pt x="2291" y="1183"/>
                  </a:lnTo>
                  <a:lnTo>
                    <a:pt x="2287" y="1181"/>
                  </a:lnTo>
                  <a:lnTo>
                    <a:pt x="2283" y="1173"/>
                  </a:lnTo>
                  <a:lnTo>
                    <a:pt x="2278" y="1170"/>
                  </a:lnTo>
                  <a:lnTo>
                    <a:pt x="2278" y="1172"/>
                  </a:lnTo>
                  <a:lnTo>
                    <a:pt x="2278" y="1177"/>
                  </a:lnTo>
                  <a:lnTo>
                    <a:pt x="2274" y="1181"/>
                  </a:lnTo>
                  <a:lnTo>
                    <a:pt x="2267" y="1183"/>
                  </a:lnTo>
                  <a:lnTo>
                    <a:pt x="2263" y="1173"/>
                  </a:lnTo>
                  <a:lnTo>
                    <a:pt x="2258" y="1172"/>
                  </a:lnTo>
                  <a:lnTo>
                    <a:pt x="2249" y="1172"/>
                  </a:lnTo>
                  <a:lnTo>
                    <a:pt x="2240" y="1175"/>
                  </a:lnTo>
                  <a:lnTo>
                    <a:pt x="2232" y="1183"/>
                  </a:lnTo>
                  <a:lnTo>
                    <a:pt x="2229" y="1183"/>
                  </a:lnTo>
                  <a:lnTo>
                    <a:pt x="2223" y="1181"/>
                  </a:lnTo>
                  <a:lnTo>
                    <a:pt x="2218" y="1177"/>
                  </a:lnTo>
                  <a:lnTo>
                    <a:pt x="2214" y="1175"/>
                  </a:lnTo>
                  <a:lnTo>
                    <a:pt x="2210" y="1172"/>
                  </a:lnTo>
                  <a:lnTo>
                    <a:pt x="2207" y="1166"/>
                  </a:lnTo>
                  <a:lnTo>
                    <a:pt x="2203" y="1161"/>
                  </a:lnTo>
                  <a:lnTo>
                    <a:pt x="2200" y="1157"/>
                  </a:lnTo>
                  <a:lnTo>
                    <a:pt x="2198" y="1155"/>
                  </a:lnTo>
                  <a:lnTo>
                    <a:pt x="2192" y="1152"/>
                  </a:lnTo>
                  <a:lnTo>
                    <a:pt x="2187" y="1152"/>
                  </a:lnTo>
                  <a:lnTo>
                    <a:pt x="2178" y="1152"/>
                  </a:lnTo>
                  <a:lnTo>
                    <a:pt x="2170" y="1153"/>
                  </a:lnTo>
                  <a:lnTo>
                    <a:pt x="2163" y="1153"/>
                  </a:lnTo>
                  <a:lnTo>
                    <a:pt x="2158" y="1155"/>
                  </a:lnTo>
                  <a:lnTo>
                    <a:pt x="2152" y="1155"/>
                  </a:lnTo>
                  <a:lnTo>
                    <a:pt x="2145" y="1153"/>
                  </a:lnTo>
                  <a:lnTo>
                    <a:pt x="2141" y="1152"/>
                  </a:lnTo>
                  <a:lnTo>
                    <a:pt x="2136" y="1153"/>
                  </a:lnTo>
                  <a:lnTo>
                    <a:pt x="2129" y="1152"/>
                  </a:lnTo>
                  <a:lnTo>
                    <a:pt x="2125" y="1153"/>
                  </a:lnTo>
                  <a:lnTo>
                    <a:pt x="2119" y="1153"/>
                  </a:lnTo>
                  <a:lnTo>
                    <a:pt x="2116" y="1152"/>
                  </a:lnTo>
                  <a:lnTo>
                    <a:pt x="2112" y="1152"/>
                  </a:lnTo>
                  <a:lnTo>
                    <a:pt x="2109" y="1150"/>
                  </a:lnTo>
                  <a:lnTo>
                    <a:pt x="2105" y="1148"/>
                  </a:lnTo>
                  <a:lnTo>
                    <a:pt x="2103" y="1148"/>
                  </a:lnTo>
                  <a:lnTo>
                    <a:pt x="2098" y="1144"/>
                  </a:lnTo>
                  <a:lnTo>
                    <a:pt x="2090" y="1141"/>
                  </a:lnTo>
                  <a:lnTo>
                    <a:pt x="2087" y="1139"/>
                  </a:lnTo>
                  <a:lnTo>
                    <a:pt x="2085" y="1137"/>
                  </a:lnTo>
                  <a:lnTo>
                    <a:pt x="2083" y="1135"/>
                  </a:lnTo>
                  <a:lnTo>
                    <a:pt x="2079" y="1135"/>
                  </a:lnTo>
                  <a:lnTo>
                    <a:pt x="2076" y="1133"/>
                  </a:lnTo>
                  <a:lnTo>
                    <a:pt x="2072" y="1133"/>
                  </a:lnTo>
                  <a:lnTo>
                    <a:pt x="2068" y="1132"/>
                  </a:lnTo>
                  <a:lnTo>
                    <a:pt x="2061" y="1132"/>
                  </a:lnTo>
                  <a:lnTo>
                    <a:pt x="2058" y="1132"/>
                  </a:lnTo>
                  <a:lnTo>
                    <a:pt x="2056" y="1132"/>
                  </a:lnTo>
                  <a:lnTo>
                    <a:pt x="2048" y="1133"/>
                  </a:lnTo>
                  <a:lnTo>
                    <a:pt x="2045" y="1133"/>
                  </a:lnTo>
                  <a:lnTo>
                    <a:pt x="2041" y="1133"/>
                  </a:lnTo>
                  <a:lnTo>
                    <a:pt x="2036" y="1135"/>
                  </a:lnTo>
                  <a:lnTo>
                    <a:pt x="2032" y="1135"/>
                  </a:lnTo>
                  <a:lnTo>
                    <a:pt x="2030" y="1135"/>
                  </a:lnTo>
                  <a:lnTo>
                    <a:pt x="2027" y="1135"/>
                  </a:lnTo>
                  <a:lnTo>
                    <a:pt x="2025" y="1133"/>
                  </a:lnTo>
                  <a:lnTo>
                    <a:pt x="2021" y="1133"/>
                  </a:lnTo>
                  <a:lnTo>
                    <a:pt x="2017" y="1130"/>
                  </a:lnTo>
                  <a:lnTo>
                    <a:pt x="2014" y="1128"/>
                  </a:lnTo>
                  <a:lnTo>
                    <a:pt x="2010" y="1126"/>
                  </a:lnTo>
                  <a:lnTo>
                    <a:pt x="2008" y="1122"/>
                  </a:lnTo>
                  <a:lnTo>
                    <a:pt x="2001" y="1124"/>
                  </a:lnTo>
                  <a:lnTo>
                    <a:pt x="1997" y="1124"/>
                  </a:lnTo>
                  <a:lnTo>
                    <a:pt x="1996" y="1124"/>
                  </a:lnTo>
                  <a:lnTo>
                    <a:pt x="1990" y="1124"/>
                  </a:lnTo>
                  <a:lnTo>
                    <a:pt x="1985" y="1124"/>
                  </a:lnTo>
                  <a:lnTo>
                    <a:pt x="1979" y="1124"/>
                  </a:lnTo>
                  <a:lnTo>
                    <a:pt x="1974" y="1126"/>
                  </a:lnTo>
                  <a:lnTo>
                    <a:pt x="1970" y="1126"/>
                  </a:lnTo>
                  <a:lnTo>
                    <a:pt x="1965" y="1128"/>
                  </a:lnTo>
                  <a:lnTo>
                    <a:pt x="1957" y="1132"/>
                  </a:lnTo>
                  <a:lnTo>
                    <a:pt x="1950" y="1130"/>
                  </a:lnTo>
                  <a:lnTo>
                    <a:pt x="1945" y="1126"/>
                  </a:lnTo>
                  <a:lnTo>
                    <a:pt x="1939" y="1124"/>
                  </a:lnTo>
                  <a:lnTo>
                    <a:pt x="1932" y="1124"/>
                  </a:lnTo>
                  <a:lnTo>
                    <a:pt x="1926" y="1122"/>
                  </a:lnTo>
                  <a:lnTo>
                    <a:pt x="1921" y="1122"/>
                  </a:lnTo>
                  <a:lnTo>
                    <a:pt x="1917" y="1122"/>
                  </a:lnTo>
                  <a:lnTo>
                    <a:pt x="1914" y="1122"/>
                  </a:lnTo>
                  <a:lnTo>
                    <a:pt x="1908" y="1122"/>
                  </a:lnTo>
                  <a:lnTo>
                    <a:pt x="1903" y="1121"/>
                  </a:lnTo>
                  <a:lnTo>
                    <a:pt x="1901" y="1119"/>
                  </a:lnTo>
                  <a:lnTo>
                    <a:pt x="1895" y="1119"/>
                  </a:lnTo>
                  <a:lnTo>
                    <a:pt x="1892" y="1115"/>
                  </a:lnTo>
                  <a:lnTo>
                    <a:pt x="1888" y="1115"/>
                  </a:lnTo>
                  <a:lnTo>
                    <a:pt x="1886" y="1113"/>
                  </a:lnTo>
                  <a:lnTo>
                    <a:pt x="1883" y="1115"/>
                  </a:lnTo>
                  <a:lnTo>
                    <a:pt x="1877" y="1115"/>
                  </a:lnTo>
                  <a:lnTo>
                    <a:pt x="1875" y="1115"/>
                  </a:lnTo>
                  <a:lnTo>
                    <a:pt x="1868" y="1115"/>
                  </a:lnTo>
                  <a:lnTo>
                    <a:pt x="1865" y="1117"/>
                  </a:lnTo>
                  <a:lnTo>
                    <a:pt x="1861" y="1121"/>
                  </a:lnTo>
                  <a:lnTo>
                    <a:pt x="1857" y="1121"/>
                  </a:lnTo>
                  <a:lnTo>
                    <a:pt x="1854" y="1122"/>
                  </a:lnTo>
                  <a:lnTo>
                    <a:pt x="1848" y="1122"/>
                  </a:lnTo>
                  <a:lnTo>
                    <a:pt x="1845" y="1121"/>
                  </a:lnTo>
                  <a:lnTo>
                    <a:pt x="1843" y="1124"/>
                  </a:lnTo>
                  <a:lnTo>
                    <a:pt x="1841" y="1126"/>
                  </a:lnTo>
                  <a:lnTo>
                    <a:pt x="1841" y="1130"/>
                  </a:lnTo>
                  <a:lnTo>
                    <a:pt x="1837" y="1133"/>
                  </a:lnTo>
                  <a:lnTo>
                    <a:pt x="1834" y="1139"/>
                  </a:lnTo>
                  <a:lnTo>
                    <a:pt x="1828" y="1142"/>
                  </a:lnTo>
                  <a:lnTo>
                    <a:pt x="1826" y="1144"/>
                  </a:lnTo>
                  <a:lnTo>
                    <a:pt x="1821" y="1144"/>
                  </a:lnTo>
                  <a:lnTo>
                    <a:pt x="1819" y="1144"/>
                  </a:lnTo>
                  <a:lnTo>
                    <a:pt x="1815" y="1144"/>
                  </a:lnTo>
                  <a:lnTo>
                    <a:pt x="1814" y="1144"/>
                  </a:lnTo>
                  <a:lnTo>
                    <a:pt x="1810" y="1144"/>
                  </a:lnTo>
                  <a:lnTo>
                    <a:pt x="1808" y="1144"/>
                  </a:lnTo>
                  <a:lnTo>
                    <a:pt x="1803" y="1142"/>
                  </a:lnTo>
                  <a:lnTo>
                    <a:pt x="1799" y="1144"/>
                  </a:lnTo>
                  <a:lnTo>
                    <a:pt x="1795" y="1146"/>
                  </a:lnTo>
                  <a:lnTo>
                    <a:pt x="1792" y="1146"/>
                  </a:lnTo>
                  <a:lnTo>
                    <a:pt x="1790" y="1146"/>
                  </a:lnTo>
                  <a:lnTo>
                    <a:pt x="1783" y="1146"/>
                  </a:lnTo>
                  <a:lnTo>
                    <a:pt x="1779" y="1146"/>
                  </a:lnTo>
                  <a:lnTo>
                    <a:pt x="1772" y="1144"/>
                  </a:lnTo>
                  <a:lnTo>
                    <a:pt x="1770" y="1146"/>
                  </a:lnTo>
                  <a:lnTo>
                    <a:pt x="1761" y="1144"/>
                  </a:lnTo>
                  <a:lnTo>
                    <a:pt x="1755" y="1142"/>
                  </a:lnTo>
                  <a:lnTo>
                    <a:pt x="1750" y="1141"/>
                  </a:lnTo>
                  <a:lnTo>
                    <a:pt x="1748" y="1139"/>
                  </a:lnTo>
                  <a:lnTo>
                    <a:pt x="1743" y="1133"/>
                  </a:lnTo>
                  <a:lnTo>
                    <a:pt x="1739" y="1132"/>
                  </a:lnTo>
                  <a:lnTo>
                    <a:pt x="1726" y="1132"/>
                  </a:lnTo>
                  <a:lnTo>
                    <a:pt x="1724" y="1132"/>
                  </a:lnTo>
                  <a:lnTo>
                    <a:pt x="1721" y="1132"/>
                  </a:lnTo>
                  <a:lnTo>
                    <a:pt x="1715" y="1130"/>
                  </a:lnTo>
                  <a:lnTo>
                    <a:pt x="1706" y="1126"/>
                  </a:lnTo>
                  <a:lnTo>
                    <a:pt x="1704" y="1128"/>
                  </a:lnTo>
                  <a:lnTo>
                    <a:pt x="1701" y="1124"/>
                  </a:lnTo>
                  <a:lnTo>
                    <a:pt x="1699" y="1124"/>
                  </a:lnTo>
                  <a:lnTo>
                    <a:pt x="1697" y="1122"/>
                  </a:lnTo>
                  <a:lnTo>
                    <a:pt x="1693" y="1122"/>
                  </a:lnTo>
                  <a:lnTo>
                    <a:pt x="1695" y="1119"/>
                  </a:lnTo>
                  <a:lnTo>
                    <a:pt x="1690" y="1115"/>
                  </a:lnTo>
                  <a:lnTo>
                    <a:pt x="1686" y="1108"/>
                  </a:lnTo>
                  <a:lnTo>
                    <a:pt x="1684" y="1099"/>
                  </a:lnTo>
                  <a:lnTo>
                    <a:pt x="1686" y="1091"/>
                  </a:lnTo>
                  <a:lnTo>
                    <a:pt x="1686" y="1086"/>
                  </a:lnTo>
                  <a:lnTo>
                    <a:pt x="1690" y="1079"/>
                  </a:lnTo>
                  <a:lnTo>
                    <a:pt x="1701" y="1077"/>
                  </a:lnTo>
                  <a:lnTo>
                    <a:pt x="1708" y="1075"/>
                  </a:lnTo>
                  <a:lnTo>
                    <a:pt x="1715" y="1062"/>
                  </a:lnTo>
                  <a:lnTo>
                    <a:pt x="1719" y="1055"/>
                  </a:lnTo>
                  <a:lnTo>
                    <a:pt x="1723" y="1055"/>
                  </a:lnTo>
                  <a:lnTo>
                    <a:pt x="1726" y="1050"/>
                  </a:lnTo>
                  <a:lnTo>
                    <a:pt x="1726" y="1040"/>
                  </a:lnTo>
                  <a:lnTo>
                    <a:pt x="1721" y="1039"/>
                  </a:lnTo>
                  <a:lnTo>
                    <a:pt x="1712" y="1039"/>
                  </a:lnTo>
                  <a:lnTo>
                    <a:pt x="1702" y="1042"/>
                  </a:lnTo>
                  <a:lnTo>
                    <a:pt x="1693" y="1039"/>
                  </a:lnTo>
                  <a:lnTo>
                    <a:pt x="1688" y="1037"/>
                  </a:lnTo>
                  <a:lnTo>
                    <a:pt x="1684" y="1033"/>
                  </a:lnTo>
                  <a:lnTo>
                    <a:pt x="1681" y="1024"/>
                  </a:lnTo>
                  <a:lnTo>
                    <a:pt x="1673" y="1022"/>
                  </a:lnTo>
                  <a:lnTo>
                    <a:pt x="1661" y="1017"/>
                  </a:lnTo>
                  <a:lnTo>
                    <a:pt x="1652" y="1009"/>
                  </a:lnTo>
                  <a:lnTo>
                    <a:pt x="1655" y="1004"/>
                  </a:lnTo>
                  <a:lnTo>
                    <a:pt x="1653" y="1004"/>
                  </a:lnTo>
                  <a:lnTo>
                    <a:pt x="1652" y="1004"/>
                  </a:lnTo>
                  <a:lnTo>
                    <a:pt x="1650" y="1004"/>
                  </a:lnTo>
                  <a:lnTo>
                    <a:pt x="1648" y="1004"/>
                  </a:lnTo>
                  <a:lnTo>
                    <a:pt x="1646" y="1002"/>
                  </a:lnTo>
                  <a:lnTo>
                    <a:pt x="1646" y="999"/>
                  </a:lnTo>
                  <a:lnTo>
                    <a:pt x="1648" y="995"/>
                  </a:lnTo>
                  <a:lnTo>
                    <a:pt x="1648" y="993"/>
                  </a:lnTo>
                  <a:lnTo>
                    <a:pt x="1650" y="991"/>
                  </a:lnTo>
                  <a:lnTo>
                    <a:pt x="1653" y="988"/>
                  </a:lnTo>
                  <a:lnTo>
                    <a:pt x="1652" y="986"/>
                  </a:lnTo>
                  <a:lnTo>
                    <a:pt x="1650" y="986"/>
                  </a:lnTo>
                  <a:lnTo>
                    <a:pt x="1648" y="986"/>
                  </a:lnTo>
                  <a:lnTo>
                    <a:pt x="1646" y="984"/>
                  </a:lnTo>
                  <a:lnTo>
                    <a:pt x="1648" y="984"/>
                  </a:lnTo>
                  <a:lnTo>
                    <a:pt x="1648" y="980"/>
                  </a:lnTo>
                  <a:lnTo>
                    <a:pt x="1648" y="979"/>
                  </a:lnTo>
                  <a:lnTo>
                    <a:pt x="1650" y="979"/>
                  </a:lnTo>
                  <a:lnTo>
                    <a:pt x="1650" y="977"/>
                  </a:lnTo>
                  <a:lnTo>
                    <a:pt x="1648" y="975"/>
                  </a:lnTo>
                  <a:lnTo>
                    <a:pt x="1652" y="971"/>
                  </a:lnTo>
                  <a:lnTo>
                    <a:pt x="1655" y="968"/>
                  </a:lnTo>
                  <a:lnTo>
                    <a:pt x="1655" y="969"/>
                  </a:lnTo>
                  <a:lnTo>
                    <a:pt x="1657" y="968"/>
                  </a:lnTo>
                  <a:lnTo>
                    <a:pt x="1659" y="969"/>
                  </a:lnTo>
                  <a:lnTo>
                    <a:pt x="1661" y="969"/>
                  </a:lnTo>
                  <a:lnTo>
                    <a:pt x="1662" y="968"/>
                  </a:lnTo>
                  <a:lnTo>
                    <a:pt x="1664" y="968"/>
                  </a:lnTo>
                  <a:lnTo>
                    <a:pt x="1668" y="969"/>
                  </a:lnTo>
                  <a:lnTo>
                    <a:pt x="1668" y="968"/>
                  </a:lnTo>
                  <a:lnTo>
                    <a:pt x="1672" y="968"/>
                  </a:lnTo>
                  <a:lnTo>
                    <a:pt x="1673" y="969"/>
                  </a:lnTo>
                  <a:lnTo>
                    <a:pt x="1675" y="969"/>
                  </a:lnTo>
                  <a:lnTo>
                    <a:pt x="1677" y="969"/>
                  </a:lnTo>
                  <a:lnTo>
                    <a:pt x="1684" y="964"/>
                  </a:lnTo>
                  <a:lnTo>
                    <a:pt x="1688" y="962"/>
                  </a:lnTo>
                  <a:lnTo>
                    <a:pt x="1695" y="962"/>
                  </a:lnTo>
                  <a:lnTo>
                    <a:pt x="1701" y="960"/>
                  </a:lnTo>
                  <a:lnTo>
                    <a:pt x="1706" y="955"/>
                  </a:lnTo>
                  <a:lnTo>
                    <a:pt x="1708" y="949"/>
                  </a:lnTo>
                  <a:lnTo>
                    <a:pt x="1710" y="944"/>
                  </a:lnTo>
                  <a:lnTo>
                    <a:pt x="1715" y="944"/>
                  </a:lnTo>
                  <a:lnTo>
                    <a:pt x="1721" y="942"/>
                  </a:lnTo>
                  <a:lnTo>
                    <a:pt x="1721" y="937"/>
                  </a:lnTo>
                  <a:lnTo>
                    <a:pt x="1726" y="933"/>
                  </a:lnTo>
                  <a:lnTo>
                    <a:pt x="1733" y="933"/>
                  </a:lnTo>
                  <a:lnTo>
                    <a:pt x="1741" y="938"/>
                  </a:lnTo>
                  <a:lnTo>
                    <a:pt x="1744" y="944"/>
                  </a:lnTo>
                  <a:lnTo>
                    <a:pt x="1752" y="948"/>
                  </a:lnTo>
                  <a:lnTo>
                    <a:pt x="1759" y="951"/>
                  </a:lnTo>
                  <a:lnTo>
                    <a:pt x="1766" y="955"/>
                  </a:lnTo>
                  <a:lnTo>
                    <a:pt x="1772" y="958"/>
                  </a:lnTo>
                  <a:lnTo>
                    <a:pt x="1775" y="955"/>
                  </a:lnTo>
                  <a:lnTo>
                    <a:pt x="1781" y="955"/>
                  </a:lnTo>
                  <a:lnTo>
                    <a:pt x="1788" y="955"/>
                  </a:lnTo>
                  <a:lnTo>
                    <a:pt x="1792" y="955"/>
                  </a:lnTo>
                  <a:lnTo>
                    <a:pt x="1797" y="949"/>
                  </a:lnTo>
                  <a:lnTo>
                    <a:pt x="1803" y="937"/>
                  </a:lnTo>
                  <a:lnTo>
                    <a:pt x="1804" y="931"/>
                  </a:lnTo>
                  <a:lnTo>
                    <a:pt x="1806" y="922"/>
                  </a:lnTo>
                  <a:lnTo>
                    <a:pt x="1812" y="920"/>
                  </a:lnTo>
                  <a:lnTo>
                    <a:pt x="1814" y="913"/>
                  </a:lnTo>
                  <a:lnTo>
                    <a:pt x="1815" y="904"/>
                  </a:lnTo>
                  <a:lnTo>
                    <a:pt x="1814" y="902"/>
                  </a:lnTo>
                  <a:lnTo>
                    <a:pt x="1810" y="900"/>
                  </a:lnTo>
                  <a:lnTo>
                    <a:pt x="1806" y="898"/>
                  </a:lnTo>
                  <a:lnTo>
                    <a:pt x="1804" y="897"/>
                  </a:lnTo>
                  <a:lnTo>
                    <a:pt x="1804" y="895"/>
                  </a:lnTo>
                  <a:lnTo>
                    <a:pt x="1804" y="893"/>
                  </a:lnTo>
                  <a:lnTo>
                    <a:pt x="1808" y="891"/>
                  </a:lnTo>
                  <a:lnTo>
                    <a:pt x="1810" y="889"/>
                  </a:lnTo>
                  <a:lnTo>
                    <a:pt x="1814" y="887"/>
                  </a:lnTo>
                  <a:lnTo>
                    <a:pt x="1817" y="886"/>
                  </a:lnTo>
                  <a:lnTo>
                    <a:pt x="1823" y="886"/>
                  </a:lnTo>
                  <a:lnTo>
                    <a:pt x="1826" y="887"/>
                  </a:lnTo>
                  <a:lnTo>
                    <a:pt x="1826" y="891"/>
                  </a:lnTo>
                  <a:lnTo>
                    <a:pt x="1824" y="895"/>
                  </a:lnTo>
                  <a:lnTo>
                    <a:pt x="1823" y="898"/>
                  </a:lnTo>
                  <a:lnTo>
                    <a:pt x="1824" y="900"/>
                  </a:lnTo>
                  <a:lnTo>
                    <a:pt x="1826" y="902"/>
                  </a:lnTo>
                  <a:lnTo>
                    <a:pt x="1832" y="906"/>
                  </a:lnTo>
                  <a:lnTo>
                    <a:pt x="1834" y="915"/>
                  </a:lnTo>
                  <a:lnTo>
                    <a:pt x="1841" y="926"/>
                  </a:lnTo>
                  <a:lnTo>
                    <a:pt x="1841" y="929"/>
                  </a:lnTo>
                  <a:lnTo>
                    <a:pt x="1854" y="931"/>
                  </a:lnTo>
                  <a:lnTo>
                    <a:pt x="1870" y="935"/>
                  </a:lnTo>
                  <a:lnTo>
                    <a:pt x="1875" y="933"/>
                  </a:lnTo>
                  <a:lnTo>
                    <a:pt x="1877" y="931"/>
                  </a:lnTo>
                  <a:lnTo>
                    <a:pt x="1885" y="937"/>
                  </a:lnTo>
                  <a:lnTo>
                    <a:pt x="1894" y="933"/>
                  </a:lnTo>
                  <a:lnTo>
                    <a:pt x="1905" y="931"/>
                  </a:lnTo>
                  <a:lnTo>
                    <a:pt x="1910" y="924"/>
                  </a:lnTo>
                  <a:lnTo>
                    <a:pt x="1925" y="917"/>
                  </a:lnTo>
                  <a:lnTo>
                    <a:pt x="1925" y="922"/>
                  </a:lnTo>
                  <a:lnTo>
                    <a:pt x="1925" y="924"/>
                  </a:lnTo>
                  <a:lnTo>
                    <a:pt x="1925" y="928"/>
                  </a:lnTo>
                  <a:lnTo>
                    <a:pt x="1925" y="929"/>
                  </a:lnTo>
                  <a:lnTo>
                    <a:pt x="1930" y="931"/>
                  </a:lnTo>
                  <a:lnTo>
                    <a:pt x="1936" y="935"/>
                  </a:lnTo>
                  <a:lnTo>
                    <a:pt x="1937" y="940"/>
                  </a:lnTo>
                  <a:lnTo>
                    <a:pt x="1943" y="942"/>
                  </a:lnTo>
                  <a:lnTo>
                    <a:pt x="1945" y="948"/>
                  </a:lnTo>
                  <a:lnTo>
                    <a:pt x="1943" y="953"/>
                  </a:lnTo>
                  <a:lnTo>
                    <a:pt x="1936" y="951"/>
                  </a:lnTo>
                  <a:lnTo>
                    <a:pt x="1936" y="955"/>
                  </a:lnTo>
                  <a:lnTo>
                    <a:pt x="1934" y="962"/>
                  </a:lnTo>
                  <a:lnTo>
                    <a:pt x="1939" y="960"/>
                  </a:lnTo>
                  <a:lnTo>
                    <a:pt x="1941" y="962"/>
                  </a:lnTo>
                  <a:lnTo>
                    <a:pt x="1946" y="968"/>
                  </a:lnTo>
                  <a:lnTo>
                    <a:pt x="1946" y="973"/>
                  </a:lnTo>
                  <a:lnTo>
                    <a:pt x="1952" y="979"/>
                  </a:lnTo>
                  <a:lnTo>
                    <a:pt x="1956" y="986"/>
                  </a:lnTo>
                  <a:lnTo>
                    <a:pt x="1961" y="984"/>
                  </a:lnTo>
                  <a:lnTo>
                    <a:pt x="1966" y="988"/>
                  </a:lnTo>
                  <a:lnTo>
                    <a:pt x="1966" y="997"/>
                  </a:lnTo>
                  <a:lnTo>
                    <a:pt x="1968" y="1002"/>
                  </a:lnTo>
                  <a:lnTo>
                    <a:pt x="1972" y="999"/>
                  </a:lnTo>
                  <a:lnTo>
                    <a:pt x="1977" y="993"/>
                  </a:lnTo>
                  <a:lnTo>
                    <a:pt x="1981" y="993"/>
                  </a:lnTo>
                  <a:lnTo>
                    <a:pt x="1987" y="1000"/>
                  </a:lnTo>
                  <a:lnTo>
                    <a:pt x="1992" y="999"/>
                  </a:lnTo>
                  <a:lnTo>
                    <a:pt x="1999" y="1000"/>
                  </a:lnTo>
                  <a:lnTo>
                    <a:pt x="2003" y="1004"/>
                  </a:lnTo>
                  <a:lnTo>
                    <a:pt x="2007" y="1002"/>
                  </a:lnTo>
                  <a:lnTo>
                    <a:pt x="2017" y="1004"/>
                  </a:lnTo>
                  <a:lnTo>
                    <a:pt x="2021" y="1004"/>
                  </a:lnTo>
                  <a:lnTo>
                    <a:pt x="2023" y="1004"/>
                  </a:lnTo>
                  <a:lnTo>
                    <a:pt x="2025" y="1006"/>
                  </a:lnTo>
                  <a:lnTo>
                    <a:pt x="2027" y="1008"/>
                  </a:lnTo>
                  <a:lnTo>
                    <a:pt x="2028" y="1008"/>
                  </a:lnTo>
                  <a:lnTo>
                    <a:pt x="2030" y="1006"/>
                  </a:lnTo>
                  <a:lnTo>
                    <a:pt x="2032" y="1004"/>
                  </a:lnTo>
                  <a:lnTo>
                    <a:pt x="2030" y="1002"/>
                  </a:lnTo>
                  <a:lnTo>
                    <a:pt x="2030" y="1000"/>
                  </a:lnTo>
                  <a:lnTo>
                    <a:pt x="2032" y="1000"/>
                  </a:lnTo>
                  <a:lnTo>
                    <a:pt x="2036" y="999"/>
                  </a:lnTo>
                  <a:lnTo>
                    <a:pt x="2038" y="997"/>
                  </a:lnTo>
                  <a:lnTo>
                    <a:pt x="2039" y="995"/>
                  </a:lnTo>
                  <a:lnTo>
                    <a:pt x="2039" y="993"/>
                  </a:lnTo>
                  <a:lnTo>
                    <a:pt x="2039" y="991"/>
                  </a:lnTo>
                  <a:lnTo>
                    <a:pt x="2038" y="989"/>
                  </a:lnTo>
                  <a:lnTo>
                    <a:pt x="2038" y="988"/>
                  </a:lnTo>
                  <a:lnTo>
                    <a:pt x="2038" y="986"/>
                  </a:lnTo>
                  <a:lnTo>
                    <a:pt x="2039" y="986"/>
                  </a:lnTo>
                  <a:lnTo>
                    <a:pt x="2041" y="986"/>
                  </a:lnTo>
                  <a:lnTo>
                    <a:pt x="2043" y="986"/>
                  </a:lnTo>
                  <a:lnTo>
                    <a:pt x="2045" y="986"/>
                  </a:lnTo>
                  <a:lnTo>
                    <a:pt x="2047" y="986"/>
                  </a:lnTo>
                  <a:lnTo>
                    <a:pt x="2048" y="984"/>
                  </a:lnTo>
                  <a:lnTo>
                    <a:pt x="2050" y="986"/>
                  </a:lnTo>
                  <a:lnTo>
                    <a:pt x="2052" y="986"/>
                  </a:lnTo>
                  <a:lnTo>
                    <a:pt x="2054" y="982"/>
                  </a:lnTo>
                  <a:lnTo>
                    <a:pt x="2052" y="980"/>
                  </a:lnTo>
                  <a:lnTo>
                    <a:pt x="2048" y="979"/>
                  </a:lnTo>
                  <a:lnTo>
                    <a:pt x="2047" y="979"/>
                  </a:lnTo>
                  <a:lnTo>
                    <a:pt x="2045" y="979"/>
                  </a:lnTo>
                  <a:lnTo>
                    <a:pt x="2045" y="980"/>
                  </a:lnTo>
                  <a:lnTo>
                    <a:pt x="2041" y="980"/>
                  </a:lnTo>
                  <a:lnTo>
                    <a:pt x="2039" y="980"/>
                  </a:lnTo>
                  <a:lnTo>
                    <a:pt x="2039" y="979"/>
                  </a:lnTo>
                  <a:lnTo>
                    <a:pt x="2038" y="979"/>
                  </a:lnTo>
                  <a:lnTo>
                    <a:pt x="2039" y="977"/>
                  </a:lnTo>
                  <a:lnTo>
                    <a:pt x="2038" y="977"/>
                  </a:lnTo>
                  <a:lnTo>
                    <a:pt x="2038" y="975"/>
                  </a:lnTo>
                  <a:lnTo>
                    <a:pt x="2036" y="977"/>
                  </a:lnTo>
                  <a:lnTo>
                    <a:pt x="2034" y="977"/>
                  </a:lnTo>
                  <a:lnTo>
                    <a:pt x="2034" y="979"/>
                  </a:lnTo>
                  <a:lnTo>
                    <a:pt x="2032" y="982"/>
                  </a:lnTo>
                  <a:lnTo>
                    <a:pt x="2030" y="982"/>
                  </a:lnTo>
                  <a:lnTo>
                    <a:pt x="2030" y="984"/>
                  </a:lnTo>
                  <a:lnTo>
                    <a:pt x="2028" y="984"/>
                  </a:lnTo>
                  <a:lnTo>
                    <a:pt x="2027" y="984"/>
                  </a:lnTo>
                  <a:lnTo>
                    <a:pt x="2027" y="982"/>
                  </a:lnTo>
                  <a:lnTo>
                    <a:pt x="2027" y="980"/>
                  </a:lnTo>
                  <a:lnTo>
                    <a:pt x="2027" y="979"/>
                  </a:lnTo>
                  <a:lnTo>
                    <a:pt x="2027" y="977"/>
                  </a:lnTo>
                  <a:lnTo>
                    <a:pt x="2027" y="975"/>
                  </a:lnTo>
                  <a:lnTo>
                    <a:pt x="2027" y="973"/>
                  </a:lnTo>
                  <a:lnTo>
                    <a:pt x="2028" y="973"/>
                  </a:lnTo>
                  <a:lnTo>
                    <a:pt x="2030" y="971"/>
                  </a:lnTo>
                  <a:lnTo>
                    <a:pt x="2032" y="971"/>
                  </a:lnTo>
                  <a:lnTo>
                    <a:pt x="2034" y="971"/>
                  </a:lnTo>
                  <a:lnTo>
                    <a:pt x="2036" y="971"/>
                  </a:lnTo>
                  <a:lnTo>
                    <a:pt x="2036" y="969"/>
                  </a:lnTo>
                  <a:lnTo>
                    <a:pt x="2038" y="969"/>
                  </a:lnTo>
                  <a:lnTo>
                    <a:pt x="2038" y="968"/>
                  </a:lnTo>
                  <a:lnTo>
                    <a:pt x="2036" y="966"/>
                  </a:lnTo>
                  <a:lnTo>
                    <a:pt x="2036" y="964"/>
                  </a:lnTo>
                  <a:lnTo>
                    <a:pt x="2034" y="964"/>
                  </a:lnTo>
                  <a:lnTo>
                    <a:pt x="2032" y="962"/>
                  </a:lnTo>
                  <a:lnTo>
                    <a:pt x="2032" y="960"/>
                  </a:lnTo>
                  <a:lnTo>
                    <a:pt x="2034" y="958"/>
                  </a:lnTo>
                  <a:lnTo>
                    <a:pt x="2034" y="957"/>
                  </a:lnTo>
                  <a:lnTo>
                    <a:pt x="2034" y="955"/>
                  </a:lnTo>
                  <a:lnTo>
                    <a:pt x="2036" y="955"/>
                  </a:lnTo>
                  <a:lnTo>
                    <a:pt x="2036" y="957"/>
                  </a:lnTo>
                  <a:lnTo>
                    <a:pt x="2038" y="955"/>
                  </a:lnTo>
                  <a:lnTo>
                    <a:pt x="2039" y="955"/>
                  </a:lnTo>
                  <a:lnTo>
                    <a:pt x="2041" y="955"/>
                  </a:lnTo>
                  <a:lnTo>
                    <a:pt x="2041" y="953"/>
                  </a:lnTo>
                  <a:lnTo>
                    <a:pt x="2043" y="951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7" y="951"/>
                  </a:lnTo>
                  <a:lnTo>
                    <a:pt x="2048" y="951"/>
                  </a:lnTo>
                  <a:lnTo>
                    <a:pt x="2048" y="949"/>
                  </a:lnTo>
                  <a:lnTo>
                    <a:pt x="2050" y="949"/>
                  </a:lnTo>
                  <a:lnTo>
                    <a:pt x="2052" y="949"/>
                  </a:lnTo>
                  <a:lnTo>
                    <a:pt x="2054" y="949"/>
                  </a:lnTo>
                  <a:lnTo>
                    <a:pt x="2056" y="949"/>
                  </a:lnTo>
                  <a:lnTo>
                    <a:pt x="2056" y="948"/>
                  </a:lnTo>
                  <a:lnTo>
                    <a:pt x="2058" y="948"/>
                  </a:lnTo>
                  <a:lnTo>
                    <a:pt x="2059" y="948"/>
                  </a:lnTo>
                  <a:lnTo>
                    <a:pt x="2061" y="946"/>
                  </a:lnTo>
                  <a:lnTo>
                    <a:pt x="2063" y="944"/>
                  </a:lnTo>
                  <a:lnTo>
                    <a:pt x="2063" y="942"/>
                  </a:lnTo>
                  <a:lnTo>
                    <a:pt x="2061" y="940"/>
                  </a:lnTo>
                  <a:lnTo>
                    <a:pt x="2063" y="938"/>
                  </a:lnTo>
                  <a:lnTo>
                    <a:pt x="2063" y="937"/>
                  </a:lnTo>
                  <a:lnTo>
                    <a:pt x="2063" y="935"/>
                  </a:lnTo>
                  <a:lnTo>
                    <a:pt x="2063" y="933"/>
                  </a:lnTo>
                  <a:lnTo>
                    <a:pt x="2063" y="931"/>
                  </a:lnTo>
                  <a:lnTo>
                    <a:pt x="2061" y="929"/>
                  </a:lnTo>
                  <a:lnTo>
                    <a:pt x="2059" y="922"/>
                  </a:lnTo>
                  <a:lnTo>
                    <a:pt x="2061" y="918"/>
                  </a:lnTo>
                  <a:lnTo>
                    <a:pt x="2063" y="917"/>
                  </a:lnTo>
                  <a:lnTo>
                    <a:pt x="2063" y="915"/>
                  </a:lnTo>
                  <a:lnTo>
                    <a:pt x="2059" y="913"/>
                  </a:lnTo>
                  <a:lnTo>
                    <a:pt x="2054" y="913"/>
                  </a:lnTo>
                  <a:lnTo>
                    <a:pt x="2050" y="915"/>
                  </a:lnTo>
                  <a:lnTo>
                    <a:pt x="2048" y="915"/>
                  </a:lnTo>
                  <a:lnTo>
                    <a:pt x="2047" y="915"/>
                  </a:lnTo>
                  <a:lnTo>
                    <a:pt x="2045" y="913"/>
                  </a:lnTo>
                  <a:lnTo>
                    <a:pt x="2045" y="911"/>
                  </a:lnTo>
                  <a:lnTo>
                    <a:pt x="2047" y="909"/>
                  </a:lnTo>
                  <a:lnTo>
                    <a:pt x="2048" y="909"/>
                  </a:lnTo>
                  <a:lnTo>
                    <a:pt x="2050" y="909"/>
                  </a:lnTo>
                  <a:lnTo>
                    <a:pt x="2050" y="907"/>
                  </a:lnTo>
                  <a:lnTo>
                    <a:pt x="2050" y="906"/>
                  </a:lnTo>
                  <a:lnTo>
                    <a:pt x="2048" y="906"/>
                  </a:lnTo>
                  <a:lnTo>
                    <a:pt x="2047" y="906"/>
                  </a:lnTo>
                  <a:lnTo>
                    <a:pt x="2045" y="906"/>
                  </a:lnTo>
                  <a:lnTo>
                    <a:pt x="2043" y="906"/>
                  </a:lnTo>
                  <a:lnTo>
                    <a:pt x="2041" y="904"/>
                  </a:lnTo>
                  <a:lnTo>
                    <a:pt x="2043" y="902"/>
                  </a:lnTo>
                  <a:lnTo>
                    <a:pt x="2045" y="900"/>
                  </a:lnTo>
                  <a:lnTo>
                    <a:pt x="2047" y="900"/>
                  </a:lnTo>
                  <a:lnTo>
                    <a:pt x="2045" y="900"/>
                  </a:lnTo>
                  <a:lnTo>
                    <a:pt x="2043" y="900"/>
                  </a:lnTo>
                  <a:lnTo>
                    <a:pt x="2043" y="898"/>
                  </a:lnTo>
                  <a:lnTo>
                    <a:pt x="2041" y="898"/>
                  </a:lnTo>
                  <a:lnTo>
                    <a:pt x="2041" y="897"/>
                  </a:lnTo>
                  <a:lnTo>
                    <a:pt x="2039" y="895"/>
                  </a:lnTo>
                  <a:lnTo>
                    <a:pt x="2039" y="893"/>
                  </a:lnTo>
                  <a:lnTo>
                    <a:pt x="2039" y="891"/>
                  </a:lnTo>
                  <a:lnTo>
                    <a:pt x="2038" y="891"/>
                  </a:lnTo>
                  <a:lnTo>
                    <a:pt x="2036" y="891"/>
                  </a:lnTo>
                  <a:lnTo>
                    <a:pt x="2034" y="891"/>
                  </a:lnTo>
                  <a:lnTo>
                    <a:pt x="2036" y="891"/>
                  </a:lnTo>
                  <a:lnTo>
                    <a:pt x="2036" y="893"/>
                  </a:lnTo>
                  <a:lnTo>
                    <a:pt x="2034" y="895"/>
                  </a:lnTo>
                  <a:lnTo>
                    <a:pt x="2032" y="895"/>
                  </a:lnTo>
                  <a:lnTo>
                    <a:pt x="2030" y="895"/>
                  </a:lnTo>
                  <a:lnTo>
                    <a:pt x="2030" y="893"/>
                  </a:lnTo>
                  <a:lnTo>
                    <a:pt x="2030" y="891"/>
                  </a:lnTo>
                  <a:lnTo>
                    <a:pt x="2032" y="889"/>
                  </a:lnTo>
                  <a:lnTo>
                    <a:pt x="2034" y="889"/>
                  </a:lnTo>
                  <a:lnTo>
                    <a:pt x="2032" y="887"/>
                  </a:lnTo>
                  <a:lnTo>
                    <a:pt x="2030" y="887"/>
                  </a:lnTo>
                  <a:lnTo>
                    <a:pt x="2028" y="886"/>
                  </a:lnTo>
                  <a:lnTo>
                    <a:pt x="2027" y="886"/>
                  </a:lnTo>
                  <a:lnTo>
                    <a:pt x="2027" y="887"/>
                  </a:lnTo>
                  <a:lnTo>
                    <a:pt x="2025" y="891"/>
                  </a:lnTo>
                  <a:lnTo>
                    <a:pt x="2023" y="893"/>
                  </a:lnTo>
                  <a:lnTo>
                    <a:pt x="2021" y="895"/>
                  </a:lnTo>
                  <a:lnTo>
                    <a:pt x="2019" y="895"/>
                  </a:lnTo>
                  <a:lnTo>
                    <a:pt x="2019" y="893"/>
                  </a:lnTo>
                  <a:lnTo>
                    <a:pt x="2017" y="893"/>
                  </a:lnTo>
                  <a:lnTo>
                    <a:pt x="2016" y="891"/>
                  </a:lnTo>
                  <a:lnTo>
                    <a:pt x="2017" y="891"/>
                  </a:lnTo>
                  <a:lnTo>
                    <a:pt x="2017" y="889"/>
                  </a:lnTo>
                  <a:lnTo>
                    <a:pt x="2019" y="889"/>
                  </a:lnTo>
                  <a:lnTo>
                    <a:pt x="2017" y="889"/>
                  </a:lnTo>
                  <a:lnTo>
                    <a:pt x="2016" y="889"/>
                  </a:lnTo>
                  <a:lnTo>
                    <a:pt x="2014" y="889"/>
                  </a:lnTo>
                  <a:lnTo>
                    <a:pt x="2012" y="889"/>
                  </a:lnTo>
                  <a:lnTo>
                    <a:pt x="2012" y="887"/>
                  </a:lnTo>
                  <a:lnTo>
                    <a:pt x="2012" y="886"/>
                  </a:lnTo>
                  <a:lnTo>
                    <a:pt x="2010" y="884"/>
                  </a:lnTo>
                  <a:lnTo>
                    <a:pt x="2010" y="882"/>
                  </a:lnTo>
                  <a:lnTo>
                    <a:pt x="2010" y="878"/>
                  </a:lnTo>
                  <a:lnTo>
                    <a:pt x="2010" y="877"/>
                  </a:lnTo>
                  <a:lnTo>
                    <a:pt x="2008" y="877"/>
                  </a:lnTo>
                  <a:lnTo>
                    <a:pt x="2008" y="875"/>
                  </a:lnTo>
                  <a:lnTo>
                    <a:pt x="2007" y="875"/>
                  </a:lnTo>
                  <a:lnTo>
                    <a:pt x="2007" y="873"/>
                  </a:lnTo>
                  <a:lnTo>
                    <a:pt x="2003" y="867"/>
                  </a:lnTo>
                  <a:lnTo>
                    <a:pt x="1999" y="864"/>
                  </a:lnTo>
                  <a:lnTo>
                    <a:pt x="1997" y="864"/>
                  </a:lnTo>
                  <a:lnTo>
                    <a:pt x="1994" y="860"/>
                  </a:lnTo>
                  <a:lnTo>
                    <a:pt x="1990" y="856"/>
                  </a:lnTo>
                  <a:lnTo>
                    <a:pt x="1985" y="847"/>
                  </a:lnTo>
                  <a:lnTo>
                    <a:pt x="1976" y="840"/>
                  </a:lnTo>
                  <a:lnTo>
                    <a:pt x="1972" y="831"/>
                  </a:lnTo>
                  <a:lnTo>
                    <a:pt x="1972" y="826"/>
                  </a:lnTo>
                  <a:lnTo>
                    <a:pt x="1970" y="820"/>
                  </a:lnTo>
                  <a:lnTo>
                    <a:pt x="1957" y="804"/>
                  </a:lnTo>
                  <a:lnTo>
                    <a:pt x="1954" y="796"/>
                  </a:lnTo>
                  <a:lnTo>
                    <a:pt x="1948" y="787"/>
                  </a:lnTo>
                  <a:lnTo>
                    <a:pt x="1946" y="785"/>
                  </a:lnTo>
                  <a:lnTo>
                    <a:pt x="1939" y="780"/>
                  </a:lnTo>
                  <a:lnTo>
                    <a:pt x="1937" y="775"/>
                  </a:lnTo>
                  <a:lnTo>
                    <a:pt x="1937" y="767"/>
                  </a:lnTo>
                  <a:lnTo>
                    <a:pt x="1936" y="764"/>
                  </a:lnTo>
                  <a:lnTo>
                    <a:pt x="1930" y="760"/>
                  </a:lnTo>
                  <a:lnTo>
                    <a:pt x="1928" y="753"/>
                  </a:lnTo>
                  <a:lnTo>
                    <a:pt x="1926" y="747"/>
                  </a:lnTo>
                  <a:lnTo>
                    <a:pt x="1925" y="742"/>
                  </a:lnTo>
                  <a:lnTo>
                    <a:pt x="1921" y="736"/>
                  </a:lnTo>
                  <a:lnTo>
                    <a:pt x="1916" y="729"/>
                  </a:lnTo>
                  <a:lnTo>
                    <a:pt x="1912" y="727"/>
                  </a:lnTo>
                  <a:lnTo>
                    <a:pt x="1912" y="724"/>
                  </a:lnTo>
                  <a:lnTo>
                    <a:pt x="1912" y="722"/>
                  </a:lnTo>
                  <a:lnTo>
                    <a:pt x="1912" y="718"/>
                  </a:lnTo>
                  <a:lnTo>
                    <a:pt x="1905" y="714"/>
                  </a:lnTo>
                  <a:lnTo>
                    <a:pt x="1903" y="714"/>
                  </a:lnTo>
                  <a:lnTo>
                    <a:pt x="1903" y="711"/>
                  </a:lnTo>
                  <a:lnTo>
                    <a:pt x="1903" y="709"/>
                  </a:lnTo>
                  <a:lnTo>
                    <a:pt x="1903" y="707"/>
                  </a:lnTo>
                  <a:lnTo>
                    <a:pt x="1903" y="705"/>
                  </a:lnTo>
                  <a:lnTo>
                    <a:pt x="1903" y="703"/>
                  </a:lnTo>
                  <a:lnTo>
                    <a:pt x="1903" y="702"/>
                  </a:lnTo>
                  <a:lnTo>
                    <a:pt x="1901" y="702"/>
                  </a:lnTo>
                  <a:lnTo>
                    <a:pt x="1899" y="702"/>
                  </a:lnTo>
                  <a:lnTo>
                    <a:pt x="1897" y="702"/>
                  </a:lnTo>
                  <a:lnTo>
                    <a:pt x="1895" y="702"/>
                  </a:lnTo>
                  <a:lnTo>
                    <a:pt x="1894" y="702"/>
                  </a:lnTo>
                  <a:lnTo>
                    <a:pt x="1892" y="700"/>
                  </a:lnTo>
                  <a:lnTo>
                    <a:pt x="1892" y="698"/>
                  </a:lnTo>
                  <a:lnTo>
                    <a:pt x="1892" y="696"/>
                  </a:lnTo>
                  <a:lnTo>
                    <a:pt x="1890" y="694"/>
                  </a:lnTo>
                  <a:lnTo>
                    <a:pt x="1890" y="693"/>
                  </a:lnTo>
                  <a:lnTo>
                    <a:pt x="1888" y="691"/>
                  </a:lnTo>
                  <a:lnTo>
                    <a:pt x="1886" y="691"/>
                  </a:lnTo>
                  <a:lnTo>
                    <a:pt x="1886" y="689"/>
                  </a:lnTo>
                  <a:lnTo>
                    <a:pt x="1885" y="689"/>
                  </a:lnTo>
                  <a:lnTo>
                    <a:pt x="1883" y="689"/>
                  </a:lnTo>
                  <a:lnTo>
                    <a:pt x="1881" y="689"/>
                  </a:lnTo>
                  <a:lnTo>
                    <a:pt x="1879" y="689"/>
                  </a:lnTo>
                  <a:lnTo>
                    <a:pt x="1877" y="689"/>
                  </a:lnTo>
                  <a:lnTo>
                    <a:pt x="1877" y="687"/>
                  </a:lnTo>
                  <a:lnTo>
                    <a:pt x="1875" y="687"/>
                  </a:lnTo>
                  <a:lnTo>
                    <a:pt x="1874" y="685"/>
                  </a:lnTo>
                  <a:lnTo>
                    <a:pt x="1872" y="683"/>
                  </a:lnTo>
                  <a:lnTo>
                    <a:pt x="1870" y="683"/>
                  </a:lnTo>
                  <a:lnTo>
                    <a:pt x="1868" y="685"/>
                  </a:lnTo>
                  <a:lnTo>
                    <a:pt x="1866" y="685"/>
                  </a:lnTo>
                  <a:lnTo>
                    <a:pt x="1865" y="683"/>
                  </a:lnTo>
                  <a:lnTo>
                    <a:pt x="1861" y="682"/>
                  </a:lnTo>
                  <a:lnTo>
                    <a:pt x="1859" y="682"/>
                  </a:lnTo>
                  <a:lnTo>
                    <a:pt x="1857" y="680"/>
                  </a:lnTo>
                  <a:lnTo>
                    <a:pt x="1855" y="680"/>
                  </a:lnTo>
                  <a:lnTo>
                    <a:pt x="1854" y="682"/>
                  </a:lnTo>
                  <a:lnTo>
                    <a:pt x="1852" y="682"/>
                  </a:lnTo>
                  <a:lnTo>
                    <a:pt x="1848" y="682"/>
                  </a:lnTo>
                  <a:lnTo>
                    <a:pt x="1846" y="682"/>
                  </a:lnTo>
                  <a:lnTo>
                    <a:pt x="1845" y="680"/>
                  </a:lnTo>
                  <a:lnTo>
                    <a:pt x="1843" y="680"/>
                  </a:lnTo>
                  <a:lnTo>
                    <a:pt x="1839" y="682"/>
                  </a:lnTo>
                  <a:lnTo>
                    <a:pt x="1837" y="682"/>
                  </a:lnTo>
                  <a:lnTo>
                    <a:pt x="1835" y="683"/>
                  </a:lnTo>
                  <a:lnTo>
                    <a:pt x="1834" y="683"/>
                  </a:lnTo>
                  <a:lnTo>
                    <a:pt x="1830" y="683"/>
                  </a:lnTo>
                  <a:lnTo>
                    <a:pt x="1828" y="682"/>
                  </a:lnTo>
                  <a:lnTo>
                    <a:pt x="1828" y="680"/>
                  </a:lnTo>
                  <a:lnTo>
                    <a:pt x="1830" y="678"/>
                  </a:lnTo>
                  <a:lnTo>
                    <a:pt x="1830" y="676"/>
                  </a:lnTo>
                  <a:lnTo>
                    <a:pt x="1828" y="674"/>
                  </a:lnTo>
                  <a:lnTo>
                    <a:pt x="1826" y="674"/>
                  </a:lnTo>
                  <a:lnTo>
                    <a:pt x="1824" y="674"/>
                  </a:lnTo>
                  <a:lnTo>
                    <a:pt x="1824" y="673"/>
                  </a:lnTo>
                  <a:lnTo>
                    <a:pt x="1823" y="673"/>
                  </a:lnTo>
                  <a:lnTo>
                    <a:pt x="1821" y="673"/>
                  </a:lnTo>
                  <a:lnTo>
                    <a:pt x="1819" y="673"/>
                  </a:lnTo>
                  <a:lnTo>
                    <a:pt x="1817" y="673"/>
                  </a:lnTo>
                  <a:lnTo>
                    <a:pt x="1817" y="671"/>
                  </a:lnTo>
                  <a:lnTo>
                    <a:pt x="1817" y="669"/>
                  </a:lnTo>
                  <a:lnTo>
                    <a:pt x="1817" y="667"/>
                  </a:lnTo>
                  <a:lnTo>
                    <a:pt x="1817" y="665"/>
                  </a:lnTo>
                  <a:lnTo>
                    <a:pt x="1815" y="665"/>
                  </a:lnTo>
                  <a:lnTo>
                    <a:pt x="1814" y="663"/>
                  </a:lnTo>
                  <a:lnTo>
                    <a:pt x="1812" y="662"/>
                  </a:lnTo>
                  <a:lnTo>
                    <a:pt x="1810" y="662"/>
                  </a:lnTo>
                  <a:lnTo>
                    <a:pt x="1808" y="662"/>
                  </a:lnTo>
                  <a:lnTo>
                    <a:pt x="1806" y="663"/>
                  </a:lnTo>
                  <a:lnTo>
                    <a:pt x="1808" y="665"/>
                  </a:lnTo>
                  <a:lnTo>
                    <a:pt x="1808" y="667"/>
                  </a:lnTo>
                  <a:lnTo>
                    <a:pt x="1808" y="669"/>
                  </a:lnTo>
                  <a:lnTo>
                    <a:pt x="1806" y="669"/>
                  </a:lnTo>
                  <a:lnTo>
                    <a:pt x="1804" y="671"/>
                  </a:lnTo>
                  <a:lnTo>
                    <a:pt x="1803" y="671"/>
                  </a:lnTo>
                  <a:lnTo>
                    <a:pt x="1803" y="669"/>
                  </a:lnTo>
                  <a:lnTo>
                    <a:pt x="1801" y="669"/>
                  </a:lnTo>
                  <a:lnTo>
                    <a:pt x="1801" y="667"/>
                  </a:lnTo>
                  <a:lnTo>
                    <a:pt x="1797" y="667"/>
                  </a:lnTo>
                  <a:lnTo>
                    <a:pt x="1795" y="667"/>
                  </a:lnTo>
                  <a:lnTo>
                    <a:pt x="1795" y="669"/>
                  </a:lnTo>
                  <a:lnTo>
                    <a:pt x="1794" y="667"/>
                  </a:lnTo>
                  <a:lnTo>
                    <a:pt x="1792" y="669"/>
                  </a:lnTo>
                  <a:lnTo>
                    <a:pt x="1792" y="667"/>
                  </a:lnTo>
                  <a:lnTo>
                    <a:pt x="1790" y="669"/>
                  </a:lnTo>
                  <a:lnTo>
                    <a:pt x="1788" y="669"/>
                  </a:lnTo>
                  <a:lnTo>
                    <a:pt x="1788" y="671"/>
                  </a:lnTo>
                  <a:lnTo>
                    <a:pt x="1786" y="671"/>
                  </a:lnTo>
                  <a:lnTo>
                    <a:pt x="1784" y="669"/>
                  </a:lnTo>
                  <a:lnTo>
                    <a:pt x="1783" y="669"/>
                  </a:lnTo>
                  <a:lnTo>
                    <a:pt x="1781" y="667"/>
                  </a:lnTo>
                  <a:lnTo>
                    <a:pt x="1781" y="665"/>
                  </a:lnTo>
                  <a:lnTo>
                    <a:pt x="1783" y="663"/>
                  </a:lnTo>
                  <a:lnTo>
                    <a:pt x="1784" y="663"/>
                  </a:lnTo>
                  <a:lnTo>
                    <a:pt x="1783" y="663"/>
                  </a:lnTo>
                  <a:lnTo>
                    <a:pt x="1783" y="662"/>
                  </a:lnTo>
                  <a:lnTo>
                    <a:pt x="1783" y="660"/>
                  </a:lnTo>
                  <a:lnTo>
                    <a:pt x="1781" y="660"/>
                  </a:lnTo>
                  <a:lnTo>
                    <a:pt x="1779" y="660"/>
                  </a:lnTo>
                  <a:lnTo>
                    <a:pt x="1777" y="660"/>
                  </a:lnTo>
                  <a:lnTo>
                    <a:pt x="1775" y="660"/>
                  </a:lnTo>
                  <a:lnTo>
                    <a:pt x="1773" y="662"/>
                  </a:lnTo>
                  <a:lnTo>
                    <a:pt x="1772" y="662"/>
                  </a:lnTo>
                  <a:lnTo>
                    <a:pt x="1772" y="660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8" y="656"/>
                  </a:lnTo>
                  <a:lnTo>
                    <a:pt x="1766" y="656"/>
                  </a:lnTo>
                  <a:lnTo>
                    <a:pt x="1766" y="654"/>
                  </a:lnTo>
                  <a:lnTo>
                    <a:pt x="1764" y="654"/>
                  </a:lnTo>
                  <a:lnTo>
                    <a:pt x="1763" y="656"/>
                  </a:lnTo>
                  <a:lnTo>
                    <a:pt x="1763" y="658"/>
                  </a:lnTo>
                  <a:lnTo>
                    <a:pt x="1761" y="658"/>
                  </a:lnTo>
                  <a:lnTo>
                    <a:pt x="1759" y="656"/>
                  </a:lnTo>
                  <a:lnTo>
                    <a:pt x="1759" y="654"/>
                  </a:lnTo>
                  <a:lnTo>
                    <a:pt x="1761" y="654"/>
                  </a:lnTo>
                  <a:lnTo>
                    <a:pt x="1763" y="654"/>
                  </a:lnTo>
                  <a:lnTo>
                    <a:pt x="1763" y="651"/>
                  </a:lnTo>
                  <a:lnTo>
                    <a:pt x="1761" y="651"/>
                  </a:lnTo>
                  <a:lnTo>
                    <a:pt x="1759" y="651"/>
                  </a:lnTo>
                  <a:lnTo>
                    <a:pt x="1757" y="649"/>
                  </a:lnTo>
                  <a:lnTo>
                    <a:pt x="1755" y="649"/>
                  </a:lnTo>
                  <a:lnTo>
                    <a:pt x="1753" y="649"/>
                  </a:lnTo>
                  <a:lnTo>
                    <a:pt x="1752" y="647"/>
                  </a:lnTo>
                  <a:lnTo>
                    <a:pt x="1750" y="647"/>
                  </a:lnTo>
                  <a:lnTo>
                    <a:pt x="1746" y="647"/>
                  </a:lnTo>
                  <a:lnTo>
                    <a:pt x="1744" y="645"/>
                  </a:lnTo>
                  <a:lnTo>
                    <a:pt x="1744" y="643"/>
                  </a:lnTo>
                  <a:lnTo>
                    <a:pt x="1744" y="642"/>
                  </a:lnTo>
                  <a:lnTo>
                    <a:pt x="1744" y="640"/>
                  </a:lnTo>
                  <a:lnTo>
                    <a:pt x="1743" y="640"/>
                  </a:lnTo>
                  <a:lnTo>
                    <a:pt x="1741" y="640"/>
                  </a:lnTo>
                  <a:lnTo>
                    <a:pt x="1737" y="640"/>
                  </a:lnTo>
                  <a:lnTo>
                    <a:pt x="1735" y="640"/>
                  </a:lnTo>
                  <a:lnTo>
                    <a:pt x="1735" y="638"/>
                  </a:lnTo>
                  <a:lnTo>
                    <a:pt x="1733" y="638"/>
                  </a:lnTo>
                  <a:lnTo>
                    <a:pt x="1732" y="636"/>
                  </a:lnTo>
                  <a:lnTo>
                    <a:pt x="1730" y="636"/>
                  </a:lnTo>
                  <a:lnTo>
                    <a:pt x="1728" y="636"/>
                  </a:lnTo>
                  <a:lnTo>
                    <a:pt x="1726" y="634"/>
                  </a:lnTo>
                  <a:lnTo>
                    <a:pt x="1723" y="634"/>
                  </a:lnTo>
                  <a:lnTo>
                    <a:pt x="1726" y="629"/>
                  </a:lnTo>
                  <a:lnTo>
                    <a:pt x="1726" y="627"/>
                  </a:lnTo>
                  <a:lnTo>
                    <a:pt x="1732" y="622"/>
                  </a:lnTo>
                  <a:lnTo>
                    <a:pt x="1732" y="620"/>
                  </a:lnTo>
                  <a:lnTo>
                    <a:pt x="1735" y="612"/>
                  </a:lnTo>
                  <a:lnTo>
                    <a:pt x="1737" y="603"/>
                  </a:lnTo>
                  <a:lnTo>
                    <a:pt x="1741" y="601"/>
                  </a:lnTo>
                  <a:lnTo>
                    <a:pt x="1741" y="596"/>
                  </a:lnTo>
                  <a:lnTo>
                    <a:pt x="1750" y="589"/>
                  </a:lnTo>
                  <a:lnTo>
                    <a:pt x="1752" y="589"/>
                  </a:lnTo>
                  <a:lnTo>
                    <a:pt x="1757" y="583"/>
                  </a:lnTo>
                  <a:lnTo>
                    <a:pt x="1761" y="583"/>
                  </a:lnTo>
                  <a:lnTo>
                    <a:pt x="1768" y="580"/>
                  </a:lnTo>
                  <a:lnTo>
                    <a:pt x="1770" y="580"/>
                  </a:lnTo>
                  <a:lnTo>
                    <a:pt x="1773" y="578"/>
                  </a:lnTo>
                  <a:lnTo>
                    <a:pt x="1773" y="572"/>
                  </a:lnTo>
                  <a:lnTo>
                    <a:pt x="1773" y="571"/>
                  </a:lnTo>
                  <a:lnTo>
                    <a:pt x="1773" y="558"/>
                  </a:lnTo>
                  <a:lnTo>
                    <a:pt x="1770" y="554"/>
                  </a:lnTo>
                  <a:lnTo>
                    <a:pt x="1764" y="550"/>
                  </a:lnTo>
                  <a:lnTo>
                    <a:pt x="1763" y="547"/>
                  </a:lnTo>
                  <a:lnTo>
                    <a:pt x="1768" y="545"/>
                  </a:lnTo>
                  <a:lnTo>
                    <a:pt x="1763" y="540"/>
                  </a:lnTo>
                  <a:lnTo>
                    <a:pt x="1757" y="538"/>
                  </a:lnTo>
                  <a:lnTo>
                    <a:pt x="1755" y="536"/>
                  </a:lnTo>
                  <a:lnTo>
                    <a:pt x="1750" y="536"/>
                  </a:lnTo>
                  <a:lnTo>
                    <a:pt x="1748" y="534"/>
                  </a:lnTo>
                  <a:lnTo>
                    <a:pt x="1744" y="534"/>
                  </a:lnTo>
                  <a:lnTo>
                    <a:pt x="1744" y="532"/>
                  </a:lnTo>
                  <a:lnTo>
                    <a:pt x="1733" y="532"/>
                  </a:lnTo>
                  <a:lnTo>
                    <a:pt x="1732" y="530"/>
                  </a:lnTo>
                  <a:lnTo>
                    <a:pt x="1728" y="530"/>
                  </a:lnTo>
                  <a:lnTo>
                    <a:pt x="1721" y="527"/>
                  </a:lnTo>
                  <a:lnTo>
                    <a:pt x="1717" y="527"/>
                  </a:lnTo>
                  <a:lnTo>
                    <a:pt x="1713" y="529"/>
                  </a:lnTo>
                  <a:lnTo>
                    <a:pt x="1712" y="523"/>
                  </a:lnTo>
                  <a:lnTo>
                    <a:pt x="1706" y="521"/>
                  </a:lnTo>
                  <a:lnTo>
                    <a:pt x="1704" y="520"/>
                  </a:lnTo>
                  <a:lnTo>
                    <a:pt x="1702" y="520"/>
                  </a:lnTo>
                  <a:lnTo>
                    <a:pt x="1697" y="516"/>
                  </a:lnTo>
                  <a:lnTo>
                    <a:pt x="1690" y="514"/>
                  </a:lnTo>
                  <a:lnTo>
                    <a:pt x="1682" y="507"/>
                  </a:lnTo>
                  <a:lnTo>
                    <a:pt x="1677" y="505"/>
                  </a:lnTo>
                  <a:lnTo>
                    <a:pt x="1670" y="505"/>
                  </a:lnTo>
                  <a:lnTo>
                    <a:pt x="1668" y="503"/>
                  </a:lnTo>
                  <a:lnTo>
                    <a:pt x="1666" y="503"/>
                  </a:lnTo>
                  <a:lnTo>
                    <a:pt x="1664" y="498"/>
                  </a:lnTo>
                  <a:lnTo>
                    <a:pt x="1661" y="494"/>
                  </a:lnTo>
                  <a:lnTo>
                    <a:pt x="1657" y="494"/>
                  </a:lnTo>
                  <a:lnTo>
                    <a:pt x="1646" y="483"/>
                  </a:lnTo>
                  <a:lnTo>
                    <a:pt x="1633" y="478"/>
                  </a:lnTo>
                  <a:lnTo>
                    <a:pt x="1630" y="478"/>
                  </a:lnTo>
                  <a:lnTo>
                    <a:pt x="1624" y="481"/>
                  </a:lnTo>
                  <a:lnTo>
                    <a:pt x="1602" y="481"/>
                  </a:lnTo>
                  <a:lnTo>
                    <a:pt x="1601" y="481"/>
                  </a:lnTo>
                  <a:lnTo>
                    <a:pt x="1575" y="481"/>
                  </a:lnTo>
                  <a:lnTo>
                    <a:pt x="1570" y="478"/>
                  </a:lnTo>
                  <a:lnTo>
                    <a:pt x="1564" y="478"/>
                  </a:lnTo>
                  <a:lnTo>
                    <a:pt x="1559" y="474"/>
                  </a:lnTo>
                  <a:lnTo>
                    <a:pt x="1553" y="474"/>
                  </a:lnTo>
                  <a:lnTo>
                    <a:pt x="1551" y="472"/>
                  </a:lnTo>
                  <a:lnTo>
                    <a:pt x="1542" y="472"/>
                  </a:lnTo>
                  <a:lnTo>
                    <a:pt x="1540" y="470"/>
                  </a:lnTo>
                  <a:lnTo>
                    <a:pt x="1537" y="470"/>
                  </a:lnTo>
                  <a:lnTo>
                    <a:pt x="1535" y="469"/>
                  </a:lnTo>
                  <a:lnTo>
                    <a:pt x="1535" y="459"/>
                  </a:lnTo>
                  <a:lnTo>
                    <a:pt x="1531" y="452"/>
                  </a:lnTo>
                  <a:lnTo>
                    <a:pt x="1531" y="450"/>
                  </a:lnTo>
                  <a:lnTo>
                    <a:pt x="1528" y="443"/>
                  </a:lnTo>
                  <a:lnTo>
                    <a:pt x="1528" y="441"/>
                  </a:lnTo>
                  <a:lnTo>
                    <a:pt x="1524" y="438"/>
                  </a:lnTo>
                  <a:lnTo>
                    <a:pt x="1524" y="432"/>
                  </a:lnTo>
                  <a:lnTo>
                    <a:pt x="1522" y="430"/>
                  </a:lnTo>
                  <a:lnTo>
                    <a:pt x="1522" y="425"/>
                  </a:lnTo>
                  <a:lnTo>
                    <a:pt x="1520" y="421"/>
                  </a:lnTo>
                  <a:lnTo>
                    <a:pt x="1517" y="418"/>
                  </a:lnTo>
                  <a:lnTo>
                    <a:pt x="1517" y="410"/>
                  </a:lnTo>
                  <a:lnTo>
                    <a:pt x="1513" y="408"/>
                  </a:lnTo>
                  <a:lnTo>
                    <a:pt x="1513" y="407"/>
                  </a:lnTo>
                  <a:lnTo>
                    <a:pt x="1500" y="397"/>
                  </a:lnTo>
                  <a:lnTo>
                    <a:pt x="1491" y="396"/>
                  </a:lnTo>
                  <a:lnTo>
                    <a:pt x="1484" y="394"/>
                  </a:lnTo>
                  <a:lnTo>
                    <a:pt x="1473" y="385"/>
                  </a:lnTo>
                  <a:lnTo>
                    <a:pt x="1468" y="383"/>
                  </a:lnTo>
                  <a:lnTo>
                    <a:pt x="1466" y="381"/>
                  </a:lnTo>
                  <a:lnTo>
                    <a:pt x="1462" y="381"/>
                  </a:lnTo>
                  <a:lnTo>
                    <a:pt x="1455" y="387"/>
                  </a:lnTo>
                  <a:lnTo>
                    <a:pt x="1446" y="387"/>
                  </a:lnTo>
                  <a:lnTo>
                    <a:pt x="1444" y="385"/>
                  </a:lnTo>
                  <a:lnTo>
                    <a:pt x="1415" y="385"/>
                  </a:lnTo>
                  <a:lnTo>
                    <a:pt x="1413" y="383"/>
                  </a:lnTo>
                  <a:lnTo>
                    <a:pt x="1406" y="383"/>
                  </a:lnTo>
                  <a:lnTo>
                    <a:pt x="1389" y="376"/>
                  </a:lnTo>
                  <a:lnTo>
                    <a:pt x="1388" y="374"/>
                  </a:lnTo>
                  <a:lnTo>
                    <a:pt x="1382" y="374"/>
                  </a:lnTo>
                  <a:lnTo>
                    <a:pt x="1380" y="372"/>
                  </a:lnTo>
                  <a:lnTo>
                    <a:pt x="1378" y="372"/>
                  </a:lnTo>
                  <a:lnTo>
                    <a:pt x="1371" y="370"/>
                  </a:lnTo>
                  <a:lnTo>
                    <a:pt x="1367" y="365"/>
                  </a:lnTo>
                  <a:lnTo>
                    <a:pt x="1367" y="359"/>
                  </a:lnTo>
                  <a:lnTo>
                    <a:pt x="1367" y="357"/>
                  </a:lnTo>
                  <a:lnTo>
                    <a:pt x="1364" y="354"/>
                  </a:lnTo>
                  <a:lnTo>
                    <a:pt x="1362" y="348"/>
                  </a:lnTo>
                  <a:lnTo>
                    <a:pt x="1355" y="341"/>
                  </a:lnTo>
                  <a:lnTo>
                    <a:pt x="1351" y="337"/>
                  </a:lnTo>
                  <a:lnTo>
                    <a:pt x="1347" y="337"/>
                  </a:lnTo>
                  <a:lnTo>
                    <a:pt x="1346" y="336"/>
                  </a:lnTo>
                  <a:lnTo>
                    <a:pt x="1342" y="336"/>
                  </a:lnTo>
                  <a:lnTo>
                    <a:pt x="1337" y="332"/>
                  </a:lnTo>
                  <a:lnTo>
                    <a:pt x="1335" y="328"/>
                  </a:lnTo>
                  <a:lnTo>
                    <a:pt x="1335" y="323"/>
                  </a:lnTo>
                  <a:lnTo>
                    <a:pt x="1329" y="312"/>
                  </a:lnTo>
                  <a:lnTo>
                    <a:pt x="1327" y="305"/>
                  </a:lnTo>
                  <a:lnTo>
                    <a:pt x="1326" y="301"/>
                  </a:lnTo>
                  <a:lnTo>
                    <a:pt x="1322" y="294"/>
                  </a:lnTo>
                  <a:lnTo>
                    <a:pt x="1316" y="288"/>
                  </a:lnTo>
                  <a:lnTo>
                    <a:pt x="1311" y="279"/>
                  </a:lnTo>
                  <a:lnTo>
                    <a:pt x="1311" y="274"/>
                  </a:lnTo>
                  <a:lnTo>
                    <a:pt x="1309" y="272"/>
                  </a:lnTo>
                  <a:lnTo>
                    <a:pt x="1309" y="263"/>
                  </a:lnTo>
                  <a:lnTo>
                    <a:pt x="1309" y="259"/>
                  </a:lnTo>
                  <a:lnTo>
                    <a:pt x="1304" y="255"/>
                  </a:lnTo>
                  <a:lnTo>
                    <a:pt x="1296" y="254"/>
                  </a:lnTo>
                  <a:lnTo>
                    <a:pt x="1295" y="252"/>
                  </a:lnTo>
                  <a:lnTo>
                    <a:pt x="1293" y="252"/>
                  </a:lnTo>
                  <a:lnTo>
                    <a:pt x="1282" y="241"/>
                  </a:lnTo>
                  <a:lnTo>
                    <a:pt x="1280" y="239"/>
                  </a:lnTo>
                  <a:lnTo>
                    <a:pt x="1275" y="234"/>
                  </a:lnTo>
                  <a:lnTo>
                    <a:pt x="1275" y="230"/>
                  </a:lnTo>
                  <a:lnTo>
                    <a:pt x="1275" y="224"/>
                  </a:lnTo>
                  <a:lnTo>
                    <a:pt x="1271" y="219"/>
                  </a:lnTo>
                  <a:lnTo>
                    <a:pt x="1262" y="215"/>
                  </a:lnTo>
                  <a:lnTo>
                    <a:pt x="1258" y="215"/>
                  </a:lnTo>
                  <a:lnTo>
                    <a:pt x="1256" y="217"/>
                  </a:lnTo>
                  <a:lnTo>
                    <a:pt x="1249" y="217"/>
                  </a:lnTo>
                  <a:lnTo>
                    <a:pt x="1247" y="214"/>
                  </a:lnTo>
                  <a:lnTo>
                    <a:pt x="1245" y="206"/>
                  </a:lnTo>
                  <a:lnTo>
                    <a:pt x="1240" y="201"/>
                  </a:lnTo>
                  <a:lnTo>
                    <a:pt x="1240" y="197"/>
                  </a:lnTo>
                  <a:lnTo>
                    <a:pt x="1238" y="197"/>
                  </a:lnTo>
                  <a:lnTo>
                    <a:pt x="1238" y="179"/>
                  </a:lnTo>
                  <a:lnTo>
                    <a:pt x="1235" y="172"/>
                  </a:lnTo>
                  <a:lnTo>
                    <a:pt x="1231" y="168"/>
                  </a:lnTo>
                  <a:lnTo>
                    <a:pt x="1225" y="164"/>
                  </a:lnTo>
                  <a:lnTo>
                    <a:pt x="1222" y="161"/>
                  </a:lnTo>
                  <a:lnTo>
                    <a:pt x="1222" y="157"/>
                  </a:lnTo>
                  <a:lnTo>
                    <a:pt x="1218" y="153"/>
                  </a:lnTo>
                  <a:lnTo>
                    <a:pt x="1216" y="153"/>
                  </a:lnTo>
                  <a:lnTo>
                    <a:pt x="1213" y="148"/>
                  </a:lnTo>
                  <a:lnTo>
                    <a:pt x="1213" y="144"/>
                  </a:lnTo>
                  <a:lnTo>
                    <a:pt x="1209" y="142"/>
                  </a:lnTo>
                  <a:lnTo>
                    <a:pt x="1205" y="142"/>
                  </a:lnTo>
                  <a:lnTo>
                    <a:pt x="1205" y="137"/>
                  </a:lnTo>
                  <a:lnTo>
                    <a:pt x="1200" y="133"/>
                  </a:lnTo>
                  <a:lnTo>
                    <a:pt x="1195" y="132"/>
                  </a:lnTo>
                  <a:lnTo>
                    <a:pt x="1195" y="130"/>
                  </a:lnTo>
                  <a:lnTo>
                    <a:pt x="1191" y="128"/>
                  </a:lnTo>
                  <a:lnTo>
                    <a:pt x="1191" y="124"/>
                  </a:lnTo>
                  <a:lnTo>
                    <a:pt x="1180" y="112"/>
                  </a:lnTo>
                  <a:lnTo>
                    <a:pt x="1174" y="110"/>
                  </a:lnTo>
                  <a:lnTo>
                    <a:pt x="1169" y="106"/>
                  </a:lnTo>
                  <a:lnTo>
                    <a:pt x="1167" y="106"/>
                  </a:lnTo>
                  <a:lnTo>
                    <a:pt x="1165" y="102"/>
                  </a:lnTo>
                  <a:lnTo>
                    <a:pt x="1160" y="101"/>
                  </a:lnTo>
                  <a:lnTo>
                    <a:pt x="1158" y="99"/>
                  </a:lnTo>
                  <a:lnTo>
                    <a:pt x="1144" y="91"/>
                  </a:lnTo>
                  <a:lnTo>
                    <a:pt x="1142" y="91"/>
                  </a:lnTo>
                  <a:lnTo>
                    <a:pt x="1140" y="91"/>
                  </a:lnTo>
                  <a:lnTo>
                    <a:pt x="1134" y="90"/>
                  </a:lnTo>
                  <a:lnTo>
                    <a:pt x="1125" y="82"/>
                  </a:lnTo>
                  <a:lnTo>
                    <a:pt x="1124" y="82"/>
                  </a:lnTo>
                  <a:lnTo>
                    <a:pt x="1120" y="81"/>
                  </a:lnTo>
                  <a:lnTo>
                    <a:pt x="1118" y="81"/>
                  </a:lnTo>
                  <a:lnTo>
                    <a:pt x="1111" y="75"/>
                  </a:lnTo>
                  <a:lnTo>
                    <a:pt x="1109" y="75"/>
                  </a:lnTo>
                  <a:lnTo>
                    <a:pt x="1100" y="70"/>
                  </a:lnTo>
                  <a:lnTo>
                    <a:pt x="1087" y="70"/>
                  </a:lnTo>
                  <a:lnTo>
                    <a:pt x="1085" y="71"/>
                  </a:lnTo>
                  <a:lnTo>
                    <a:pt x="1082" y="71"/>
                  </a:lnTo>
                  <a:lnTo>
                    <a:pt x="1076" y="68"/>
                  </a:lnTo>
                  <a:lnTo>
                    <a:pt x="1071" y="68"/>
                  </a:lnTo>
                  <a:lnTo>
                    <a:pt x="1073" y="62"/>
                  </a:lnTo>
                  <a:lnTo>
                    <a:pt x="1073" y="61"/>
                  </a:lnTo>
                  <a:lnTo>
                    <a:pt x="1074" y="59"/>
                  </a:lnTo>
                  <a:lnTo>
                    <a:pt x="1074" y="57"/>
                  </a:lnTo>
                  <a:lnTo>
                    <a:pt x="1076" y="57"/>
                  </a:lnTo>
                  <a:lnTo>
                    <a:pt x="1076" y="55"/>
                  </a:lnTo>
                  <a:lnTo>
                    <a:pt x="1076" y="53"/>
                  </a:lnTo>
                  <a:lnTo>
                    <a:pt x="1076" y="51"/>
                  </a:lnTo>
                  <a:lnTo>
                    <a:pt x="1080" y="51"/>
                  </a:lnTo>
                  <a:lnTo>
                    <a:pt x="1080" y="48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3" y="44"/>
                  </a:lnTo>
                  <a:lnTo>
                    <a:pt x="1083" y="42"/>
                  </a:lnTo>
                  <a:lnTo>
                    <a:pt x="1085" y="42"/>
                  </a:lnTo>
                  <a:lnTo>
                    <a:pt x="1087" y="42"/>
                  </a:lnTo>
                  <a:lnTo>
                    <a:pt x="1085" y="40"/>
                  </a:lnTo>
                  <a:lnTo>
                    <a:pt x="1087" y="39"/>
                  </a:lnTo>
                  <a:lnTo>
                    <a:pt x="1089" y="39"/>
                  </a:lnTo>
                  <a:lnTo>
                    <a:pt x="1089" y="37"/>
                  </a:lnTo>
                  <a:lnTo>
                    <a:pt x="1091" y="39"/>
                  </a:lnTo>
                  <a:lnTo>
                    <a:pt x="1091" y="37"/>
                  </a:lnTo>
                  <a:lnTo>
                    <a:pt x="1093" y="35"/>
                  </a:lnTo>
                  <a:lnTo>
                    <a:pt x="1091" y="33"/>
                  </a:lnTo>
                  <a:lnTo>
                    <a:pt x="1093" y="33"/>
                  </a:lnTo>
                  <a:lnTo>
                    <a:pt x="1094" y="33"/>
                  </a:lnTo>
                  <a:lnTo>
                    <a:pt x="1096" y="31"/>
                  </a:lnTo>
                  <a:lnTo>
                    <a:pt x="1098" y="31"/>
                  </a:lnTo>
                  <a:lnTo>
                    <a:pt x="1098" y="30"/>
                  </a:lnTo>
                  <a:lnTo>
                    <a:pt x="1100" y="30"/>
                  </a:lnTo>
                  <a:lnTo>
                    <a:pt x="1102" y="28"/>
                  </a:lnTo>
                  <a:lnTo>
                    <a:pt x="1103" y="28"/>
                  </a:lnTo>
                  <a:lnTo>
                    <a:pt x="1103" y="26"/>
                  </a:lnTo>
                  <a:lnTo>
                    <a:pt x="1105" y="26"/>
                  </a:lnTo>
                  <a:lnTo>
                    <a:pt x="1107" y="24"/>
                  </a:lnTo>
                  <a:lnTo>
                    <a:pt x="1107" y="22"/>
                  </a:lnTo>
                  <a:lnTo>
                    <a:pt x="1107" y="20"/>
                  </a:lnTo>
                  <a:lnTo>
                    <a:pt x="1109" y="20"/>
                  </a:lnTo>
                  <a:lnTo>
                    <a:pt x="1111" y="19"/>
                  </a:lnTo>
                  <a:lnTo>
                    <a:pt x="1113" y="19"/>
                  </a:lnTo>
                  <a:lnTo>
                    <a:pt x="1114" y="19"/>
                  </a:lnTo>
                  <a:lnTo>
                    <a:pt x="1116" y="19"/>
                  </a:lnTo>
                  <a:lnTo>
                    <a:pt x="1118" y="19"/>
                  </a:lnTo>
                  <a:lnTo>
                    <a:pt x="1122" y="15"/>
                  </a:lnTo>
                  <a:lnTo>
                    <a:pt x="1120" y="15"/>
                  </a:lnTo>
                  <a:lnTo>
                    <a:pt x="1120" y="13"/>
                  </a:lnTo>
                  <a:lnTo>
                    <a:pt x="1122" y="11"/>
                  </a:lnTo>
                  <a:lnTo>
                    <a:pt x="1122" y="10"/>
                  </a:lnTo>
                  <a:lnTo>
                    <a:pt x="1124" y="10"/>
                  </a:lnTo>
                  <a:lnTo>
                    <a:pt x="1124" y="8"/>
                  </a:lnTo>
                  <a:lnTo>
                    <a:pt x="1125" y="8"/>
                  </a:lnTo>
                  <a:lnTo>
                    <a:pt x="1127" y="8"/>
                  </a:lnTo>
                  <a:lnTo>
                    <a:pt x="1129" y="6"/>
                  </a:lnTo>
                  <a:lnTo>
                    <a:pt x="1131" y="8"/>
                  </a:lnTo>
                  <a:lnTo>
                    <a:pt x="1131" y="10"/>
                  </a:lnTo>
                  <a:lnTo>
                    <a:pt x="1133" y="11"/>
                  </a:lnTo>
                  <a:lnTo>
                    <a:pt x="1131" y="11"/>
                  </a:lnTo>
                  <a:lnTo>
                    <a:pt x="1131" y="13"/>
                  </a:lnTo>
                  <a:lnTo>
                    <a:pt x="1129" y="13"/>
                  </a:lnTo>
                  <a:lnTo>
                    <a:pt x="1129" y="15"/>
                  </a:lnTo>
                  <a:lnTo>
                    <a:pt x="1131" y="15"/>
                  </a:lnTo>
                  <a:lnTo>
                    <a:pt x="1133" y="15"/>
                  </a:lnTo>
                  <a:lnTo>
                    <a:pt x="1134" y="15"/>
                  </a:lnTo>
                  <a:lnTo>
                    <a:pt x="1136" y="15"/>
                  </a:lnTo>
                  <a:lnTo>
                    <a:pt x="1138" y="15"/>
                  </a:lnTo>
                  <a:lnTo>
                    <a:pt x="1140" y="15"/>
                  </a:lnTo>
                  <a:lnTo>
                    <a:pt x="1140" y="17"/>
                  </a:lnTo>
                  <a:lnTo>
                    <a:pt x="1144" y="15"/>
                  </a:lnTo>
                  <a:lnTo>
                    <a:pt x="1145" y="15"/>
                  </a:lnTo>
                  <a:lnTo>
                    <a:pt x="1145" y="13"/>
                  </a:lnTo>
                  <a:lnTo>
                    <a:pt x="1147" y="13"/>
                  </a:lnTo>
                  <a:lnTo>
                    <a:pt x="1149" y="11"/>
                  </a:lnTo>
                  <a:lnTo>
                    <a:pt x="1151" y="11"/>
                  </a:lnTo>
                  <a:lnTo>
                    <a:pt x="1153" y="10"/>
                  </a:lnTo>
                  <a:lnTo>
                    <a:pt x="1154" y="10"/>
                  </a:lnTo>
                  <a:lnTo>
                    <a:pt x="1156" y="11"/>
                  </a:lnTo>
                  <a:lnTo>
                    <a:pt x="1156" y="13"/>
                  </a:lnTo>
                  <a:lnTo>
                    <a:pt x="1158" y="15"/>
                  </a:lnTo>
                  <a:lnTo>
                    <a:pt x="1160" y="15"/>
                  </a:lnTo>
                  <a:lnTo>
                    <a:pt x="1160" y="17"/>
                  </a:lnTo>
                  <a:lnTo>
                    <a:pt x="1162" y="17"/>
                  </a:lnTo>
                  <a:lnTo>
                    <a:pt x="1164" y="17"/>
                  </a:lnTo>
                  <a:lnTo>
                    <a:pt x="1165" y="19"/>
                  </a:lnTo>
                  <a:lnTo>
                    <a:pt x="1167" y="19"/>
                  </a:lnTo>
                  <a:lnTo>
                    <a:pt x="1167" y="17"/>
                  </a:lnTo>
                  <a:lnTo>
                    <a:pt x="1169" y="17"/>
                  </a:lnTo>
                  <a:lnTo>
                    <a:pt x="1169" y="15"/>
                  </a:lnTo>
                  <a:lnTo>
                    <a:pt x="1171" y="13"/>
                  </a:lnTo>
                  <a:lnTo>
                    <a:pt x="1173" y="13"/>
                  </a:lnTo>
                  <a:lnTo>
                    <a:pt x="1173" y="11"/>
                  </a:lnTo>
                  <a:lnTo>
                    <a:pt x="1174" y="10"/>
                  </a:lnTo>
                  <a:lnTo>
                    <a:pt x="1176" y="11"/>
                  </a:lnTo>
                  <a:lnTo>
                    <a:pt x="1178" y="10"/>
                  </a:lnTo>
                  <a:lnTo>
                    <a:pt x="1180" y="10"/>
                  </a:lnTo>
                  <a:lnTo>
                    <a:pt x="1182" y="10"/>
                  </a:lnTo>
                  <a:lnTo>
                    <a:pt x="1184" y="10"/>
                  </a:lnTo>
                  <a:lnTo>
                    <a:pt x="1185" y="8"/>
                  </a:lnTo>
                  <a:lnTo>
                    <a:pt x="1187" y="8"/>
                  </a:lnTo>
                  <a:lnTo>
                    <a:pt x="1189" y="10"/>
                  </a:lnTo>
                  <a:lnTo>
                    <a:pt x="1191" y="10"/>
                  </a:lnTo>
                  <a:lnTo>
                    <a:pt x="1193" y="10"/>
                  </a:lnTo>
                  <a:lnTo>
                    <a:pt x="1196" y="10"/>
                  </a:lnTo>
                  <a:lnTo>
                    <a:pt x="1200" y="11"/>
                  </a:lnTo>
                  <a:lnTo>
                    <a:pt x="1202" y="11"/>
                  </a:lnTo>
                  <a:lnTo>
                    <a:pt x="1204" y="11"/>
                  </a:lnTo>
                  <a:lnTo>
                    <a:pt x="1205" y="10"/>
                  </a:lnTo>
                  <a:lnTo>
                    <a:pt x="1205" y="8"/>
                  </a:lnTo>
                  <a:lnTo>
                    <a:pt x="1207" y="8"/>
                  </a:lnTo>
                  <a:lnTo>
                    <a:pt x="1207" y="6"/>
                  </a:lnTo>
                  <a:lnTo>
                    <a:pt x="1207" y="4"/>
                  </a:lnTo>
                  <a:lnTo>
                    <a:pt x="1207" y="2"/>
                  </a:lnTo>
                  <a:lnTo>
                    <a:pt x="1209" y="2"/>
                  </a:lnTo>
                  <a:lnTo>
                    <a:pt x="1211" y="2"/>
                  </a:lnTo>
                  <a:lnTo>
                    <a:pt x="1211" y="4"/>
                  </a:lnTo>
                  <a:lnTo>
                    <a:pt x="1213" y="4"/>
                  </a:lnTo>
                  <a:lnTo>
                    <a:pt x="1213" y="6"/>
                  </a:lnTo>
                  <a:lnTo>
                    <a:pt x="1213" y="8"/>
                  </a:lnTo>
                  <a:lnTo>
                    <a:pt x="1215" y="8"/>
                  </a:lnTo>
                  <a:lnTo>
                    <a:pt x="1215" y="6"/>
                  </a:lnTo>
                  <a:lnTo>
                    <a:pt x="1215" y="4"/>
                  </a:lnTo>
                  <a:lnTo>
                    <a:pt x="1216" y="4"/>
                  </a:lnTo>
                  <a:lnTo>
                    <a:pt x="1218" y="4"/>
                  </a:lnTo>
                  <a:lnTo>
                    <a:pt x="1218" y="2"/>
                  </a:lnTo>
                  <a:lnTo>
                    <a:pt x="1218" y="0"/>
                  </a:lnTo>
                  <a:lnTo>
                    <a:pt x="1220" y="0"/>
                  </a:lnTo>
                  <a:lnTo>
                    <a:pt x="1220" y="2"/>
                  </a:lnTo>
                  <a:lnTo>
                    <a:pt x="1220" y="4"/>
                  </a:lnTo>
                  <a:lnTo>
                    <a:pt x="1222" y="6"/>
                  </a:lnTo>
                  <a:lnTo>
                    <a:pt x="122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4163" y="3078"/>
              <a:ext cx="12" cy="5"/>
            </a:xfrm>
            <a:custGeom>
              <a:avLst/>
              <a:gdLst>
                <a:gd name="T0" fmla="*/ 12 w 12"/>
                <a:gd name="T1" fmla="*/ 5 h 5"/>
                <a:gd name="T2" fmla="*/ 3 w 12"/>
                <a:gd name="T3" fmla="*/ 5 h 5"/>
                <a:gd name="T4" fmla="*/ 0 w 12"/>
                <a:gd name="T5" fmla="*/ 2 h 5"/>
                <a:gd name="T6" fmla="*/ 1 w 12"/>
                <a:gd name="T7" fmla="*/ 0 h 5"/>
                <a:gd name="T8" fmla="*/ 5 w 12"/>
                <a:gd name="T9" fmla="*/ 0 h 5"/>
                <a:gd name="T10" fmla="*/ 7 w 12"/>
                <a:gd name="T11" fmla="*/ 2 h 5"/>
                <a:gd name="T12" fmla="*/ 10 w 12"/>
                <a:gd name="T13" fmla="*/ 2 h 5"/>
                <a:gd name="T14" fmla="*/ 12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3394" y="3047"/>
              <a:ext cx="9" cy="7"/>
            </a:xfrm>
            <a:custGeom>
              <a:avLst/>
              <a:gdLst>
                <a:gd name="T0" fmla="*/ 7 w 9"/>
                <a:gd name="T1" fmla="*/ 7 h 7"/>
                <a:gd name="T2" fmla="*/ 4 w 9"/>
                <a:gd name="T3" fmla="*/ 7 h 7"/>
                <a:gd name="T4" fmla="*/ 0 w 9"/>
                <a:gd name="T5" fmla="*/ 5 h 7"/>
                <a:gd name="T6" fmla="*/ 0 w 9"/>
                <a:gd name="T7" fmla="*/ 3 h 7"/>
                <a:gd name="T8" fmla="*/ 2 w 9"/>
                <a:gd name="T9" fmla="*/ 0 h 7"/>
                <a:gd name="T10" fmla="*/ 6 w 9"/>
                <a:gd name="T11" fmla="*/ 0 h 7"/>
                <a:gd name="T12" fmla="*/ 9 w 9"/>
                <a:gd name="T13" fmla="*/ 3 h 7"/>
                <a:gd name="T14" fmla="*/ 7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4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3"/>
                  </a:lnTo>
                  <a:lnTo>
                    <a:pt x="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1" name="Freeform 47"/>
            <p:cNvSpPr>
              <a:spLocks/>
            </p:cNvSpPr>
            <p:nvPr/>
          </p:nvSpPr>
          <p:spPr bwMode="auto">
            <a:xfrm>
              <a:off x="4075" y="3047"/>
              <a:ext cx="17" cy="11"/>
            </a:xfrm>
            <a:custGeom>
              <a:avLst/>
              <a:gdLst>
                <a:gd name="T0" fmla="*/ 7 w 17"/>
                <a:gd name="T1" fmla="*/ 0 h 11"/>
                <a:gd name="T2" fmla="*/ 11 w 17"/>
                <a:gd name="T3" fmla="*/ 3 h 11"/>
                <a:gd name="T4" fmla="*/ 13 w 17"/>
                <a:gd name="T5" fmla="*/ 3 h 11"/>
                <a:gd name="T6" fmla="*/ 17 w 17"/>
                <a:gd name="T7" fmla="*/ 7 h 11"/>
                <a:gd name="T8" fmla="*/ 9 w 17"/>
                <a:gd name="T9" fmla="*/ 11 h 11"/>
                <a:gd name="T10" fmla="*/ 0 w 17"/>
                <a:gd name="T11" fmla="*/ 7 h 11"/>
                <a:gd name="T12" fmla="*/ 2 w 17"/>
                <a:gd name="T13" fmla="*/ 5 h 11"/>
                <a:gd name="T14" fmla="*/ 2 w 17"/>
                <a:gd name="T15" fmla="*/ 2 h 11"/>
                <a:gd name="T16" fmla="*/ 4 w 17"/>
                <a:gd name="T17" fmla="*/ 2 h 11"/>
                <a:gd name="T18" fmla="*/ 6 w 17"/>
                <a:gd name="T19" fmla="*/ 3 h 11"/>
                <a:gd name="T20" fmla="*/ 6 w 17"/>
                <a:gd name="T21" fmla="*/ 0 h 11"/>
                <a:gd name="T22" fmla="*/ 7 w 17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lnTo>
                    <a:pt x="11" y="3"/>
                  </a:lnTo>
                  <a:lnTo>
                    <a:pt x="13" y="3"/>
                  </a:lnTo>
                  <a:lnTo>
                    <a:pt x="17" y="7"/>
                  </a:lnTo>
                  <a:lnTo>
                    <a:pt x="9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2" name="Freeform 48"/>
            <p:cNvSpPr>
              <a:spLocks/>
            </p:cNvSpPr>
            <p:nvPr/>
          </p:nvSpPr>
          <p:spPr bwMode="auto">
            <a:xfrm>
              <a:off x="4090" y="304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3" name="Freeform 49"/>
            <p:cNvSpPr>
              <a:spLocks/>
            </p:cNvSpPr>
            <p:nvPr/>
          </p:nvSpPr>
          <p:spPr bwMode="auto">
            <a:xfrm>
              <a:off x="4097" y="304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3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0 h 5"/>
                <a:gd name="T12" fmla="*/ 4 w 4"/>
                <a:gd name="T13" fmla="*/ 2 h 5"/>
                <a:gd name="T14" fmla="*/ 4 w 4"/>
                <a:gd name="T15" fmla="*/ 3 h 5"/>
                <a:gd name="T16" fmla="*/ 2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4" name="Freeform 50"/>
            <p:cNvSpPr>
              <a:spLocks/>
            </p:cNvSpPr>
            <p:nvPr/>
          </p:nvSpPr>
          <p:spPr bwMode="auto">
            <a:xfrm>
              <a:off x="4072" y="3047"/>
              <a:ext cx="3" cy="5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1 w 3"/>
                <a:gd name="T5" fmla="*/ 5 h 5"/>
                <a:gd name="T6" fmla="*/ 0 w 3"/>
                <a:gd name="T7" fmla="*/ 3 h 5"/>
                <a:gd name="T8" fmla="*/ 0 w 3"/>
                <a:gd name="T9" fmla="*/ 0 h 5"/>
                <a:gd name="T10" fmla="*/ 1 w 3"/>
                <a:gd name="T11" fmla="*/ 0 h 5"/>
                <a:gd name="T12" fmla="*/ 3 w 3"/>
                <a:gd name="T13" fmla="*/ 2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5" name="Rectangle 51"/>
            <p:cNvSpPr>
              <a:spLocks noChangeArrowheads="1"/>
            </p:cNvSpPr>
            <p:nvPr/>
          </p:nvSpPr>
          <p:spPr bwMode="auto">
            <a:xfrm>
              <a:off x="4082" y="30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6" name="Freeform 52"/>
            <p:cNvSpPr>
              <a:spLocks/>
            </p:cNvSpPr>
            <p:nvPr/>
          </p:nvSpPr>
          <p:spPr bwMode="auto">
            <a:xfrm>
              <a:off x="4077" y="3045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7" name="Freeform 53"/>
            <p:cNvSpPr>
              <a:spLocks/>
            </p:cNvSpPr>
            <p:nvPr/>
          </p:nvSpPr>
          <p:spPr bwMode="auto">
            <a:xfrm>
              <a:off x="3318" y="3030"/>
              <a:ext cx="5" cy="17"/>
            </a:xfrm>
            <a:custGeom>
              <a:avLst/>
              <a:gdLst>
                <a:gd name="T0" fmla="*/ 5 w 5"/>
                <a:gd name="T1" fmla="*/ 15 h 17"/>
                <a:gd name="T2" fmla="*/ 3 w 5"/>
                <a:gd name="T3" fmla="*/ 17 h 17"/>
                <a:gd name="T4" fmla="*/ 0 w 5"/>
                <a:gd name="T5" fmla="*/ 11 h 17"/>
                <a:gd name="T6" fmla="*/ 0 w 5"/>
                <a:gd name="T7" fmla="*/ 4 h 17"/>
                <a:gd name="T8" fmla="*/ 3 w 5"/>
                <a:gd name="T9" fmla="*/ 0 h 17"/>
                <a:gd name="T10" fmla="*/ 3 w 5"/>
                <a:gd name="T11" fmla="*/ 8 h 17"/>
                <a:gd name="T12" fmla="*/ 5 w 5"/>
                <a:gd name="T13" fmla="*/ 9 h 17"/>
                <a:gd name="T14" fmla="*/ 5 w 5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5" y="15"/>
                  </a:moveTo>
                  <a:lnTo>
                    <a:pt x="3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8"/>
                  </a:lnTo>
                  <a:lnTo>
                    <a:pt x="5" y="9"/>
                  </a:lnTo>
                  <a:lnTo>
                    <a:pt x="5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8" name="Freeform 54"/>
            <p:cNvSpPr>
              <a:spLocks/>
            </p:cNvSpPr>
            <p:nvPr/>
          </p:nvSpPr>
          <p:spPr bwMode="auto">
            <a:xfrm>
              <a:off x="3130" y="2757"/>
              <a:ext cx="7" cy="6"/>
            </a:xfrm>
            <a:custGeom>
              <a:avLst/>
              <a:gdLst>
                <a:gd name="T0" fmla="*/ 7 w 7"/>
                <a:gd name="T1" fmla="*/ 4 h 6"/>
                <a:gd name="T2" fmla="*/ 6 w 7"/>
                <a:gd name="T3" fmla="*/ 6 h 6"/>
                <a:gd name="T4" fmla="*/ 2 w 7"/>
                <a:gd name="T5" fmla="*/ 6 h 6"/>
                <a:gd name="T6" fmla="*/ 0 w 7"/>
                <a:gd name="T7" fmla="*/ 4 h 6"/>
                <a:gd name="T8" fmla="*/ 2 w 7"/>
                <a:gd name="T9" fmla="*/ 0 h 6"/>
                <a:gd name="T10" fmla="*/ 7 w 7"/>
                <a:gd name="T11" fmla="*/ 0 h 6"/>
                <a:gd name="T12" fmla="*/ 7 w 7"/>
                <a:gd name="T13" fmla="*/ 2 h 6"/>
                <a:gd name="T14" fmla="*/ 7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6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99" name="Freeform 55"/>
            <p:cNvSpPr>
              <a:spLocks/>
            </p:cNvSpPr>
            <p:nvPr/>
          </p:nvSpPr>
          <p:spPr bwMode="auto">
            <a:xfrm>
              <a:off x="3103" y="2752"/>
              <a:ext cx="7" cy="3"/>
            </a:xfrm>
            <a:custGeom>
              <a:avLst/>
              <a:gdLst>
                <a:gd name="T0" fmla="*/ 5 w 7"/>
                <a:gd name="T1" fmla="*/ 3 h 3"/>
                <a:gd name="T2" fmla="*/ 2 w 7"/>
                <a:gd name="T3" fmla="*/ 3 h 3"/>
                <a:gd name="T4" fmla="*/ 0 w 7"/>
                <a:gd name="T5" fmla="*/ 2 h 3"/>
                <a:gd name="T6" fmla="*/ 2 w 7"/>
                <a:gd name="T7" fmla="*/ 0 h 3"/>
                <a:gd name="T8" fmla="*/ 5 w 7"/>
                <a:gd name="T9" fmla="*/ 0 h 3"/>
                <a:gd name="T10" fmla="*/ 7 w 7"/>
                <a:gd name="T11" fmla="*/ 2 h 3"/>
                <a:gd name="T12" fmla="*/ 5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0" name="Freeform 56"/>
            <p:cNvSpPr>
              <a:spLocks/>
            </p:cNvSpPr>
            <p:nvPr/>
          </p:nvSpPr>
          <p:spPr bwMode="auto">
            <a:xfrm>
              <a:off x="2924" y="2662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4 w 11"/>
                <a:gd name="T3" fmla="*/ 4 h 4"/>
                <a:gd name="T4" fmla="*/ 0 w 11"/>
                <a:gd name="T5" fmla="*/ 0 h 4"/>
                <a:gd name="T6" fmla="*/ 11 w 11"/>
                <a:gd name="T7" fmla="*/ 0 h 4"/>
                <a:gd name="T8" fmla="*/ 1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1" name="Freeform 59"/>
            <p:cNvSpPr>
              <a:spLocks/>
            </p:cNvSpPr>
            <p:nvPr/>
          </p:nvSpPr>
          <p:spPr bwMode="auto">
            <a:xfrm>
              <a:off x="3491" y="2540"/>
              <a:ext cx="992" cy="949"/>
            </a:xfrm>
            <a:custGeom>
              <a:avLst/>
              <a:gdLst>
                <a:gd name="T0" fmla="*/ 990 w 992"/>
                <a:gd name="T1" fmla="*/ 940 h 949"/>
                <a:gd name="T2" fmla="*/ 992 w 992"/>
                <a:gd name="T3" fmla="*/ 917 h 949"/>
                <a:gd name="T4" fmla="*/ 976 w 992"/>
                <a:gd name="T5" fmla="*/ 909 h 949"/>
                <a:gd name="T6" fmla="*/ 970 w 992"/>
                <a:gd name="T7" fmla="*/ 904 h 949"/>
                <a:gd name="T8" fmla="*/ 968 w 992"/>
                <a:gd name="T9" fmla="*/ 895 h 949"/>
                <a:gd name="T10" fmla="*/ 961 w 992"/>
                <a:gd name="T11" fmla="*/ 895 h 949"/>
                <a:gd name="T12" fmla="*/ 956 w 992"/>
                <a:gd name="T13" fmla="*/ 886 h 949"/>
                <a:gd name="T14" fmla="*/ 946 w 992"/>
                <a:gd name="T15" fmla="*/ 891 h 949"/>
                <a:gd name="T16" fmla="*/ 939 w 992"/>
                <a:gd name="T17" fmla="*/ 884 h 949"/>
                <a:gd name="T18" fmla="*/ 928 w 992"/>
                <a:gd name="T19" fmla="*/ 864 h 949"/>
                <a:gd name="T20" fmla="*/ 886 w 992"/>
                <a:gd name="T21" fmla="*/ 804 h 949"/>
                <a:gd name="T22" fmla="*/ 857 w 992"/>
                <a:gd name="T23" fmla="*/ 753 h 949"/>
                <a:gd name="T24" fmla="*/ 834 w 992"/>
                <a:gd name="T25" fmla="*/ 714 h 949"/>
                <a:gd name="T26" fmla="*/ 828 w 992"/>
                <a:gd name="T27" fmla="*/ 702 h 949"/>
                <a:gd name="T28" fmla="*/ 817 w 992"/>
                <a:gd name="T29" fmla="*/ 691 h 949"/>
                <a:gd name="T30" fmla="*/ 804 w 992"/>
                <a:gd name="T31" fmla="*/ 687 h 949"/>
                <a:gd name="T32" fmla="*/ 786 w 992"/>
                <a:gd name="T33" fmla="*/ 680 h 949"/>
                <a:gd name="T34" fmla="*/ 766 w 992"/>
                <a:gd name="T35" fmla="*/ 682 h 949"/>
                <a:gd name="T36" fmla="*/ 755 w 992"/>
                <a:gd name="T37" fmla="*/ 674 h 949"/>
                <a:gd name="T38" fmla="*/ 746 w 992"/>
                <a:gd name="T39" fmla="*/ 667 h 949"/>
                <a:gd name="T40" fmla="*/ 737 w 992"/>
                <a:gd name="T41" fmla="*/ 667 h 949"/>
                <a:gd name="T42" fmla="*/ 724 w 992"/>
                <a:gd name="T43" fmla="*/ 667 h 949"/>
                <a:gd name="T44" fmla="*/ 713 w 992"/>
                <a:gd name="T45" fmla="*/ 669 h 949"/>
                <a:gd name="T46" fmla="*/ 710 w 992"/>
                <a:gd name="T47" fmla="*/ 660 h 949"/>
                <a:gd name="T48" fmla="*/ 697 w 992"/>
                <a:gd name="T49" fmla="*/ 656 h 949"/>
                <a:gd name="T50" fmla="*/ 690 w 992"/>
                <a:gd name="T51" fmla="*/ 654 h 949"/>
                <a:gd name="T52" fmla="*/ 679 w 992"/>
                <a:gd name="T53" fmla="*/ 647 h 949"/>
                <a:gd name="T54" fmla="*/ 664 w 992"/>
                <a:gd name="T55" fmla="*/ 640 h 949"/>
                <a:gd name="T56" fmla="*/ 655 w 992"/>
                <a:gd name="T57" fmla="*/ 627 h 949"/>
                <a:gd name="T58" fmla="*/ 686 w 992"/>
                <a:gd name="T59" fmla="*/ 583 h 949"/>
                <a:gd name="T60" fmla="*/ 693 w 992"/>
                <a:gd name="T61" fmla="*/ 550 h 949"/>
                <a:gd name="T62" fmla="*/ 673 w 992"/>
                <a:gd name="T63" fmla="*/ 532 h 949"/>
                <a:gd name="T64" fmla="*/ 633 w 992"/>
                <a:gd name="T65" fmla="*/ 520 h 949"/>
                <a:gd name="T66" fmla="*/ 593 w 992"/>
                <a:gd name="T67" fmla="*/ 498 h 949"/>
                <a:gd name="T68" fmla="*/ 504 w 992"/>
                <a:gd name="T69" fmla="*/ 481 h 949"/>
                <a:gd name="T70" fmla="*/ 464 w 992"/>
                <a:gd name="T71" fmla="*/ 469 h 949"/>
                <a:gd name="T72" fmla="*/ 451 w 992"/>
                <a:gd name="T73" fmla="*/ 425 h 949"/>
                <a:gd name="T74" fmla="*/ 402 w 992"/>
                <a:gd name="T75" fmla="*/ 385 h 949"/>
                <a:gd name="T76" fmla="*/ 335 w 992"/>
                <a:gd name="T77" fmla="*/ 383 h 949"/>
                <a:gd name="T78" fmla="*/ 296 w 992"/>
                <a:gd name="T79" fmla="*/ 357 h 949"/>
                <a:gd name="T80" fmla="*/ 264 w 992"/>
                <a:gd name="T81" fmla="*/ 328 h 949"/>
                <a:gd name="T82" fmla="*/ 238 w 992"/>
                <a:gd name="T83" fmla="*/ 272 h 949"/>
                <a:gd name="T84" fmla="*/ 204 w 992"/>
                <a:gd name="T85" fmla="*/ 234 h 949"/>
                <a:gd name="T86" fmla="*/ 174 w 992"/>
                <a:gd name="T87" fmla="*/ 206 h 949"/>
                <a:gd name="T88" fmla="*/ 151 w 992"/>
                <a:gd name="T89" fmla="*/ 157 h 949"/>
                <a:gd name="T90" fmla="*/ 124 w 992"/>
                <a:gd name="T91" fmla="*/ 132 h 949"/>
                <a:gd name="T92" fmla="*/ 89 w 992"/>
                <a:gd name="T93" fmla="*/ 101 h 949"/>
                <a:gd name="T94" fmla="*/ 47 w 992"/>
                <a:gd name="T95" fmla="*/ 81 h 949"/>
                <a:gd name="T96" fmla="*/ 2 w 992"/>
                <a:gd name="T97" fmla="*/ 62 h 949"/>
                <a:gd name="T98" fmla="*/ 9 w 992"/>
                <a:gd name="T99" fmla="*/ 48 h 949"/>
                <a:gd name="T100" fmla="*/ 18 w 992"/>
                <a:gd name="T101" fmla="*/ 39 h 949"/>
                <a:gd name="T102" fmla="*/ 27 w 992"/>
                <a:gd name="T103" fmla="*/ 31 h 949"/>
                <a:gd name="T104" fmla="*/ 36 w 992"/>
                <a:gd name="T105" fmla="*/ 20 h 949"/>
                <a:gd name="T106" fmla="*/ 49 w 992"/>
                <a:gd name="T107" fmla="*/ 13 h 949"/>
                <a:gd name="T108" fmla="*/ 60 w 992"/>
                <a:gd name="T109" fmla="*/ 10 h 949"/>
                <a:gd name="T110" fmla="*/ 65 w 992"/>
                <a:gd name="T111" fmla="*/ 15 h 949"/>
                <a:gd name="T112" fmla="*/ 80 w 992"/>
                <a:gd name="T113" fmla="*/ 11 h 949"/>
                <a:gd name="T114" fmla="*/ 93 w 992"/>
                <a:gd name="T115" fmla="*/ 17 h 949"/>
                <a:gd name="T116" fmla="*/ 103 w 992"/>
                <a:gd name="T117" fmla="*/ 10 h 949"/>
                <a:gd name="T118" fmla="*/ 120 w 992"/>
                <a:gd name="T119" fmla="*/ 10 h 949"/>
                <a:gd name="T120" fmla="*/ 136 w 992"/>
                <a:gd name="T121" fmla="*/ 6 h 949"/>
                <a:gd name="T122" fmla="*/ 144 w 992"/>
                <a:gd name="T123" fmla="*/ 8 h 949"/>
                <a:gd name="T124" fmla="*/ 149 w 992"/>
                <a:gd name="T125" fmla="*/ 4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2" h="949">
                  <a:moveTo>
                    <a:pt x="983" y="949"/>
                  </a:moveTo>
                  <a:lnTo>
                    <a:pt x="985" y="949"/>
                  </a:lnTo>
                  <a:lnTo>
                    <a:pt x="985" y="948"/>
                  </a:lnTo>
                  <a:lnTo>
                    <a:pt x="987" y="948"/>
                  </a:lnTo>
                  <a:lnTo>
                    <a:pt x="988" y="948"/>
                  </a:lnTo>
                  <a:lnTo>
                    <a:pt x="990" y="946"/>
                  </a:lnTo>
                  <a:lnTo>
                    <a:pt x="992" y="944"/>
                  </a:lnTo>
                  <a:lnTo>
                    <a:pt x="992" y="942"/>
                  </a:lnTo>
                  <a:lnTo>
                    <a:pt x="990" y="940"/>
                  </a:lnTo>
                  <a:lnTo>
                    <a:pt x="992" y="938"/>
                  </a:lnTo>
                  <a:lnTo>
                    <a:pt x="992" y="937"/>
                  </a:lnTo>
                  <a:lnTo>
                    <a:pt x="992" y="935"/>
                  </a:lnTo>
                  <a:lnTo>
                    <a:pt x="992" y="933"/>
                  </a:lnTo>
                  <a:lnTo>
                    <a:pt x="992" y="931"/>
                  </a:lnTo>
                  <a:lnTo>
                    <a:pt x="990" y="929"/>
                  </a:lnTo>
                  <a:lnTo>
                    <a:pt x="988" y="922"/>
                  </a:lnTo>
                  <a:lnTo>
                    <a:pt x="990" y="918"/>
                  </a:lnTo>
                  <a:lnTo>
                    <a:pt x="992" y="917"/>
                  </a:lnTo>
                  <a:lnTo>
                    <a:pt x="992" y="915"/>
                  </a:lnTo>
                  <a:lnTo>
                    <a:pt x="988" y="913"/>
                  </a:lnTo>
                  <a:lnTo>
                    <a:pt x="983" y="913"/>
                  </a:lnTo>
                  <a:lnTo>
                    <a:pt x="979" y="915"/>
                  </a:lnTo>
                  <a:lnTo>
                    <a:pt x="977" y="915"/>
                  </a:lnTo>
                  <a:lnTo>
                    <a:pt x="976" y="915"/>
                  </a:lnTo>
                  <a:lnTo>
                    <a:pt x="974" y="913"/>
                  </a:lnTo>
                  <a:lnTo>
                    <a:pt x="974" y="911"/>
                  </a:lnTo>
                  <a:lnTo>
                    <a:pt x="976" y="909"/>
                  </a:lnTo>
                  <a:lnTo>
                    <a:pt x="977" y="909"/>
                  </a:lnTo>
                  <a:lnTo>
                    <a:pt x="979" y="909"/>
                  </a:lnTo>
                  <a:lnTo>
                    <a:pt x="979" y="907"/>
                  </a:lnTo>
                  <a:lnTo>
                    <a:pt x="979" y="906"/>
                  </a:lnTo>
                  <a:lnTo>
                    <a:pt x="977" y="906"/>
                  </a:lnTo>
                  <a:lnTo>
                    <a:pt x="976" y="906"/>
                  </a:lnTo>
                  <a:lnTo>
                    <a:pt x="974" y="906"/>
                  </a:lnTo>
                  <a:lnTo>
                    <a:pt x="972" y="906"/>
                  </a:lnTo>
                  <a:lnTo>
                    <a:pt x="970" y="904"/>
                  </a:lnTo>
                  <a:lnTo>
                    <a:pt x="972" y="902"/>
                  </a:lnTo>
                  <a:lnTo>
                    <a:pt x="974" y="900"/>
                  </a:lnTo>
                  <a:lnTo>
                    <a:pt x="976" y="900"/>
                  </a:lnTo>
                  <a:lnTo>
                    <a:pt x="974" y="900"/>
                  </a:lnTo>
                  <a:lnTo>
                    <a:pt x="972" y="900"/>
                  </a:lnTo>
                  <a:lnTo>
                    <a:pt x="972" y="898"/>
                  </a:lnTo>
                  <a:lnTo>
                    <a:pt x="970" y="898"/>
                  </a:lnTo>
                  <a:lnTo>
                    <a:pt x="970" y="897"/>
                  </a:lnTo>
                  <a:lnTo>
                    <a:pt x="968" y="895"/>
                  </a:lnTo>
                  <a:lnTo>
                    <a:pt x="968" y="893"/>
                  </a:lnTo>
                  <a:lnTo>
                    <a:pt x="968" y="891"/>
                  </a:lnTo>
                  <a:lnTo>
                    <a:pt x="967" y="891"/>
                  </a:lnTo>
                  <a:lnTo>
                    <a:pt x="965" y="891"/>
                  </a:lnTo>
                  <a:lnTo>
                    <a:pt x="963" y="891"/>
                  </a:lnTo>
                  <a:lnTo>
                    <a:pt x="965" y="891"/>
                  </a:lnTo>
                  <a:lnTo>
                    <a:pt x="965" y="893"/>
                  </a:lnTo>
                  <a:lnTo>
                    <a:pt x="963" y="895"/>
                  </a:lnTo>
                  <a:lnTo>
                    <a:pt x="961" y="895"/>
                  </a:lnTo>
                  <a:lnTo>
                    <a:pt x="959" y="895"/>
                  </a:lnTo>
                  <a:lnTo>
                    <a:pt x="959" y="893"/>
                  </a:lnTo>
                  <a:lnTo>
                    <a:pt x="959" y="891"/>
                  </a:lnTo>
                  <a:lnTo>
                    <a:pt x="961" y="889"/>
                  </a:lnTo>
                  <a:lnTo>
                    <a:pt x="963" y="889"/>
                  </a:lnTo>
                  <a:lnTo>
                    <a:pt x="961" y="887"/>
                  </a:lnTo>
                  <a:lnTo>
                    <a:pt x="959" y="887"/>
                  </a:lnTo>
                  <a:lnTo>
                    <a:pt x="957" y="886"/>
                  </a:lnTo>
                  <a:lnTo>
                    <a:pt x="956" y="886"/>
                  </a:lnTo>
                  <a:lnTo>
                    <a:pt x="956" y="887"/>
                  </a:lnTo>
                  <a:lnTo>
                    <a:pt x="954" y="891"/>
                  </a:lnTo>
                  <a:lnTo>
                    <a:pt x="952" y="893"/>
                  </a:lnTo>
                  <a:lnTo>
                    <a:pt x="950" y="895"/>
                  </a:lnTo>
                  <a:lnTo>
                    <a:pt x="948" y="895"/>
                  </a:lnTo>
                  <a:lnTo>
                    <a:pt x="948" y="893"/>
                  </a:lnTo>
                  <a:lnTo>
                    <a:pt x="946" y="893"/>
                  </a:lnTo>
                  <a:lnTo>
                    <a:pt x="945" y="891"/>
                  </a:lnTo>
                  <a:lnTo>
                    <a:pt x="946" y="891"/>
                  </a:lnTo>
                  <a:lnTo>
                    <a:pt x="946" y="889"/>
                  </a:lnTo>
                  <a:lnTo>
                    <a:pt x="948" y="889"/>
                  </a:lnTo>
                  <a:lnTo>
                    <a:pt x="946" y="889"/>
                  </a:lnTo>
                  <a:lnTo>
                    <a:pt x="945" y="889"/>
                  </a:lnTo>
                  <a:lnTo>
                    <a:pt x="943" y="889"/>
                  </a:lnTo>
                  <a:lnTo>
                    <a:pt x="941" y="889"/>
                  </a:lnTo>
                  <a:lnTo>
                    <a:pt x="941" y="887"/>
                  </a:lnTo>
                  <a:lnTo>
                    <a:pt x="941" y="886"/>
                  </a:lnTo>
                  <a:lnTo>
                    <a:pt x="939" y="884"/>
                  </a:lnTo>
                  <a:lnTo>
                    <a:pt x="939" y="882"/>
                  </a:lnTo>
                  <a:lnTo>
                    <a:pt x="939" y="878"/>
                  </a:lnTo>
                  <a:lnTo>
                    <a:pt x="939" y="877"/>
                  </a:lnTo>
                  <a:lnTo>
                    <a:pt x="937" y="877"/>
                  </a:lnTo>
                  <a:lnTo>
                    <a:pt x="937" y="875"/>
                  </a:lnTo>
                  <a:lnTo>
                    <a:pt x="936" y="875"/>
                  </a:lnTo>
                  <a:lnTo>
                    <a:pt x="936" y="873"/>
                  </a:lnTo>
                  <a:lnTo>
                    <a:pt x="932" y="867"/>
                  </a:lnTo>
                  <a:lnTo>
                    <a:pt x="928" y="864"/>
                  </a:lnTo>
                  <a:lnTo>
                    <a:pt x="926" y="864"/>
                  </a:lnTo>
                  <a:lnTo>
                    <a:pt x="923" y="860"/>
                  </a:lnTo>
                  <a:lnTo>
                    <a:pt x="919" y="856"/>
                  </a:lnTo>
                  <a:lnTo>
                    <a:pt x="914" y="847"/>
                  </a:lnTo>
                  <a:lnTo>
                    <a:pt x="905" y="840"/>
                  </a:lnTo>
                  <a:lnTo>
                    <a:pt x="901" y="831"/>
                  </a:lnTo>
                  <a:lnTo>
                    <a:pt x="901" y="826"/>
                  </a:lnTo>
                  <a:lnTo>
                    <a:pt x="899" y="820"/>
                  </a:lnTo>
                  <a:lnTo>
                    <a:pt x="886" y="804"/>
                  </a:lnTo>
                  <a:lnTo>
                    <a:pt x="883" y="796"/>
                  </a:lnTo>
                  <a:lnTo>
                    <a:pt x="877" y="787"/>
                  </a:lnTo>
                  <a:lnTo>
                    <a:pt x="875" y="785"/>
                  </a:lnTo>
                  <a:lnTo>
                    <a:pt x="868" y="780"/>
                  </a:lnTo>
                  <a:lnTo>
                    <a:pt x="866" y="775"/>
                  </a:lnTo>
                  <a:lnTo>
                    <a:pt x="866" y="767"/>
                  </a:lnTo>
                  <a:lnTo>
                    <a:pt x="865" y="764"/>
                  </a:lnTo>
                  <a:lnTo>
                    <a:pt x="859" y="760"/>
                  </a:lnTo>
                  <a:lnTo>
                    <a:pt x="857" y="753"/>
                  </a:lnTo>
                  <a:lnTo>
                    <a:pt x="855" y="747"/>
                  </a:lnTo>
                  <a:lnTo>
                    <a:pt x="854" y="742"/>
                  </a:lnTo>
                  <a:lnTo>
                    <a:pt x="850" y="736"/>
                  </a:lnTo>
                  <a:lnTo>
                    <a:pt x="845" y="729"/>
                  </a:lnTo>
                  <a:lnTo>
                    <a:pt x="841" y="727"/>
                  </a:lnTo>
                  <a:lnTo>
                    <a:pt x="841" y="724"/>
                  </a:lnTo>
                  <a:lnTo>
                    <a:pt x="841" y="722"/>
                  </a:lnTo>
                  <a:lnTo>
                    <a:pt x="841" y="718"/>
                  </a:lnTo>
                  <a:lnTo>
                    <a:pt x="834" y="714"/>
                  </a:lnTo>
                  <a:lnTo>
                    <a:pt x="832" y="714"/>
                  </a:lnTo>
                  <a:lnTo>
                    <a:pt x="832" y="711"/>
                  </a:lnTo>
                  <a:lnTo>
                    <a:pt x="832" y="709"/>
                  </a:lnTo>
                  <a:lnTo>
                    <a:pt x="832" y="707"/>
                  </a:lnTo>
                  <a:lnTo>
                    <a:pt x="832" y="705"/>
                  </a:lnTo>
                  <a:lnTo>
                    <a:pt x="832" y="703"/>
                  </a:lnTo>
                  <a:lnTo>
                    <a:pt x="832" y="702"/>
                  </a:lnTo>
                  <a:lnTo>
                    <a:pt x="830" y="702"/>
                  </a:lnTo>
                  <a:lnTo>
                    <a:pt x="828" y="702"/>
                  </a:lnTo>
                  <a:lnTo>
                    <a:pt x="826" y="702"/>
                  </a:lnTo>
                  <a:lnTo>
                    <a:pt x="824" y="702"/>
                  </a:lnTo>
                  <a:lnTo>
                    <a:pt x="823" y="702"/>
                  </a:lnTo>
                  <a:lnTo>
                    <a:pt x="821" y="700"/>
                  </a:lnTo>
                  <a:lnTo>
                    <a:pt x="821" y="698"/>
                  </a:lnTo>
                  <a:lnTo>
                    <a:pt x="821" y="696"/>
                  </a:lnTo>
                  <a:lnTo>
                    <a:pt x="819" y="694"/>
                  </a:lnTo>
                  <a:lnTo>
                    <a:pt x="819" y="693"/>
                  </a:lnTo>
                  <a:lnTo>
                    <a:pt x="817" y="691"/>
                  </a:lnTo>
                  <a:lnTo>
                    <a:pt x="815" y="691"/>
                  </a:lnTo>
                  <a:lnTo>
                    <a:pt x="815" y="689"/>
                  </a:lnTo>
                  <a:lnTo>
                    <a:pt x="814" y="689"/>
                  </a:lnTo>
                  <a:lnTo>
                    <a:pt x="812" y="689"/>
                  </a:lnTo>
                  <a:lnTo>
                    <a:pt x="810" y="689"/>
                  </a:lnTo>
                  <a:lnTo>
                    <a:pt x="808" y="689"/>
                  </a:lnTo>
                  <a:lnTo>
                    <a:pt x="806" y="689"/>
                  </a:lnTo>
                  <a:lnTo>
                    <a:pt x="806" y="687"/>
                  </a:lnTo>
                  <a:lnTo>
                    <a:pt x="804" y="687"/>
                  </a:lnTo>
                  <a:lnTo>
                    <a:pt x="803" y="685"/>
                  </a:lnTo>
                  <a:lnTo>
                    <a:pt x="801" y="683"/>
                  </a:lnTo>
                  <a:lnTo>
                    <a:pt x="799" y="683"/>
                  </a:lnTo>
                  <a:lnTo>
                    <a:pt x="797" y="685"/>
                  </a:lnTo>
                  <a:lnTo>
                    <a:pt x="795" y="685"/>
                  </a:lnTo>
                  <a:lnTo>
                    <a:pt x="794" y="683"/>
                  </a:lnTo>
                  <a:lnTo>
                    <a:pt x="790" y="682"/>
                  </a:lnTo>
                  <a:lnTo>
                    <a:pt x="788" y="682"/>
                  </a:lnTo>
                  <a:lnTo>
                    <a:pt x="786" y="680"/>
                  </a:lnTo>
                  <a:lnTo>
                    <a:pt x="784" y="680"/>
                  </a:lnTo>
                  <a:lnTo>
                    <a:pt x="783" y="682"/>
                  </a:lnTo>
                  <a:lnTo>
                    <a:pt x="781" y="682"/>
                  </a:lnTo>
                  <a:lnTo>
                    <a:pt x="777" y="682"/>
                  </a:lnTo>
                  <a:lnTo>
                    <a:pt x="775" y="682"/>
                  </a:lnTo>
                  <a:lnTo>
                    <a:pt x="774" y="680"/>
                  </a:lnTo>
                  <a:lnTo>
                    <a:pt x="772" y="680"/>
                  </a:lnTo>
                  <a:lnTo>
                    <a:pt x="768" y="682"/>
                  </a:lnTo>
                  <a:lnTo>
                    <a:pt x="766" y="682"/>
                  </a:lnTo>
                  <a:lnTo>
                    <a:pt x="764" y="683"/>
                  </a:lnTo>
                  <a:lnTo>
                    <a:pt x="763" y="683"/>
                  </a:lnTo>
                  <a:lnTo>
                    <a:pt x="759" y="683"/>
                  </a:lnTo>
                  <a:lnTo>
                    <a:pt x="757" y="682"/>
                  </a:lnTo>
                  <a:lnTo>
                    <a:pt x="757" y="680"/>
                  </a:lnTo>
                  <a:lnTo>
                    <a:pt x="759" y="678"/>
                  </a:lnTo>
                  <a:lnTo>
                    <a:pt x="759" y="676"/>
                  </a:lnTo>
                  <a:lnTo>
                    <a:pt x="757" y="674"/>
                  </a:lnTo>
                  <a:lnTo>
                    <a:pt x="755" y="674"/>
                  </a:lnTo>
                  <a:lnTo>
                    <a:pt x="753" y="674"/>
                  </a:lnTo>
                  <a:lnTo>
                    <a:pt x="753" y="673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3"/>
                  </a:lnTo>
                  <a:lnTo>
                    <a:pt x="746" y="673"/>
                  </a:lnTo>
                  <a:lnTo>
                    <a:pt x="746" y="671"/>
                  </a:lnTo>
                  <a:lnTo>
                    <a:pt x="746" y="669"/>
                  </a:lnTo>
                  <a:lnTo>
                    <a:pt x="746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3" y="663"/>
                  </a:lnTo>
                  <a:lnTo>
                    <a:pt x="741" y="662"/>
                  </a:lnTo>
                  <a:lnTo>
                    <a:pt x="739" y="662"/>
                  </a:lnTo>
                  <a:lnTo>
                    <a:pt x="737" y="662"/>
                  </a:lnTo>
                  <a:lnTo>
                    <a:pt x="735" y="663"/>
                  </a:lnTo>
                  <a:lnTo>
                    <a:pt x="737" y="665"/>
                  </a:lnTo>
                  <a:lnTo>
                    <a:pt x="737" y="667"/>
                  </a:lnTo>
                  <a:lnTo>
                    <a:pt x="737" y="669"/>
                  </a:lnTo>
                  <a:lnTo>
                    <a:pt x="735" y="669"/>
                  </a:lnTo>
                  <a:lnTo>
                    <a:pt x="733" y="671"/>
                  </a:lnTo>
                  <a:lnTo>
                    <a:pt x="732" y="671"/>
                  </a:lnTo>
                  <a:lnTo>
                    <a:pt x="732" y="669"/>
                  </a:lnTo>
                  <a:lnTo>
                    <a:pt x="730" y="669"/>
                  </a:lnTo>
                  <a:lnTo>
                    <a:pt x="730" y="667"/>
                  </a:lnTo>
                  <a:lnTo>
                    <a:pt x="726" y="667"/>
                  </a:lnTo>
                  <a:lnTo>
                    <a:pt x="724" y="667"/>
                  </a:lnTo>
                  <a:lnTo>
                    <a:pt x="724" y="669"/>
                  </a:lnTo>
                  <a:lnTo>
                    <a:pt x="723" y="667"/>
                  </a:lnTo>
                  <a:lnTo>
                    <a:pt x="721" y="669"/>
                  </a:lnTo>
                  <a:lnTo>
                    <a:pt x="721" y="667"/>
                  </a:lnTo>
                  <a:lnTo>
                    <a:pt x="719" y="669"/>
                  </a:lnTo>
                  <a:lnTo>
                    <a:pt x="717" y="669"/>
                  </a:lnTo>
                  <a:lnTo>
                    <a:pt x="717" y="671"/>
                  </a:lnTo>
                  <a:lnTo>
                    <a:pt x="715" y="671"/>
                  </a:lnTo>
                  <a:lnTo>
                    <a:pt x="713" y="669"/>
                  </a:lnTo>
                  <a:lnTo>
                    <a:pt x="712" y="669"/>
                  </a:lnTo>
                  <a:lnTo>
                    <a:pt x="710" y="667"/>
                  </a:lnTo>
                  <a:lnTo>
                    <a:pt x="710" y="665"/>
                  </a:lnTo>
                  <a:lnTo>
                    <a:pt x="712" y="663"/>
                  </a:lnTo>
                  <a:lnTo>
                    <a:pt x="713" y="663"/>
                  </a:lnTo>
                  <a:lnTo>
                    <a:pt x="712" y="663"/>
                  </a:lnTo>
                  <a:lnTo>
                    <a:pt x="712" y="662"/>
                  </a:lnTo>
                  <a:lnTo>
                    <a:pt x="712" y="660"/>
                  </a:lnTo>
                  <a:lnTo>
                    <a:pt x="710" y="660"/>
                  </a:lnTo>
                  <a:lnTo>
                    <a:pt x="708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2" y="662"/>
                  </a:lnTo>
                  <a:lnTo>
                    <a:pt x="701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9" y="658"/>
                  </a:lnTo>
                  <a:lnTo>
                    <a:pt x="697" y="656"/>
                  </a:lnTo>
                  <a:lnTo>
                    <a:pt x="695" y="656"/>
                  </a:lnTo>
                  <a:lnTo>
                    <a:pt x="695" y="654"/>
                  </a:lnTo>
                  <a:lnTo>
                    <a:pt x="693" y="654"/>
                  </a:lnTo>
                  <a:lnTo>
                    <a:pt x="692" y="656"/>
                  </a:lnTo>
                  <a:lnTo>
                    <a:pt x="692" y="658"/>
                  </a:lnTo>
                  <a:lnTo>
                    <a:pt x="690" y="658"/>
                  </a:lnTo>
                  <a:lnTo>
                    <a:pt x="688" y="656"/>
                  </a:lnTo>
                  <a:lnTo>
                    <a:pt x="688" y="654"/>
                  </a:lnTo>
                  <a:lnTo>
                    <a:pt x="690" y="654"/>
                  </a:lnTo>
                  <a:lnTo>
                    <a:pt x="692" y="654"/>
                  </a:lnTo>
                  <a:lnTo>
                    <a:pt x="692" y="651"/>
                  </a:lnTo>
                  <a:lnTo>
                    <a:pt x="690" y="651"/>
                  </a:lnTo>
                  <a:lnTo>
                    <a:pt x="688" y="651"/>
                  </a:lnTo>
                  <a:lnTo>
                    <a:pt x="686" y="649"/>
                  </a:lnTo>
                  <a:lnTo>
                    <a:pt x="684" y="649"/>
                  </a:lnTo>
                  <a:lnTo>
                    <a:pt x="682" y="649"/>
                  </a:lnTo>
                  <a:lnTo>
                    <a:pt x="681" y="647"/>
                  </a:lnTo>
                  <a:lnTo>
                    <a:pt x="679" y="647"/>
                  </a:lnTo>
                  <a:lnTo>
                    <a:pt x="675" y="647"/>
                  </a:lnTo>
                  <a:lnTo>
                    <a:pt x="673" y="645"/>
                  </a:lnTo>
                  <a:lnTo>
                    <a:pt x="673" y="643"/>
                  </a:lnTo>
                  <a:lnTo>
                    <a:pt x="673" y="642"/>
                  </a:lnTo>
                  <a:lnTo>
                    <a:pt x="673" y="640"/>
                  </a:lnTo>
                  <a:lnTo>
                    <a:pt x="672" y="640"/>
                  </a:lnTo>
                  <a:lnTo>
                    <a:pt x="670" y="640"/>
                  </a:lnTo>
                  <a:lnTo>
                    <a:pt x="666" y="640"/>
                  </a:lnTo>
                  <a:lnTo>
                    <a:pt x="664" y="640"/>
                  </a:lnTo>
                  <a:lnTo>
                    <a:pt x="664" y="638"/>
                  </a:lnTo>
                  <a:lnTo>
                    <a:pt x="662" y="638"/>
                  </a:lnTo>
                  <a:lnTo>
                    <a:pt x="661" y="636"/>
                  </a:lnTo>
                  <a:lnTo>
                    <a:pt x="659" y="636"/>
                  </a:lnTo>
                  <a:lnTo>
                    <a:pt x="657" y="636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5" y="629"/>
                  </a:lnTo>
                  <a:lnTo>
                    <a:pt x="655" y="627"/>
                  </a:lnTo>
                  <a:lnTo>
                    <a:pt x="661" y="622"/>
                  </a:lnTo>
                  <a:lnTo>
                    <a:pt x="661" y="620"/>
                  </a:lnTo>
                  <a:lnTo>
                    <a:pt x="664" y="612"/>
                  </a:lnTo>
                  <a:lnTo>
                    <a:pt x="666" y="603"/>
                  </a:lnTo>
                  <a:lnTo>
                    <a:pt x="670" y="601"/>
                  </a:lnTo>
                  <a:lnTo>
                    <a:pt x="670" y="596"/>
                  </a:lnTo>
                  <a:lnTo>
                    <a:pt x="679" y="589"/>
                  </a:lnTo>
                  <a:lnTo>
                    <a:pt x="681" y="589"/>
                  </a:lnTo>
                  <a:lnTo>
                    <a:pt x="686" y="583"/>
                  </a:lnTo>
                  <a:lnTo>
                    <a:pt x="690" y="583"/>
                  </a:lnTo>
                  <a:lnTo>
                    <a:pt x="697" y="580"/>
                  </a:lnTo>
                  <a:lnTo>
                    <a:pt x="699" y="580"/>
                  </a:lnTo>
                  <a:lnTo>
                    <a:pt x="702" y="578"/>
                  </a:lnTo>
                  <a:lnTo>
                    <a:pt x="702" y="572"/>
                  </a:lnTo>
                  <a:lnTo>
                    <a:pt x="702" y="571"/>
                  </a:lnTo>
                  <a:lnTo>
                    <a:pt x="702" y="558"/>
                  </a:lnTo>
                  <a:lnTo>
                    <a:pt x="699" y="554"/>
                  </a:lnTo>
                  <a:lnTo>
                    <a:pt x="693" y="550"/>
                  </a:lnTo>
                  <a:lnTo>
                    <a:pt x="692" y="547"/>
                  </a:lnTo>
                  <a:lnTo>
                    <a:pt x="697" y="545"/>
                  </a:lnTo>
                  <a:lnTo>
                    <a:pt x="692" y="540"/>
                  </a:lnTo>
                  <a:lnTo>
                    <a:pt x="686" y="538"/>
                  </a:lnTo>
                  <a:lnTo>
                    <a:pt x="684" y="536"/>
                  </a:lnTo>
                  <a:lnTo>
                    <a:pt x="679" y="536"/>
                  </a:lnTo>
                  <a:lnTo>
                    <a:pt x="677" y="534"/>
                  </a:lnTo>
                  <a:lnTo>
                    <a:pt x="673" y="534"/>
                  </a:lnTo>
                  <a:lnTo>
                    <a:pt x="673" y="532"/>
                  </a:lnTo>
                  <a:lnTo>
                    <a:pt x="662" y="532"/>
                  </a:lnTo>
                  <a:lnTo>
                    <a:pt x="661" y="530"/>
                  </a:lnTo>
                  <a:lnTo>
                    <a:pt x="657" y="530"/>
                  </a:lnTo>
                  <a:lnTo>
                    <a:pt x="650" y="527"/>
                  </a:lnTo>
                  <a:lnTo>
                    <a:pt x="646" y="527"/>
                  </a:lnTo>
                  <a:lnTo>
                    <a:pt x="642" y="529"/>
                  </a:lnTo>
                  <a:lnTo>
                    <a:pt x="641" y="523"/>
                  </a:lnTo>
                  <a:lnTo>
                    <a:pt x="635" y="521"/>
                  </a:lnTo>
                  <a:lnTo>
                    <a:pt x="633" y="520"/>
                  </a:lnTo>
                  <a:lnTo>
                    <a:pt x="631" y="520"/>
                  </a:lnTo>
                  <a:lnTo>
                    <a:pt x="626" y="516"/>
                  </a:lnTo>
                  <a:lnTo>
                    <a:pt x="619" y="514"/>
                  </a:lnTo>
                  <a:lnTo>
                    <a:pt x="611" y="507"/>
                  </a:lnTo>
                  <a:lnTo>
                    <a:pt x="606" y="505"/>
                  </a:lnTo>
                  <a:lnTo>
                    <a:pt x="599" y="505"/>
                  </a:lnTo>
                  <a:lnTo>
                    <a:pt x="597" y="503"/>
                  </a:lnTo>
                  <a:lnTo>
                    <a:pt x="595" y="503"/>
                  </a:lnTo>
                  <a:lnTo>
                    <a:pt x="593" y="498"/>
                  </a:lnTo>
                  <a:lnTo>
                    <a:pt x="590" y="494"/>
                  </a:lnTo>
                  <a:lnTo>
                    <a:pt x="586" y="494"/>
                  </a:lnTo>
                  <a:lnTo>
                    <a:pt x="575" y="483"/>
                  </a:lnTo>
                  <a:lnTo>
                    <a:pt x="562" y="478"/>
                  </a:lnTo>
                  <a:lnTo>
                    <a:pt x="559" y="478"/>
                  </a:lnTo>
                  <a:lnTo>
                    <a:pt x="553" y="481"/>
                  </a:lnTo>
                  <a:lnTo>
                    <a:pt x="531" y="481"/>
                  </a:lnTo>
                  <a:lnTo>
                    <a:pt x="530" y="481"/>
                  </a:lnTo>
                  <a:lnTo>
                    <a:pt x="504" y="481"/>
                  </a:lnTo>
                  <a:lnTo>
                    <a:pt x="499" y="478"/>
                  </a:lnTo>
                  <a:lnTo>
                    <a:pt x="493" y="478"/>
                  </a:lnTo>
                  <a:lnTo>
                    <a:pt x="488" y="474"/>
                  </a:lnTo>
                  <a:lnTo>
                    <a:pt x="482" y="474"/>
                  </a:lnTo>
                  <a:lnTo>
                    <a:pt x="480" y="472"/>
                  </a:lnTo>
                  <a:lnTo>
                    <a:pt x="471" y="472"/>
                  </a:lnTo>
                  <a:lnTo>
                    <a:pt x="469" y="470"/>
                  </a:lnTo>
                  <a:lnTo>
                    <a:pt x="466" y="470"/>
                  </a:lnTo>
                  <a:lnTo>
                    <a:pt x="464" y="469"/>
                  </a:lnTo>
                  <a:lnTo>
                    <a:pt x="464" y="459"/>
                  </a:lnTo>
                  <a:lnTo>
                    <a:pt x="460" y="452"/>
                  </a:lnTo>
                  <a:lnTo>
                    <a:pt x="460" y="450"/>
                  </a:lnTo>
                  <a:lnTo>
                    <a:pt x="457" y="443"/>
                  </a:lnTo>
                  <a:lnTo>
                    <a:pt x="457" y="441"/>
                  </a:lnTo>
                  <a:lnTo>
                    <a:pt x="453" y="438"/>
                  </a:lnTo>
                  <a:lnTo>
                    <a:pt x="453" y="432"/>
                  </a:lnTo>
                  <a:lnTo>
                    <a:pt x="451" y="430"/>
                  </a:lnTo>
                  <a:lnTo>
                    <a:pt x="451" y="425"/>
                  </a:lnTo>
                  <a:lnTo>
                    <a:pt x="449" y="421"/>
                  </a:lnTo>
                  <a:lnTo>
                    <a:pt x="446" y="418"/>
                  </a:lnTo>
                  <a:lnTo>
                    <a:pt x="446" y="410"/>
                  </a:lnTo>
                  <a:lnTo>
                    <a:pt x="442" y="408"/>
                  </a:lnTo>
                  <a:lnTo>
                    <a:pt x="442" y="407"/>
                  </a:lnTo>
                  <a:lnTo>
                    <a:pt x="429" y="397"/>
                  </a:lnTo>
                  <a:lnTo>
                    <a:pt x="420" y="396"/>
                  </a:lnTo>
                  <a:lnTo>
                    <a:pt x="413" y="394"/>
                  </a:lnTo>
                  <a:lnTo>
                    <a:pt x="402" y="385"/>
                  </a:lnTo>
                  <a:lnTo>
                    <a:pt x="397" y="383"/>
                  </a:lnTo>
                  <a:lnTo>
                    <a:pt x="395" y="381"/>
                  </a:lnTo>
                  <a:lnTo>
                    <a:pt x="391" y="381"/>
                  </a:lnTo>
                  <a:lnTo>
                    <a:pt x="384" y="387"/>
                  </a:lnTo>
                  <a:lnTo>
                    <a:pt x="375" y="387"/>
                  </a:lnTo>
                  <a:lnTo>
                    <a:pt x="373" y="385"/>
                  </a:lnTo>
                  <a:lnTo>
                    <a:pt x="344" y="385"/>
                  </a:lnTo>
                  <a:lnTo>
                    <a:pt x="342" y="383"/>
                  </a:lnTo>
                  <a:lnTo>
                    <a:pt x="335" y="383"/>
                  </a:lnTo>
                  <a:lnTo>
                    <a:pt x="318" y="376"/>
                  </a:lnTo>
                  <a:lnTo>
                    <a:pt x="317" y="374"/>
                  </a:lnTo>
                  <a:lnTo>
                    <a:pt x="311" y="374"/>
                  </a:lnTo>
                  <a:lnTo>
                    <a:pt x="309" y="372"/>
                  </a:lnTo>
                  <a:lnTo>
                    <a:pt x="307" y="372"/>
                  </a:lnTo>
                  <a:lnTo>
                    <a:pt x="300" y="370"/>
                  </a:lnTo>
                  <a:lnTo>
                    <a:pt x="296" y="365"/>
                  </a:lnTo>
                  <a:lnTo>
                    <a:pt x="296" y="359"/>
                  </a:lnTo>
                  <a:lnTo>
                    <a:pt x="296" y="357"/>
                  </a:lnTo>
                  <a:lnTo>
                    <a:pt x="293" y="354"/>
                  </a:lnTo>
                  <a:lnTo>
                    <a:pt x="291" y="348"/>
                  </a:lnTo>
                  <a:lnTo>
                    <a:pt x="284" y="341"/>
                  </a:lnTo>
                  <a:lnTo>
                    <a:pt x="280" y="337"/>
                  </a:lnTo>
                  <a:lnTo>
                    <a:pt x="276" y="337"/>
                  </a:lnTo>
                  <a:lnTo>
                    <a:pt x="275" y="336"/>
                  </a:lnTo>
                  <a:lnTo>
                    <a:pt x="271" y="336"/>
                  </a:lnTo>
                  <a:lnTo>
                    <a:pt x="266" y="332"/>
                  </a:lnTo>
                  <a:lnTo>
                    <a:pt x="264" y="328"/>
                  </a:lnTo>
                  <a:lnTo>
                    <a:pt x="264" y="323"/>
                  </a:lnTo>
                  <a:lnTo>
                    <a:pt x="258" y="312"/>
                  </a:lnTo>
                  <a:lnTo>
                    <a:pt x="256" y="305"/>
                  </a:lnTo>
                  <a:lnTo>
                    <a:pt x="255" y="301"/>
                  </a:lnTo>
                  <a:lnTo>
                    <a:pt x="251" y="294"/>
                  </a:lnTo>
                  <a:lnTo>
                    <a:pt x="245" y="288"/>
                  </a:lnTo>
                  <a:lnTo>
                    <a:pt x="240" y="279"/>
                  </a:lnTo>
                  <a:lnTo>
                    <a:pt x="240" y="274"/>
                  </a:lnTo>
                  <a:lnTo>
                    <a:pt x="238" y="272"/>
                  </a:lnTo>
                  <a:lnTo>
                    <a:pt x="238" y="263"/>
                  </a:lnTo>
                  <a:lnTo>
                    <a:pt x="238" y="259"/>
                  </a:lnTo>
                  <a:lnTo>
                    <a:pt x="233" y="255"/>
                  </a:lnTo>
                  <a:lnTo>
                    <a:pt x="225" y="254"/>
                  </a:lnTo>
                  <a:lnTo>
                    <a:pt x="224" y="252"/>
                  </a:lnTo>
                  <a:lnTo>
                    <a:pt x="222" y="252"/>
                  </a:lnTo>
                  <a:lnTo>
                    <a:pt x="211" y="241"/>
                  </a:lnTo>
                  <a:lnTo>
                    <a:pt x="209" y="239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4" y="224"/>
                  </a:lnTo>
                  <a:lnTo>
                    <a:pt x="200" y="219"/>
                  </a:lnTo>
                  <a:lnTo>
                    <a:pt x="191" y="215"/>
                  </a:lnTo>
                  <a:lnTo>
                    <a:pt x="187" y="215"/>
                  </a:lnTo>
                  <a:lnTo>
                    <a:pt x="185" y="217"/>
                  </a:lnTo>
                  <a:lnTo>
                    <a:pt x="178" y="217"/>
                  </a:lnTo>
                  <a:lnTo>
                    <a:pt x="176" y="214"/>
                  </a:lnTo>
                  <a:lnTo>
                    <a:pt x="174" y="206"/>
                  </a:lnTo>
                  <a:lnTo>
                    <a:pt x="169" y="201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79"/>
                  </a:lnTo>
                  <a:lnTo>
                    <a:pt x="164" y="172"/>
                  </a:lnTo>
                  <a:lnTo>
                    <a:pt x="160" y="168"/>
                  </a:lnTo>
                  <a:lnTo>
                    <a:pt x="154" y="164"/>
                  </a:lnTo>
                  <a:lnTo>
                    <a:pt x="151" y="161"/>
                  </a:lnTo>
                  <a:lnTo>
                    <a:pt x="151" y="157"/>
                  </a:lnTo>
                  <a:lnTo>
                    <a:pt x="147" y="153"/>
                  </a:lnTo>
                  <a:lnTo>
                    <a:pt x="145" y="153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29" y="133"/>
                  </a:lnTo>
                  <a:lnTo>
                    <a:pt x="124" y="132"/>
                  </a:lnTo>
                  <a:lnTo>
                    <a:pt x="124" y="130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09" y="112"/>
                  </a:lnTo>
                  <a:lnTo>
                    <a:pt x="103" y="110"/>
                  </a:lnTo>
                  <a:lnTo>
                    <a:pt x="98" y="106"/>
                  </a:lnTo>
                  <a:lnTo>
                    <a:pt x="96" y="106"/>
                  </a:lnTo>
                  <a:lnTo>
                    <a:pt x="94" y="102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73" y="91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3" y="90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49" y="81"/>
                  </a:lnTo>
                  <a:lnTo>
                    <a:pt x="47" y="81"/>
                  </a:lnTo>
                  <a:lnTo>
                    <a:pt x="40" y="75"/>
                  </a:lnTo>
                  <a:lnTo>
                    <a:pt x="38" y="75"/>
                  </a:lnTo>
                  <a:lnTo>
                    <a:pt x="29" y="70"/>
                  </a:lnTo>
                  <a:lnTo>
                    <a:pt x="16" y="70"/>
                  </a:lnTo>
                  <a:lnTo>
                    <a:pt x="14" y="71"/>
                  </a:lnTo>
                  <a:lnTo>
                    <a:pt x="11" y="71"/>
                  </a:lnTo>
                  <a:lnTo>
                    <a:pt x="5" y="68"/>
                  </a:lnTo>
                  <a:lnTo>
                    <a:pt x="0" y="68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5" y="55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9" y="51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18" y="37"/>
                  </a:lnTo>
                  <a:lnTo>
                    <a:pt x="20" y="39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0" y="33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19"/>
                  </a:lnTo>
                  <a:lnTo>
                    <a:pt x="51" y="15"/>
                  </a:lnTo>
                  <a:lnTo>
                    <a:pt x="49" y="15"/>
                  </a:lnTo>
                  <a:lnTo>
                    <a:pt x="49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2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5" y="15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73" y="15"/>
                  </a:lnTo>
                  <a:lnTo>
                    <a:pt x="74" y="15"/>
                  </a:lnTo>
                  <a:lnTo>
                    <a:pt x="74" y="13"/>
                  </a:lnTo>
                  <a:lnTo>
                    <a:pt x="76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2" y="10"/>
                  </a:lnTo>
                  <a:lnTo>
                    <a:pt x="83" y="10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3" y="10"/>
                  </a:lnTo>
                  <a:lnTo>
                    <a:pt x="105" y="11"/>
                  </a:lnTo>
                  <a:lnTo>
                    <a:pt x="107" y="10"/>
                  </a:lnTo>
                  <a:lnTo>
                    <a:pt x="109" y="10"/>
                  </a:lnTo>
                  <a:lnTo>
                    <a:pt x="111" y="10"/>
                  </a:lnTo>
                  <a:lnTo>
                    <a:pt x="113" y="10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0"/>
                  </a:lnTo>
                  <a:lnTo>
                    <a:pt x="125" y="10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4" y="10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2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4"/>
                  </a:lnTo>
                  <a:lnTo>
                    <a:pt x="145" y="4"/>
                  </a:lnTo>
                  <a:lnTo>
                    <a:pt x="147" y="4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2"/>
                  </a:lnTo>
                  <a:lnTo>
                    <a:pt x="149" y="4"/>
                  </a:lnTo>
                  <a:lnTo>
                    <a:pt x="151" y="6"/>
                  </a:lnTo>
                  <a:lnTo>
                    <a:pt x="15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2" name="Freeform 60"/>
            <p:cNvSpPr>
              <a:spLocks noEditPoints="1"/>
            </p:cNvSpPr>
            <p:nvPr/>
          </p:nvSpPr>
          <p:spPr bwMode="auto">
            <a:xfrm>
              <a:off x="3926" y="3174"/>
              <a:ext cx="557" cy="452"/>
            </a:xfrm>
            <a:custGeom>
              <a:avLst/>
              <a:gdLst>
                <a:gd name="T0" fmla="*/ 209 w 557"/>
                <a:gd name="T1" fmla="*/ 126 h 452"/>
                <a:gd name="T2" fmla="*/ 217 w 557"/>
                <a:gd name="T3" fmla="*/ 111 h 452"/>
                <a:gd name="T4" fmla="*/ 246 w 557"/>
                <a:gd name="T5" fmla="*/ 13 h 452"/>
                <a:gd name="T6" fmla="*/ 255 w 557"/>
                <a:gd name="T7" fmla="*/ 24 h 452"/>
                <a:gd name="T8" fmla="*/ 267 w 557"/>
                <a:gd name="T9" fmla="*/ 28 h 452"/>
                <a:gd name="T10" fmla="*/ 275 w 557"/>
                <a:gd name="T11" fmla="*/ 33 h 452"/>
                <a:gd name="T12" fmla="*/ 289 w 557"/>
                <a:gd name="T13" fmla="*/ 33 h 452"/>
                <a:gd name="T14" fmla="*/ 300 w 557"/>
                <a:gd name="T15" fmla="*/ 29 h 452"/>
                <a:gd name="T16" fmla="*/ 313 w 557"/>
                <a:gd name="T17" fmla="*/ 39 h 452"/>
                <a:gd name="T18" fmla="*/ 324 w 557"/>
                <a:gd name="T19" fmla="*/ 49 h 452"/>
                <a:gd name="T20" fmla="*/ 349 w 557"/>
                <a:gd name="T21" fmla="*/ 46 h 452"/>
                <a:gd name="T22" fmla="*/ 371 w 557"/>
                <a:gd name="T23" fmla="*/ 53 h 452"/>
                <a:gd name="T24" fmla="*/ 386 w 557"/>
                <a:gd name="T25" fmla="*/ 62 h 452"/>
                <a:gd name="T26" fmla="*/ 397 w 557"/>
                <a:gd name="T27" fmla="*/ 73 h 452"/>
                <a:gd name="T28" fmla="*/ 419 w 557"/>
                <a:gd name="T29" fmla="*/ 108 h 452"/>
                <a:gd name="T30" fmla="*/ 451 w 557"/>
                <a:gd name="T31" fmla="*/ 170 h 452"/>
                <a:gd name="T32" fmla="*/ 501 w 557"/>
                <a:gd name="T33" fmla="*/ 239 h 452"/>
                <a:gd name="T34" fmla="*/ 508 w 557"/>
                <a:gd name="T35" fmla="*/ 255 h 452"/>
                <a:gd name="T36" fmla="*/ 517 w 557"/>
                <a:gd name="T37" fmla="*/ 259 h 452"/>
                <a:gd name="T38" fmla="*/ 524 w 557"/>
                <a:gd name="T39" fmla="*/ 261 h 452"/>
                <a:gd name="T40" fmla="*/ 535 w 557"/>
                <a:gd name="T41" fmla="*/ 263 h 452"/>
                <a:gd name="T42" fmla="*/ 541 w 557"/>
                <a:gd name="T43" fmla="*/ 272 h 452"/>
                <a:gd name="T44" fmla="*/ 544 w 557"/>
                <a:gd name="T45" fmla="*/ 281 h 452"/>
                <a:gd name="T46" fmla="*/ 557 w 557"/>
                <a:gd name="T47" fmla="*/ 303 h 452"/>
                <a:gd name="T48" fmla="*/ 546 w 557"/>
                <a:gd name="T49" fmla="*/ 315 h 452"/>
                <a:gd name="T50" fmla="*/ 532 w 557"/>
                <a:gd name="T51" fmla="*/ 321 h 452"/>
                <a:gd name="T52" fmla="*/ 532 w 557"/>
                <a:gd name="T53" fmla="*/ 334 h 452"/>
                <a:gd name="T54" fmla="*/ 521 w 557"/>
                <a:gd name="T55" fmla="*/ 345 h 452"/>
                <a:gd name="T56" fmla="*/ 532 w 557"/>
                <a:gd name="T57" fmla="*/ 341 h 452"/>
                <a:gd name="T58" fmla="*/ 546 w 557"/>
                <a:gd name="T59" fmla="*/ 346 h 452"/>
                <a:gd name="T60" fmla="*/ 532 w 557"/>
                <a:gd name="T61" fmla="*/ 354 h 452"/>
                <a:gd name="T62" fmla="*/ 524 w 557"/>
                <a:gd name="T63" fmla="*/ 372 h 452"/>
                <a:gd name="T64" fmla="*/ 481 w 557"/>
                <a:gd name="T65" fmla="*/ 366 h 452"/>
                <a:gd name="T66" fmla="*/ 440 w 557"/>
                <a:gd name="T67" fmla="*/ 334 h 452"/>
                <a:gd name="T68" fmla="*/ 424 w 557"/>
                <a:gd name="T69" fmla="*/ 297 h 452"/>
                <a:gd name="T70" fmla="*/ 369 w 557"/>
                <a:gd name="T71" fmla="*/ 299 h 452"/>
                <a:gd name="T72" fmla="*/ 320 w 557"/>
                <a:gd name="T73" fmla="*/ 257 h 452"/>
                <a:gd name="T74" fmla="*/ 304 w 557"/>
                <a:gd name="T75" fmla="*/ 266 h 452"/>
                <a:gd name="T76" fmla="*/ 275 w 557"/>
                <a:gd name="T77" fmla="*/ 321 h 452"/>
                <a:gd name="T78" fmla="*/ 215 w 557"/>
                <a:gd name="T79" fmla="*/ 308 h 452"/>
                <a:gd name="T80" fmla="*/ 167 w 557"/>
                <a:gd name="T81" fmla="*/ 335 h 452"/>
                <a:gd name="T82" fmla="*/ 146 w 557"/>
                <a:gd name="T83" fmla="*/ 337 h 452"/>
                <a:gd name="T84" fmla="*/ 147 w 557"/>
                <a:gd name="T85" fmla="*/ 354 h 452"/>
                <a:gd name="T86" fmla="*/ 146 w 557"/>
                <a:gd name="T87" fmla="*/ 375 h 452"/>
                <a:gd name="T88" fmla="*/ 220 w 557"/>
                <a:gd name="T89" fmla="*/ 416 h 452"/>
                <a:gd name="T90" fmla="*/ 153 w 557"/>
                <a:gd name="T91" fmla="*/ 432 h 452"/>
                <a:gd name="T92" fmla="*/ 62 w 557"/>
                <a:gd name="T93" fmla="*/ 452 h 452"/>
                <a:gd name="T94" fmla="*/ 47 w 557"/>
                <a:gd name="T95" fmla="*/ 406 h 452"/>
                <a:gd name="T96" fmla="*/ 34 w 557"/>
                <a:gd name="T97" fmla="*/ 366 h 452"/>
                <a:gd name="T98" fmla="*/ 24 w 557"/>
                <a:gd name="T99" fmla="*/ 314 h 452"/>
                <a:gd name="T100" fmla="*/ 13 w 557"/>
                <a:gd name="T101" fmla="*/ 270 h 452"/>
                <a:gd name="T102" fmla="*/ 27 w 557"/>
                <a:gd name="T103" fmla="*/ 241 h 452"/>
                <a:gd name="T104" fmla="*/ 9 w 557"/>
                <a:gd name="T105" fmla="*/ 190 h 452"/>
                <a:gd name="T106" fmla="*/ 36 w 557"/>
                <a:gd name="T107" fmla="*/ 148 h 452"/>
                <a:gd name="T108" fmla="*/ 87 w 557"/>
                <a:gd name="T109" fmla="*/ 130 h 452"/>
                <a:gd name="T110" fmla="*/ 162 w 557"/>
                <a:gd name="T111" fmla="*/ 168 h 452"/>
                <a:gd name="T112" fmla="*/ 215 w 557"/>
                <a:gd name="T113" fmla="*/ 131 h 452"/>
                <a:gd name="T114" fmla="*/ 224 w 557"/>
                <a:gd name="T115" fmla="*/ 99 h 452"/>
                <a:gd name="T116" fmla="*/ 220 w 557"/>
                <a:gd name="T117" fmla="*/ 35 h 452"/>
                <a:gd name="T118" fmla="*/ 220 w 557"/>
                <a:gd name="T1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7" h="452">
                  <a:moveTo>
                    <a:pt x="204" y="161"/>
                  </a:moveTo>
                  <a:lnTo>
                    <a:pt x="204" y="164"/>
                  </a:lnTo>
                  <a:lnTo>
                    <a:pt x="202" y="164"/>
                  </a:lnTo>
                  <a:lnTo>
                    <a:pt x="200" y="162"/>
                  </a:lnTo>
                  <a:lnTo>
                    <a:pt x="198" y="162"/>
                  </a:lnTo>
                  <a:lnTo>
                    <a:pt x="198" y="161"/>
                  </a:lnTo>
                  <a:lnTo>
                    <a:pt x="204" y="161"/>
                  </a:lnTo>
                  <a:close/>
                  <a:moveTo>
                    <a:pt x="211" y="131"/>
                  </a:moveTo>
                  <a:lnTo>
                    <a:pt x="207" y="131"/>
                  </a:lnTo>
                  <a:lnTo>
                    <a:pt x="207" y="13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9" y="130"/>
                  </a:lnTo>
                  <a:lnTo>
                    <a:pt x="211" y="131"/>
                  </a:lnTo>
                  <a:close/>
                  <a:moveTo>
                    <a:pt x="217" y="111"/>
                  </a:moveTo>
                  <a:lnTo>
                    <a:pt x="213" y="113"/>
                  </a:lnTo>
                  <a:lnTo>
                    <a:pt x="206" y="110"/>
                  </a:lnTo>
                  <a:lnTo>
                    <a:pt x="209" y="102"/>
                  </a:lnTo>
                  <a:lnTo>
                    <a:pt x="213" y="102"/>
                  </a:lnTo>
                  <a:lnTo>
                    <a:pt x="213" y="106"/>
                  </a:lnTo>
                  <a:lnTo>
                    <a:pt x="217" y="106"/>
                  </a:lnTo>
                  <a:lnTo>
                    <a:pt x="217" y="111"/>
                  </a:lnTo>
                  <a:close/>
                  <a:moveTo>
                    <a:pt x="229" y="6"/>
                  </a:moveTo>
                  <a:lnTo>
                    <a:pt x="231" y="6"/>
                  </a:lnTo>
                  <a:lnTo>
                    <a:pt x="235" y="6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11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1" y="15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7" y="20"/>
                  </a:lnTo>
                  <a:lnTo>
                    <a:pt x="255" y="20"/>
                  </a:lnTo>
                  <a:lnTo>
                    <a:pt x="253" y="20"/>
                  </a:lnTo>
                  <a:lnTo>
                    <a:pt x="253" y="22"/>
                  </a:lnTo>
                  <a:lnTo>
                    <a:pt x="255" y="24"/>
                  </a:lnTo>
                  <a:lnTo>
                    <a:pt x="257" y="24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4"/>
                  </a:lnTo>
                  <a:lnTo>
                    <a:pt x="264" y="26"/>
                  </a:lnTo>
                  <a:lnTo>
                    <a:pt x="266" y="26"/>
                  </a:lnTo>
                  <a:lnTo>
                    <a:pt x="266" y="28"/>
                  </a:lnTo>
                  <a:lnTo>
                    <a:pt x="267" y="28"/>
                  </a:lnTo>
                  <a:lnTo>
                    <a:pt x="269" y="26"/>
                  </a:lnTo>
                  <a:lnTo>
                    <a:pt x="271" y="26"/>
                  </a:lnTo>
                  <a:lnTo>
                    <a:pt x="273" y="26"/>
                  </a:lnTo>
                  <a:lnTo>
                    <a:pt x="275" y="26"/>
                  </a:lnTo>
                  <a:lnTo>
                    <a:pt x="277" y="26"/>
                  </a:lnTo>
                  <a:lnTo>
                    <a:pt x="277" y="28"/>
                  </a:lnTo>
                  <a:lnTo>
                    <a:pt x="277" y="29"/>
                  </a:lnTo>
                  <a:lnTo>
                    <a:pt x="278" y="29"/>
                  </a:lnTo>
                  <a:lnTo>
                    <a:pt x="277" y="29"/>
                  </a:lnTo>
                  <a:lnTo>
                    <a:pt x="275" y="31"/>
                  </a:lnTo>
                  <a:lnTo>
                    <a:pt x="275" y="33"/>
                  </a:lnTo>
                  <a:lnTo>
                    <a:pt x="277" y="35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2" y="37"/>
                  </a:lnTo>
                  <a:lnTo>
                    <a:pt x="282" y="35"/>
                  </a:lnTo>
                  <a:lnTo>
                    <a:pt x="284" y="35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3"/>
                  </a:lnTo>
                  <a:lnTo>
                    <a:pt x="289" y="35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5" y="33"/>
                  </a:lnTo>
                  <a:lnTo>
                    <a:pt x="295" y="35"/>
                  </a:lnTo>
                  <a:lnTo>
                    <a:pt x="297" y="35"/>
                  </a:lnTo>
                  <a:lnTo>
                    <a:pt x="297" y="37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2" y="35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300" y="29"/>
                  </a:lnTo>
                  <a:lnTo>
                    <a:pt x="302" y="28"/>
                  </a:lnTo>
                  <a:lnTo>
                    <a:pt x="304" y="28"/>
                  </a:lnTo>
                  <a:lnTo>
                    <a:pt x="306" y="28"/>
                  </a:lnTo>
                  <a:lnTo>
                    <a:pt x="308" y="29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1" y="35"/>
                  </a:lnTo>
                  <a:lnTo>
                    <a:pt x="311" y="37"/>
                  </a:lnTo>
                  <a:lnTo>
                    <a:pt x="311" y="39"/>
                  </a:lnTo>
                  <a:lnTo>
                    <a:pt x="313" y="39"/>
                  </a:lnTo>
                  <a:lnTo>
                    <a:pt x="315" y="39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2" y="40"/>
                  </a:lnTo>
                  <a:lnTo>
                    <a:pt x="324" y="42"/>
                  </a:lnTo>
                  <a:lnTo>
                    <a:pt x="324" y="44"/>
                  </a:lnTo>
                  <a:lnTo>
                    <a:pt x="322" y="46"/>
                  </a:lnTo>
                  <a:lnTo>
                    <a:pt x="322" y="48"/>
                  </a:lnTo>
                  <a:lnTo>
                    <a:pt x="324" y="49"/>
                  </a:lnTo>
                  <a:lnTo>
                    <a:pt x="328" y="49"/>
                  </a:lnTo>
                  <a:lnTo>
                    <a:pt x="329" y="49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7" y="46"/>
                  </a:lnTo>
                  <a:lnTo>
                    <a:pt x="339" y="46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49" y="46"/>
                  </a:lnTo>
                  <a:lnTo>
                    <a:pt x="351" y="46"/>
                  </a:lnTo>
                  <a:lnTo>
                    <a:pt x="353" y="48"/>
                  </a:lnTo>
                  <a:lnTo>
                    <a:pt x="355" y="48"/>
                  </a:lnTo>
                  <a:lnTo>
                    <a:pt x="359" y="49"/>
                  </a:lnTo>
                  <a:lnTo>
                    <a:pt x="360" y="51"/>
                  </a:lnTo>
                  <a:lnTo>
                    <a:pt x="362" y="51"/>
                  </a:lnTo>
                  <a:lnTo>
                    <a:pt x="364" y="49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9" y="53"/>
                  </a:lnTo>
                  <a:lnTo>
                    <a:pt x="371" y="53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0" y="55"/>
                  </a:lnTo>
                  <a:lnTo>
                    <a:pt x="380" y="57"/>
                  </a:lnTo>
                  <a:lnTo>
                    <a:pt x="382" y="57"/>
                  </a:lnTo>
                  <a:lnTo>
                    <a:pt x="384" y="59"/>
                  </a:lnTo>
                  <a:lnTo>
                    <a:pt x="384" y="60"/>
                  </a:lnTo>
                  <a:lnTo>
                    <a:pt x="386" y="62"/>
                  </a:lnTo>
                  <a:lnTo>
                    <a:pt x="386" y="64"/>
                  </a:lnTo>
                  <a:lnTo>
                    <a:pt x="386" y="66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3" y="68"/>
                  </a:lnTo>
                  <a:lnTo>
                    <a:pt x="395" y="68"/>
                  </a:lnTo>
                  <a:lnTo>
                    <a:pt x="397" y="68"/>
                  </a:lnTo>
                  <a:lnTo>
                    <a:pt x="397" y="69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7" y="77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406" y="84"/>
                  </a:lnTo>
                  <a:lnTo>
                    <a:pt x="406" y="88"/>
                  </a:lnTo>
                  <a:lnTo>
                    <a:pt x="406" y="90"/>
                  </a:lnTo>
                  <a:lnTo>
                    <a:pt x="406" y="93"/>
                  </a:lnTo>
                  <a:lnTo>
                    <a:pt x="410" y="95"/>
                  </a:lnTo>
                  <a:lnTo>
                    <a:pt x="415" y="102"/>
                  </a:lnTo>
                  <a:lnTo>
                    <a:pt x="419" y="108"/>
                  </a:lnTo>
                  <a:lnTo>
                    <a:pt x="420" y="113"/>
                  </a:lnTo>
                  <a:lnTo>
                    <a:pt x="422" y="119"/>
                  </a:lnTo>
                  <a:lnTo>
                    <a:pt x="424" y="126"/>
                  </a:lnTo>
                  <a:lnTo>
                    <a:pt x="430" y="130"/>
                  </a:lnTo>
                  <a:lnTo>
                    <a:pt x="431" y="133"/>
                  </a:lnTo>
                  <a:lnTo>
                    <a:pt x="431" y="141"/>
                  </a:lnTo>
                  <a:lnTo>
                    <a:pt x="433" y="146"/>
                  </a:lnTo>
                  <a:lnTo>
                    <a:pt x="440" y="151"/>
                  </a:lnTo>
                  <a:lnTo>
                    <a:pt x="442" y="153"/>
                  </a:lnTo>
                  <a:lnTo>
                    <a:pt x="448" y="162"/>
                  </a:lnTo>
                  <a:lnTo>
                    <a:pt x="451" y="170"/>
                  </a:lnTo>
                  <a:lnTo>
                    <a:pt x="464" y="186"/>
                  </a:lnTo>
                  <a:lnTo>
                    <a:pt x="466" y="192"/>
                  </a:lnTo>
                  <a:lnTo>
                    <a:pt x="466" y="197"/>
                  </a:lnTo>
                  <a:lnTo>
                    <a:pt x="470" y="206"/>
                  </a:lnTo>
                  <a:lnTo>
                    <a:pt x="479" y="213"/>
                  </a:lnTo>
                  <a:lnTo>
                    <a:pt x="484" y="222"/>
                  </a:lnTo>
                  <a:lnTo>
                    <a:pt x="488" y="226"/>
                  </a:lnTo>
                  <a:lnTo>
                    <a:pt x="491" y="230"/>
                  </a:lnTo>
                  <a:lnTo>
                    <a:pt x="493" y="230"/>
                  </a:lnTo>
                  <a:lnTo>
                    <a:pt x="497" y="233"/>
                  </a:lnTo>
                  <a:lnTo>
                    <a:pt x="501" y="239"/>
                  </a:lnTo>
                  <a:lnTo>
                    <a:pt x="501" y="241"/>
                  </a:lnTo>
                  <a:lnTo>
                    <a:pt x="502" y="241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4" y="244"/>
                  </a:lnTo>
                  <a:lnTo>
                    <a:pt x="504" y="248"/>
                  </a:lnTo>
                  <a:lnTo>
                    <a:pt x="504" y="250"/>
                  </a:lnTo>
                  <a:lnTo>
                    <a:pt x="506" y="252"/>
                  </a:lnTo>
                  <a:lnTo>
                    <a:pt x="506" y="253"/>
                  </a:lnTo>
                  <a:lnTo>
                    <a:pt x="506" y="255"/>
                  </a:lnTo>
                  <a:lnTo>
                    <a:pt x="508" y="255"/>
                  </a:lnTo>
                  <a:lnTo>
                    <a:pt x="510" y="255"/>
                  </a:lnTo>
                  <a:lnTo>
                    <a:pt x="511" y="255"/>
                  </a:lnTo>
                  <a:lnTo>
                    <a:pt x="513" y="255"/>
                  </a:lnTo>
                  <a:lnTo>
                    <a:pt x="511" y="255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11" y="259"/>
                  </a:lnTo>
                  <a:lnTo>
                    <a:pt x="513" y="259"/>
                  </a:lnTo>
                  <a:lnTo>
                    <a:pt x="513" y="261"/>
                  </a:lnTo>
                  <a:lnTo>
                    <a:pt x="515" y="261"/>
                  </a:lnTo>
                  <a:lnTo>
                    <a:pt x="517" y="259"/>
                  </a:lnTo>
                  <a:lnTo>
                    <a:pt x="519" y="257"/>
                  </a:lnTo>
                  <a:lnTo>
                    <a:pt x="521" y="253"/>
                  </a:lnTo>
                  <a:lnTo>
                    <a:pt x="521" y="252"/>
                  </a:lnTo>
                  <a:lnTo>
                    <a:pt x="522" y="252"/>
                  </a:lnTo>
                  <a:lnTo>
                    <a:pt x="524" y="253"/>
                  </a:lnTo>
                  <a:lnTo>
                    <a:pt x="526" y="253"/>
                  </a:lnTo>
                  <a:lnTo>
                    <a:pt x="528" y="255"/>
                  </a:lnTo>
                  <a:lnTo>
                    <a:pt x="526" y="255"/>
                  </a:lnTo>
                  <a:lnTo>
                    <a:pt x="524" y="257"/>
                  </a:lnTo>
                  <a:lnTo>
                    <a:pt x="524" y="259"/>
                  </a:lnTo>
                  <a:lnTo>
                    <a:pt x="524" y="261"/>
                  </a:lnTo>
                  <a:lnTo>
                    <a:pt x="526" y="261"/>
                  </a:lnTo>
                  <a:lnTo>
                    <a:pt x="528" y="261"/>
                  </a:lnTo>
                  <a:lnTo>
                    <a:pt x="530" y="259"/>
                  </a:lnTo>
                  <a:lnTo>
                    <a:pt x="530" y="257"/>
                  </a:lnTo>
                  <a:lnTo>
                    <a:pt x="528" y="257"/>
                  </a:lnTo>
                  <a:lnTo>
                    <a:pt x="530" y="257"/>
                  </a:lnTo>
                  <a:lnTo>
                    <a:pt x="532" y="257"/>
                  </a:lnTo>
                  <a:lnTo>
                    <a:pt x="533" y="257"/>
                  </a:lnTo>
                  <a:lnTo>
                    <a:pt x="533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5" y="264"/>
                  </a:lnTo>
                  <a:lnTo>
                    <a:pt x="537" y="264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41" y="266"/>
                  </a:lnTo>
                  <a:lnTo>
                    <a:pt x="539" y="266"/>
                  </a:lnTo>
                  <a:lnTo>
                    <a:pt x="537" y="268"/>
                  </a:lnTo>
                  <a:lnTo>
                    <a:pt x="535" y="270"/>
                  </a:lnTo>
                  <a:lnTo>
                    <a:pt x="537" y="272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2" y="272"/>
                  </a:lnTo>
                  <a:lnTo>
                    <a:pt x="544" y="272"/>
                  </a:lnTo>
                  <a:lnTo>
                    <a:pt x="544" y="273"/>
                  </a:lnTo>
                  <a:lnTo>
                    <a:pt x="544" y="275"/>
                  </a:lnTo>
                  <a:lnTo>
                    <a:pt x="542" y="275"/>
                  </a:lnTo>
                  <a:lnTo>
                    <a:pt x="541" y="275"/>
                  </a:lnTo>
                  <a:lnTo>
                    <a:pt x="539" y="277"/>
                  </a:lnTo>
                  <a:lnTo>
                    <a:pt x="539" y="279"/>
                  </a:lnTo>
                  <a:lnTo>
                    <a:pt x="541" y="281"/>
                  </a:lnTo>
                  <a:lnTo>
                    <a:pt x="542" y="281"/>
                  </a:lnTo>
                  <a:lnTo>
                    <a:pt x="544" y="281"/>
                  </a:lnTo>
                  <a:lnTo>
                    <a:pt x="548" y="279"/>
                  </a:lnTo>
                  <a:lnTo>
                    <a:pt x="553" y="279"/>
                  </a:lnTo>
                  <a:lnTo>
                    <a:pt x="557" y="281"/>
                  </a:lnTo>
                  <a:lnTo>
                    <a:pt x="557" y="283"/>
                  </a:lnTo>
                  <a:lnTo>
                    <a:pt x="555" y="284"/>
                  </a:lnTo>
                  <a:lnTo>
                    <a:pt x="553" y="288"/>
                  </a:lnTo>
                  <a:lnTo>
                    <a:pt x="555" y="295"/>
                  </a:lnTo>
                  <a:lnTo>
                    <a:pt x="557" y="297"/>
                  </a:lnTo>
                  <a:lnTo>
                    <a:pt x="557" y="299"/>
                  </a:lnTo>
                  <a:lnTo>
                    <a:pt x="557" y="301"/>
                  </a:lnTo>
                  <a:lnTo>
                    <a:pt x="557" y="303"/>
                  </a:lnTo>
                  <a:lnTo>
                    <a:pt x="557" y="304"/>
                  </a:lnTo>
                  <a:lnTo>
                    <a:pt x="555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5" y="312"/>
                  </a:lnTo>
                  <a:lnTo>
                    <a:pt x="553" y="314"/>
                  </a:lnTo>
                  <a:lnTo>
                    <a:pt x="552" y="314"/>
                  </a:lnTo>
                  <a:lnTo>
                    <a:pt x="550" y="314"/>
                  </a:lnTo>
                  <a:lnTo>
                    <a:pt x="550" y="315"/>
                  </a:lnTo>
                  <a:lnTo>
                    <a:pt x="548" y="315"/>
                  </a:lnTo>
                  <a:lnTo>
                    <a:pt x="546" y="315"/>
                  </a:lnTo>
                  <a:lnTo>
                    <a:pt x="544" y="315"/>
                  </a:lnTo>
                  <a:lnTo>
                    <a:pt x="542" y="315"/>
                  </a:lnTo>
                  <a:lnTo>
                    <a:pt x="542" y="317"/>
                  </a:lnTo>
                  <a:lnTo>
                    <a:pt x="541" y="317"/>
                  </a:lnTo>
                  <a:lnTo>
                    <a:pt x="539" y="319"/>
                  </a:lnTo>
                  <a:lnTo>
                    <a:pt x="539" y="317"/>
                  </a:lnTo>
                  <a:lnTo>
                    <a:pt x="537" y="317"/>
                  </a:lnTo>
                  <a:lnTo>
                    <a:pt x="535" y="319"/>
                  </a:lnTo>
                  <a:lnTo>
                    <a:pt x="535" y="321"/>
                  </a:lnTo>
                  <a:lnTo>
                    <a:pt x="533" y="321"/>
                  </a:lnTo>
                  <a:lnTo>
                    <a:pt x="532" y="321"/>
                  </a:lnTo>
                  <a:lnTo>
                    <a:pt x="530" y="323"/>
                  </a:lnTo>
                  <a:lnTo>
                    <a:pt x="530" y="321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8" y="324"/>
                  </a:lnTo>
                  <a:lnTo>
                    <a:pt x="526" y="326"/>
                  </a:lnTo>
                  <a:lnTo>
                    <a:pt x="526" y="328"/>
                  </a:lnTo>
                  <a:lnTo>
                    <a:pt x="528" y="330"/>
                  </a:lnTo>
                  <a:lnTo>
                    <a:pt x="530" y="330"/>
                  </a:lnTo>
                  <a:lnTo>
                    <a:pt x="530" y="332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0" y="335"/>
                  </a:lnTo>
                  <a:lnTo>
                    <a:pt x="530" y="337"/>
                  </a:lnTo>
                  <a:lnTo>
                    <a:pt x="528" y="337"/>
                  </a:lnTo>
                  <a:lnTo>
                    <a:pt x="526" y="337"/>
                  </a:lnTo>
                  <a:lnTo>
                    <a:pt x="524" y="337"/>
                  </a:lnTo>
                  <a:lnTo>
                    <a:pt x="522" y="339"/>
                  </a:lnTo>
                  <a:lnTo>
                    <a:pt x="521" y="339"/>
                  </a:lnTo>
                  <a:lnTo>
                    <a:pt x="521" y="341"/>
                  </a:lnTo>
                  <a:lnTo>
                    <a:pt x="521" y="343"/>
                  </a:lnTo>
                  <a:lnTo>
                    <a:pt x="521" y="345"/>
                  </a:lnTo>
                  <a:lnTo>
                    <a:pt x="521" y="346"/>
                  </a:lnTo>
                  <a:lnTo>
                    <a:pt x="521" y="348"/>
                  </a:lnTo>
                  <a:lnTo>
                    <a:pt x="521" y="350"/>
                  </a:lnTo>
                  <a:lnTo>
                    <a:pt x="522" y="350"/>
                  </a:lnTo>
                  <a:lnTo>
                    <a:pt x="524" y="350"/>
                  </a:lnTo>
                  <a:lnTo>
                    <a:pt x="524" y="348"/>
                  </a:lnTo>
                  <a:lnTo>
                    <a:pt x="526" y="348"/>
                  </a:lnTo>
                  <a:lnTo>
                    <a:pt x="528" y="345"/>
                  </a:lnTo>
                  <a:lnTo>
                    <a:pt x="528" y="343"/>
                  </a:lnTo>
                  <a:lnTo>
                    <a:pt x="530" y="343"/>
                  </a:lnTo>
                  <a:lnTo>
                    <a:pt x="532" y="341"/>
                  </a:lnTo>
                  <a:lnTo>
                    <a:pt x="532" y="343"/>
                  </a:lnTo>
                  <a:lnTo>
                    <a:pt x="533" y="343"/>
                  </a:lnTo>
                  <a:lnTo>
                    <a:pt x="532" y="345"/>
                  </a:lnTo>
                  <a:lnTo>
                    <a:pt x="533" y="345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9" y="346"/>
                  </a:lnTo>
                  <a:lnTo>
                    <a:pt x="539" y="345"/>
                  </a:lnTo>
                  <a:lnTo>
                    <a:pt x="541" y="345"/>
                  </a:lnTo>
                  <a:lnTo>
                    <a:pt x="542" y="345"/>
                  </a:lnTo>
                  <a:lnTo>
                    <a:pt x="546" y="346"/>
                  </a:lnTo>
                  <a:lnTo>
                    <a:pt x="548" y="348"/>
                  </a:lnTo>
                  <a:lnTo>
                    <a:pt x="546" y="352"/>
                  </a:lnTo>
                  <a:lnTo>
                    <a:pt x="544" y="352"/>
                  </a:lnTo>
                  <a:lnTo>
                    <a:pt x="542" y="350"/>
                  </a:lnTo>
                  <a:lnTo>
                    <a:pt x="541" y="352"/>
                  </a:lnTo>
                  <a:lnTo>
                    <a:pt x="539" y="352"/>
                  </a:lnTo>
                  <a:lnTo>
                    <a:pt x="537" y="352"/>
                  </a:lnTo>
                  <a:lnTo>
                    <a:pt x="535" y="352"/>
                  </a:lnTo>
                  <a:lnTo>
                    <a:pt x="533" y="352"/>
                  </a:lnTo>
                  <a:lnTo>
                    <a:pt x="532" y="352"/>
                  </a:lnTo>
                  <a:lnTo>
                    <a:pt x="532" y="354"/>
                  </a:lnTo>
                  <a:lnTo>
                    <a:pt x="532" y="355"/>
                  </a:lnTo>
                  <a:lnTo>
                    <a:pt x="533" y="357"/>
                  </a:lnTo>
                  <a:lnTo>
                    <a:pt x="533" y="359"/>
                  </a:lnTo>
                  <a:lnTo>
                    <a:pt x="533" y="361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26" y="366"/>
                  </a:lnTo>
                  <a:lnTo>
                    <a:pt x="524" y="366"/>
                  </a:lnTo>
                  <a:lnTo>
                    <a:pt x="524" y="368"/>
                  </a:lnTo>
                  <a:lnTo>
                    <a:pt x="526" y="370"/>
                  </a:lnTo>
                  <a:lnTo>
                    <a:pt x="524" y="372"/>
                  </a:lnTo>
                  <a:lnTo>
                    <a:pt x="522" y="374"/>
                  </a:lnTo>
                  <a:lnTo>
                    <a:pt x="521" y="374"/>
                  </a:lnTo>
                  <a:lnTo>
                    <a:pt x="519" y="372"/>
                  </a:lnTo>
                  <a:lnTo>
                    <a:pt x="517" y="370"/>
                  </a:lnTo>
                  <a:lnTo>
                    <a:pt x="515" y="370"/>
                  </a:lnTo>
                  <a:lnTo>
                    <a:pt x="511" y="370"/>
                  </a:lnTo>
                  <a:lnTo>
                    <a:pt x="501" y="368"/>
                  </a:lnTo>
                  <a:lnTo>
                    <a:pt x="497" y="370"/>
                  </a:lnTo>
                  <a:lnTo>
                    <a:pt x="493" y="366"/>
                  </a:lnTo>
                  <a:lnTo>
                    <a:pt x="486" y="365"/>
                  </a:lnTo>
                  <a:lnTo>
                    <a:pt x="481" y="366"/>
                  </a:lnTo>
                  <a:lnTo>
                    <a:pt x="475" y="359"/>
                  </a:lnTo>
                  <a:lnTo>
                    <a:pt x="471" y="359"/>
                  </a:lnTo>
                  <a:lnTo>
                    <a:pt x="466" y="365"/>
                  </a:lnTo>
                  <a:lnTo>
                    <a:pt x="462" y="368"/>
                  </a:lnTo>
                  <a:lnTo>
                    <a:pt x="460" y="363"/>
                  </a:lnTo>
                  <a:lnTo>
                    <a:pt x="460" y="354"/>
                  </a:lnTo>
                  <a:lnTo>
                    <a:pt x="455" y="350"/>
                  </a:lnTo>
                  <a:lnTo>
                    <a:pt x="450" y="352"/>
                  </a:lnTo>
                  <a:lnTo>
                    <a:pt x="446" y="345"/>
                  </a:lnTo>
                  <a:lnTo>
                    <a:pt x="440" y="339"/>
                  </a:lnTo>
                  <a:lnTo>
                    <a:pt x="440" y="334"/>
                  </a:lnTo>
                  <a:lnTo>
                    <a:pt x="435" y="328"/>
                  </a:lnTo>
                  <a:lnTo>
                    <a:pt x="433" y="326"/>
                  </a:lnTo>
                  <a:lnTo>
                    <a:pt x="428" y="328"/>
                  </a:lnTo>
                  <a:lnTo>
                    <a:pt x="430" y="321"/>
                  </a:lnTo>
                  <a:lnTo>
                    <a:pt x="430" y="317"/>
                  </a:lnTo>
                  <a:lnTo>
                    <a:pt x="437" y="319"/>
                  </a:lnTo>
                  <a:lnTo>
                    <a:pt x="439" y="314"/>
                  </a:lnTo>
                  <a:lnTo>
                    <a:pt x="437" y="308"/>
                  </a:lnTo>
                  <a:lnTo>
                    <a:pt x="431" y="306"/>
                  </a:lnTo>
                  <a:lnTo>
                    <a:pt x="430" y="301"/>
                  </a:lnTo>
                  <a:lnTo>
                    <a:pt x="424" y="297"/>
                  </a:lnTo>
                  <a:lnTo>
                    <a:pt x="419" y="295"/>
                  </a:lnTo>
                  <a:lnTo>
                    <a:pt x="419" y="294"/>
                  </a:lnTo>
                  <a:lnTo>
                    <a:pt x="419" y="290"/>
                  </a:lnTo>
                  <a:lnTo>
                    <a:pt x="419" y="288"/>
                  </a:lnTo>
                  <a:lnTo>
                    <a:pt x="419" y="283"/>
                  </a:lnTo>
                  <a:lnTo>
                    <a:pt x="404" y="290"/>
                  </a:lnTo>
                  <a:lnTo>
                    <a:pt x="399" y="297"/>
                  </a:lnTo>
                  <a:lnTo>
                    <a:pt x="388" y="299"/>
                  </a:lnTo>
                  <a:lnTo>
                    <a:pt x="379" y="303"/>
                  </a:lnTo>
                  <a:lnTo>
                    <a:pt x="371" y="297"/>
                  </a:lnTo>
                  <a:lnTo>
                    <a:pt x="369" y="299"/>
                  </a:lnTo>
                  <a:lnTo>
                    <a:pt x="364" y="301"/>
                  </a:lnTo>
                  <a:lnTo>
                    <a:pt x="348" y="297"/>
                  </a:lnTo>
                  <a:lnTo>
                    <a:pt x="335" y="295"/>
                  </a:lnTo>
                  <a:lnTo>
                    <a:pt x="335" y="292"/>
                  </a:lnTo>
                  <a:lnTo>
                    <a:pt x="328" y="281"/>
                  </a:lnTo>
                  <a:lnTo>
                    <a:pt x="326" y="272"/>
                  </a:lnTo>
                  <a:lnTo>
                    <a:pt x="320" y="268"/>
                  </a:lnTo>
                  <a:lnTo>
                    <a:pt x="318" y="266"/>
                  </a:lnTo>
                  <a:lnTo>
                    <a:pt x="317" y="264"/>
                  </a:lnTo>
                  <a:lnTo>
                    <a:pt x="318" y="261"/>
                  </a:lnTo>
                  <a:lnTo>
                    <a:pt x="320" y="257"/>
                  </a:lnTo>
                  <a:lnTo>
                    <a:pt x="320" y="253"/>
                  </a:lnTo>
                  <a:lnTo>
                    <a:pt x="317" y="252"/>
                  </a:lnTo>
                  <a:lnTo>
                    <a:pt x="311" y="252"/>
                  </a:lnTo>
                  <a:lnTo>
                    <a:pt x="308" y="253"/>
                  </a:lnTo>
                  <a:lnTo>
                    <a:pt x="304" y="255"/>
                  </a:lnTo>
                  <a:lnTo>
                    <a:pt x="302" y="257"/>
                  </a:lnTo>
                  <a:lnTo>
                    <a:pt x="298" y="259"/>
                  </a:lnTo>
                  <a:lnTo>
                    <a:pt x="298" y="261"/>
                  </a:lnTo>
                  <a:lnTo>
                    <a:pt x="298" y="263"/>
                  </a:lnTo>
                  <a:lnTo>
                    <a:pt x="300" y="264"/>
                  </a:lnTo>
                  <a:lnTo>
                    <a:pt x="304" y="266"/>
                  </a:lnTo>
                  <a:lnTo>
                    <a:pt x="308" y="268"/>
                  </a:lnTo>
                  <a:lnTo>
                    <a:pt x="309" y="270"/>
                  </a:lnTo>
                  <a:lnTo>
                    <a:pt x="308" y="279"/>
                  </a:lnTo>
                  <a:lnTo>
                    <a:pt x="306" y="286"/>
                  </a:lnTo>
                  <a:lnTo>
                    <a:pt x="300" y="288"/>
                  </a:lnTo>
                  <a:lnTo>
                    <a:pt x="298" y="297"/>
                  </a:lnTo>
                  <a:lnTo>
                    <a:pt x="297" y="303"/>
                  </a:lnTo>
                  <a:lnTo>
                    <a:pt x="291" y="315"/>
                  </a:lnTo>
                  <a:lnTo>
                    <a:pt x="286" y="321"/>
                  </a:lnTo>
                  <a:lnTo>
                    <a:pt x="282" y="321"/>
                  </a:lnTo>
                  <a:lnTo>
                    <a:pt x="275" y="321"/>
                  </a:lnTo>
                  <a:lnTo>
                    <a:pt x="269" y="321"/>
                  </a:lnTo>
                  <a:lnTo>
                    <a:pt x="266" y="324"/>
                  </a:lnTo>
                  <a:lnTo>
                    <a:pt x="260" y="321"/>
                  </a:lnTo>
                  <a:lnTo>
                    <a:pt x="253" y="317"/>
                  </a:lnTo>
                  <a:lnTo>
                    <a:pt x="246" y="314"/>
                  </a:lnTo>
                  <a:lnTo>
                    <a:pt x="238" y="310"/>
                  </a:lnTo>
                  <a:lnTo>
                    <a:pt x="235" y="304"/>
                  </a:lnTo>
                  <a:lnTo>
                    <a:pt x="227" y="299"/>
                  </a:lnTo>
                  <a:lnTo>
                    <a:pt x="220" y="299"/>
                  </a:lnTo>
                  <a:lnTo>
                    <a:pt x="215" y="303"/>
                  </a:lnTo>
                  <a:lnTo>
                    <a:pt x="215" y="308"/>
                  </a:lnTo>
                  <a:lnTo>
                    <a:pt x="209" y="310"/>
                  </a:lnTo>
                  <a:lnTo>
                    <a:pt x="204" y="310"/>
                  </a:lnTo>
                  <a:lnTo>
                    <a:pt x="202" y="315"/>
                  </a:lnTo>
                  <a:lnTo>
                    <a:pt x="200" y="321"/>
                  </a:lnTo>
                  <a:lnTo>
                    <a:pt x="195" y="326"/>
                  </a:lnTo>
                  <a:lnTo>
                    <a:pt x="189" y="328"/>
                  </a:lnTo>
                  <a:lnTo>
                    <a:pt x="182" y="328"/>
                  </a:lnTo>
                  <a:lnTo>
                    <a:pt x="178" y="330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7" y="335"/>
                  </a:lnTo>
                  <a:lnTo>
                    <a:pt x="166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58" y="334"/>
                  </a:lnTo>
                  <a:lnTo>
                    <a:pt x="156" y="334"/>
                  </a:lnTo>
                  <a:lnTo>
                    <a:pt x="155" y="335"/>
                  </a:lnTo>
                  <a:lnTo>
                    <a:pt x="153" y="335"/>
                  </a:lnTo>
                  <a:lnTo>
                    <a:pt x="151" y="334"/>
                  </a:lnTo>
                  <a:lnTo>
                    <a:pt x="149" y="335"/>
                  </a:lnTo>
                  <a:lnTo>
                    <a:pt x="149" y="334"/>
                  </a:lnTo>
                  <a:lnTo>
                    <a:pt x="146" y="337"/>
                  </a:lnTo>
                  <a:lnTo>
                    <a:pt x="142" y="341"/>
                  </a:lnTo>
                  <a:lnTo>
                    <a:pt x="144" y="343"/>
                  </a:lnTo>
                  <a:lnTo>
                    <a:pt x="144" y="345"/>
                  </a:lnTo>
                  <a:lnTo>
                    <a:pt x="142" y="345"/>
                  </a:lnTo>
                  <a:lnTo>
                    <a:pt x="142" y="346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42" y="352"/>
                  </a:lnTo>
                  <a:lnTo>
                    <a:pt x="144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4" y="357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0" y="365"/>
                  </a:lnTo>
                  <a:lnTo>
                    <a:pt x="140" y="368"/>
                  </a:lnTo>
                  <a:lnTo>
                    <a:pt x="142" y="370"/>
                  </a:lnTo>
                  <a:lnTo>
                    <a:pt x="144" y="370"/>
                  </a:lnTo>
                  <a:lnTo>
                    <a:pt x="146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6" y="375"/>
                  </a:lnTo>
                  <a:lnTo>
                    <a:pt x="155" y="383"/>
                  </a:lnTo>
                  <a:lnTo>
                    <a:pt x="167" y="388"/>
                  </a:lnTo>
                  <a:lnTo>
                    <a:pt x="175" y="390"/>
                  </a:lnTo>
                  <a:lnTo>
                    <a:pt x="178" y="399"/>
                  </a:lnTo>
                  <a:lnTo>
                    <a:pt x="182" y="403"/>
                  </a:lnTo>
                  <a:lnTo>
                    <a:pt x="187" y="405"/>
                  </a:lnTo>
                  <a:lnTo>
                    <a:pt x="196" y="408"/>
                  </a:lnTo>
                  <a:lnTo>
                    <a:pt x="206" y="405"/>
                  </a:lnTo>
                  <a:lnTo>
                    <a:pt x="215" y="405"/>
                  </a:lnTo>
                  <a:lnTo>
                    <a:pt x="220" y="406"/>
                  </a:lnTo>
                  <a:lnTo>
                    <a:pt x="220" y="416"/>
                  </a:lnTo>
                  <a:lnTo>
                    <a:pt x="217" y="421"/>
                  </a:lnTo>
                  <a:lnTo>
                    <a:pt x="213" y="421"/>
                  </a:lnTo>
                  <a:lnTo>
                    <a:pt x="209" y="428"/>
                  </a:lnTo>
                  <a:lnTo>
                    <a:pt x="202" y="441"/>
                  </a:lnTo>
                  <a:lnTo>
                    <a:pt x="195" y="443"/>
                  </a:lnTo>
                  <a:lnTo>
                    <a:pt x="184" y="445"/>
                  </a:lnTo>
                  <a:lnTo>
                    <a:pt x="176" y="437"/>
                  </a:lnTo>
                  <a:lnTo>
                    <a:pt x="160" y="443"/>
                  </a:lnTo>
                  <a:lnTo>
                    <a:pt x="153" y="441"/>
                  </a:lnTo>
                  <a:lnTo>
                    <a:pt x="153" y="434"/>
                  </a:lnTo>
                  <a:lnTo>
                    <a:pt x="153" y="432"/>
                  </a:lnTo>
                  <a:lnTo>
                    <a:pt x="153" y="426"/>
                  </a:lnTo>
                  <a:lnTo>
                    <a:pt x="144" y="419"/>
                  </a:lnTo>
                  <a:lnTo>
                    <a:pt x="135" y="419"/>
                  </a:lnTo>
                  <a:lnTo>
                    <a:pt x="131" y="430"/>
                  </a:lnTo>
                  <a:lnTo>
                    <a:pt x="124" y="432"/>
                  </a:lnTo>
                  <a:lnTo>
                    <a:pt x="116" y="434"/>
                  </a:lnTo>
                  <a:lnTo>
                    <a:pt x="105" y="443"/>
                  </a:lnTo>
                  <a:lnTo>
                    <a:pt x="91" y="448"/>
                  </a:lnTo>
                  <a:lnTo>
                    <a:pt x="75" y="452"/>
                  </a:lnTo>
                  <a:lnTo>
                    <a:pt x="69" y="447"/>
                  </a:lnTo>
                  <a:lnTo>
                    <a:pt x="62" y="452"/>
                  </a:lnTo>
                  <a:lnTo>
                    <a:pt x="58" y="441"/>
                  </a:lnTo>
                  <a:lnTo>
                    <a:pt x="64" y="432"/>
                  </a:lnTo>
                  <a:lnTo>
                    <a:pt x="67" y="426"/>
                  </a:lnTo>
                  <a:lnTo>
                    <a:pt x="71" y="421"/>
                  </a:lnTo>
                  <a:lnTo>
                    <a:pt x="75" y="414"/>
                  </a:lnTo>
                  <a:lnTo>
                    <a:pt x="84" y="408"/>
                  </a:lnTo>
                  <a:lnTo>
                    <a:pt x="82" y="403"/>
                  </a:lnTo>
                  <a:lnTo>
                    <a:pt x="71" y="405"/>
                  </a:lnTo>
                  <a:lnTo>
                    <a:pt x="62" y="405"/>
                  </a:lnTo>
                  <a:lnTo>
                    <a:pt x="54" y="406"/>
                  </a:lnTo>
                  <a:lnTo>
                    <a:pt x="47" y="406"/>
                  </a:lnTo>
                  <a:lnTo>
                    <a:pt x="44" y="410"/>
                  </a:lnTo>
                  <a:lnTo>
                    <a:pt x="31" y="410"/>
                  </a:lnTo>
                  <a:lnTo>
                    <a:pt x="34" y="403"/>
                  </a:lnTo>
                  <a:lnTo>
                    <a:pt x="33" y="397"/>
                  </a:lnTo>
                  <a:lnTo>
                    <a:pt x="34" y="394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33" y="381"/>
                  </a:lnTo>
                  <a:lnTo>
                    <a:pt x="27" y="375"/>
                  </a:lnTo>
                  <a:lnTo>
                    <a:pt x="29" y="372"/>
                  </a:lnTo>
                  <a:lnTo>
                    <a:pt x="34" y="366"/>
                  </a:lnTo>
                  <a:lnTo>
                    <a:pt x="31" y="363"/>
                  </a:lnTo>
                  <a:lnTo>
                    <a:pt x="31" y="359"/>
                  </a:lnTo>
                  <a:lnTo>
                    <a:pt x="27" y="354"/>
                  </a:lnTo>
                  <a:lnTo>
                    <a:pt x="31" y="348"/>
                  </a:lnTo>
                  <a:lnTo>
                    <a:pt x="31" y="345"/>
                  </a:lnTo>
                  <a:lnTo>
                    <a:pt x="27" y="339"/>
                  </a:lnTo>
                  <a:lnTo>
                    <a:pt x="25" y="339"/>
                  </a:lnTo>
                  <a:lnTo>
                    <a:pt x="24" y="334"/>
                  </a:lnTo>
                  <a:lnTo>
                    <a:pt x="18" y="324"/>
                  </a:lnTo>
                  <a:lnTo>
                    <a:pt x="20" y="321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4" y="303"/>
                  </a:lnTo>
                  <a:lnTo>
                    <a:pt x="18" y="299"/>
                  </a:lnTo>
                  <a:lnTo>
                    <a:pt x="13" y="295"/>
                  </a:lnTo>
                  <a:lnTo>
                    <a:pt x="5" y="288"/>
                  </a:lnTo>
                  <a:lnTo>
                    <a:pt x="3" y="281"/>
                  </a:lnTo>
                  <a:lnTo>
                    <a:pt x="2" y="273"/>
                  </a:lnTo>
                  <a:lnTo>
                    <a:pt x="0" y="268"/>
                  </a:lnTo>
                  <a:lnTo>
                    <a:pt x="5" y="268"/>
                  </a:lnTo>
                  <a:lnTo>
                    <a:pt x="9" y="268"/>
                  </a:lnTo>
                  <a:lnTo>
                    <a:pt x="13" y="270"/>
                  </a:lnTo>
                  <a:lnTo>
                    <a:pt x="16" y="270"/>
                  </a:lnTo>
                  <a:lnTo>
                    <a:pt x="22" y="268"/>
                  </a:lnTo>
                  <a:lnTo>
                    <a:pt x="25" y="268"/>
                  </a:lnTo>
                  <a:lnTo>
                    <a:pt x="29" y="268"/>
                  </a:lnTo>
                  <a:lnTo>
                    <a:pt x="34" y="272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2" y="257"/>
                  </a:lnTo>
                  <a:lnTo>
                    <a:pt x="38" y="253"/>
                  </a:lnTo>
                  <a:lnTo>
                    <a:pt x="33" y="246"/>
                  </a:lnTo>
                  <a:lnTo>
                    <a:pt x="27" y="241"/>
                  </a:lnTo>
                  <a:lnTo>
                    <a:pt x="25" y="235"/>
                  </a:lnTo>
                  <a:lnTo>
                    <a:pt x="20" y="235"/>
                  </a:lnTo>
                  <a:lnTo>
                    <a:pt x="18" y="232"/>
                  </a:lnTo>
                  <a:lnTo>
                    <a:pt x="14" y="228"/>
                  </a:lnTo>
                  <a:lnTo>
                    <a:pt x="7" y="224"/>
                  </a:lnTo>
                  <a:lnTo>
                    <a:pt x="13" y="222"/>
                  </a:lnTo>
                  <a:lnTo>
                    <a:pt x="9" y="215"/>
                  </a:lnTo>
                  <a:lnTo>
                    <a:pt x="14" y="212"/>
                  </a:lnTo>
                  <a:lnTo>
                    <a:pt x="11" y="201"/>
                  </a:lnTo>
                  <a:lnTo>
                    <a:pt x="7" y="192"/>
                  </a:lnTo>
                  <a:lnTo>
                    <a:pt x="9" y="190"/>
                  </a:lnTo>
                  <a:lnTo>
                    <a:pt x="18" y="193"/>
                  </a:lnTo>
                  <a:lnTo>
                    <a:pt x="18" y="184"/>
                  </a:lnTo>
                  <a:lnTo>
                    <a:pt x="22" y="177"/>
                  </a:lnTo>
                  <a:lnTo>
                    <a:pt x="22" y="171"/>
                  </a:lnTo>
                  <a:lnTo>
                    <a:pt x="20" y="162"/>
                  </a:lnTo>
                  <a:lnTo>
                    <a:pt x="18" y="153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36" y="148"/>
                  </a:lnTo>
                  <a:lnTo>
                    <a:pt x="38" y="150"/>
                  </a:lnTo>
                  <a:lnTo>
                    <a:pt x="56" y="150"/>
                  </a:lnTo>
                  <a:lnTo>
                    <a:pt x="58" y="151"/>
                  </a:lnTo>
                  <a:lnTo>
                    <a:pt x="69" y="151"/>
                  </a:lnTo>
                  <a:lnTo>
                    <a:pt x="71" y="150"/>
                  </a:lnTo>
                  <a:lnTo>
                    <a:pt x="73" y="150"/>
                  </a:lnTo>
                  <a:lnTo>
                    <a:pt x="73" y="148"/>
                  </a:lnTo>
                  <a:lnTo>
                    <a:pt x="78" y="142"/>
                  </a:lnTo>
                  <a:lnTo>
                    <a:pt x="80" y="133"/>
                  </a:lnTo>
                  <a:lnTo>
                    <a:pt x="84" y="130"/>
                  </a:lnTo>
                  <a:lnTo>
                    <a:pt x="87" y="130"/>
                  </a:lnTo>
                  <a:lnTo>
                    <a:pt x="89" y="131"/>
                  </a:lnTo>
                  <a:lnTo>
                    <a:pt x="107" y="131"/>
                  </a:lnTo>
                  <a:lnTo>
                    <a:pt x="111" y="135"/>
                  </a:lnTo>
                  <a:lnTo>
                    <a:pt x="120" y="135"/>
                  </a:lnTo>
                  <a:lnTo>
                    <a:pt x="124" y="139"/>
                  </a:lnTo>
                  <a:lnTo>
                    <a:pt x="136" y="151"/>
                  </a:lnTo>
                  <a:lnTo>
                    <a:pt x="140" y="151"/>
                  </a:lnTo>
                  <a:lnTo>
                    <a:pt x="147" y="159"/>
                  </a:lnTo>
                  <a:lnTo>
                    <a:pt x="147" y="161"/>
                  </a:lnTo>
                  <a:lnTo>
                    <a:pt x="158" y="168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84" y="168"/>
                  </a:lnTo>
                  <a:lnTo>
                    <a:pt x="186" y="170"/>
                  </a:lnTo>
                  <a:lnTo>
                    <a:pt x="206" y="168"/>
                  </a:lnTo>
                  <a:lnTo>
                    <a:pt x="207" y="157"/>
                  </a:lnTo>
                  <a:lnTo>
                    <a:pt x="209" y="155"/>
                  </a:lnTo>
                  <a:lnTo>
                    <a:pt x="209" y="150"/>
                  </a:lnTo>
                  <a:lnTo>
                    <a:pt x="211" y="148"/>
                  </a:lnTo>
                  <a:lnTo>
                    <a:pt x="211" y="139"/>
                  </a:lnTo>
                  <a:lnTo>
                    <a:pt x="215" y="135"/>
                  </a:lnTo>
                  <a:lnTo>
                    <a:pt x="215" y="131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7" y="117"/>
                  </a:lnTo>
                  <a:lnTo>
                    <a:pt x="218" y="113"/>
                  </a:lnTo>
                  <a:lnTo>
                    <a:pt x="218" y="111"/>
                  </a:lnTo>
                  <a:lnTo>
                    <a:pt x="220" y="110"/>
                  </a:lnTo>
                  <a:lnTo>
                    <a:pt x="218" y="108"/>
                  </a:lnTo>
                  <a:lnTo>
                    <a:pt x="218" y="104"/>
                  </a:lnTo>
                  <a:lnTo>
                    <a:pt x="222" y="102"/>
                  </a:lnTo>
                  <a:lnTo>
                    <a:pt x="224" y="99"/>
                  </a:lnTo>
                  <a:lnTo>
                    <a:pt x="231" y="93"/>
                  </a:lnTo>
                  <a:lnTo>
                    <a:pt x="227" y="88"/>
                  </a:lnTo>
                  <a:lnTo>
                    <a:pt x="227" y="84"/>
                  </a:lnTo>
                  <a:lnTo>
                    <a:pt x="226" y="82"/>
                  </a:lnTo>
                  <a:lnTo>
                    <a:pt x="226" y="75"/>
                  </a:lnTo>
                  <a:lnTo>
                    <a:pt x="229" y="71"/>
                  </a:lnTo>
                  <a:lnTo>
                    <a:pt x="229" y="64"/>
                  </a:lnTo>
                  <a:lnTo>
                    <a:pt x="217" y="53"/>
                  </a:lnTo>
                  <a:lnTo>
                    <a:pt x="217" y="46"/>
                  </a:lnTo>
                  <a:lnTo>
                    <a:pt x="220" y="40"/>
                  </a:lnTo>
                  <a:lnTo>
                    <a:pt x="220" y="35"/>
                  </a:lnTo>
                  <a:lnTo>
                    <a:pt x="217" y="31"/>
                  </a:lnTo>
                  <a:lnTo>
                    <a:pt x="218" y="29"/>
                  </a:lnTo>
                  <a:lnTo>
                    <a:pt x="211" y="24"/>
                  </a:lnTo>
                  <a:lnTo>
                    <a:pt x="207" y="22"/>
                  </a:lnTo>
                  <a:lnTo>
                    <a:pt x="207" y="20"/>
                  </a:lnTo>
                  <a:lnTo>
                    <a:pt x="206" y="18"/>
                  </a:lnTo>
                  <a:lnTo>
                    <a:pt x="209" y="15"/>
                  </a:lnTo>
                  <a:lnTo>
                    <a:pt x="211" y="9"/>
                  </a:lnTo>
                  <a:lnTo>
                    <a:pt x="213" y="4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4" y="2"/>
                  </a:lnTo>
                  <a:lnTo>
                    <a:pt x="226" y="2"/>
                  </a:lnTo>
                  <a:lnTo>
                    <a:pt x="227" y="4"/>
                  </a:lnTo>
                  <a:lnTo>
                    <a:pt x="229" y="4"/>
                  </a:lnTo>
                  <a:lnTo>
                    <a:pt x="229" y="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3" name="Freeform 61"/>
            <p:cNvSpPr>
              <a:spLocks noEditPoints="1"/>
            </p:cNvSpPr>
            <p:nvPr/>
          </p:nvSpPr>
          <p:spPr bwMode="auto">
            <a:xfrm>
              <a:off x="2943" y="3568"/>
              <a:ext cx="2316" cy="679"/>
            </a:xfrm>
            <a:custGeom>
              <a:avLst/>
              <a:gdLst>
                <a:gd name="T0" fmla="*/ 1052 w 2316"/>
                <a:gd name="T1" fmla="*/ 53 h 679"/>
                <a:gd name="T2" fmla="*/ 1181 w 2316"/>
                <a:gd name="T3" fmla="*/ 100 h 679"/>
                <a:gd name="T4" fmla="*/ 1298 w 2316"/>
                <a:gd name="T5" fmla="*/ 116 h 679"/>
                <a:gd name="T6" fmla="*/ 1394 w 2316"/>
                <a:gd name="T7" fmla="*/ 94 h 679"/>
                <a:gd name="T8" fmla="*/ 1513 w 2316"/>
                <a:gd name="T9" fmla="*/ 107 h 679"/>
                <a:gd name="T10" fmla="*/ 1622 w 2316"/>
                <a:gd name="T11" fmla="*/ 125 h 679"/>
                <a:gd name="T12" fmla="*/ 1755 w 2316"/>
                <a:gd name="T13" fmla="*/ 142 h 679"/>
                <a:gd name="T14" fmla="*/ 1873 w 2316"/>
                <a:gd name="T15" fmla="*/ 167 h 679"/>
                <a:gd name="T16" fmla="*/ 2022 w 2316"/>
                <a:gd name="T17" fmla="*/ 156 h 679"/>
                <a:gd name="T18" fmla="*/ 2066 w 2316"/>
                <a:gd name="T19" fmla="*/ 207 h 679"/>
                <a:gd name="T20" fmla="*/ 2126 w 2316"/>
                <a:gd name="T21" fmla="*/ 226 h 679"/>
                <a:gd name="T22" fmla="*/ 2281 w 2316"/>
                <a:gd name="T23" fmla="*/ 204 h 679"/>
                <a:gd name="T24" fmla="*/ 2252 w 2316"/>
                <a:gd name="T25" fmla="*/ 328 h 679"/>
                <a:gd name="T26" fmla="*/ 2234 w 2316"/>
                <a:gd name="T27" fmla="*/ 368 h 679"/>
                <a:gd name="T28" fmla="*/ 2212 w 2316"/>
                <a:gd name="T29" fmla="*/ 393 h 679"/>
                <a:gd name="T30" fmla="*/ 2223 w 2316"/>
                <a:gd name="T31" fmla="*/ 428 h 679"/>
                <a:gd name="T32" fmla="*/ 2243 w 2316"/>
                <a:gd name="T33" fmla="*/ 439 h 679"/>
                <a:gd name="T34" fmla="*/ 2263 w 2316"/>
                <a:gd name="T35" fmla="*/ 470 h 679"/>
                <a:gd name="T36" fmla="*/ 2281 w 2316"/>
                <a:gd name="T37" fmla="*/ 477 h 679"/>
                <a:gd name="T38" fmla="*/ 2283 w 2316"/>
                <a:gd name="T39" fmla="*/ 504 h 679"/>
                <a:gd name="T40" fmla="*/ 2283 w 2316"/>
                <a:gd name="T41" fmla="*/ 544 h 679"/>
                <a:gd name="T42" fmla="*/ 2296 w 2316"/>
                <a:gd name="T43" fmla="*/ 566 h 679"/>
                <a:gd name="T44" fmla="*/ 2290 w 2316"/>
                <a:gd name="T45" fmla="*/ 612 h 679"/>
                <a:gd name="T46" fmla="*/ 2212 w 2316"/>
                <a:gd name="T47" fmla="*/ 646 h 679"/>
                <a:gd name="T48" fmla="*/ 2090 w 2316"/>
                <a:gd name="T49" fmla="*/ 515 h 679"/>
                <a:gd name="T50" fmla="*/ 1981 w 2316"/>
                <a:gd name="T51" fmla="*/ 420 h 679"/>
                <a:gd name="T52" fmla="*/ 1840 w 2316"/>
                <a:gd name="T53" fmla="*/ 368 h 679"/>
                <a:gd name="T54" fmla="*/ 1722 w 2316"/>
                <a:gd name="T55" fmla="*/ 309 h 679"/>
                <a:gd name="T56" fmla="*/ 1558 w 2316"/>
                <a:gd name="T57" fmla="*/ 320 h 679"/>
                <a:gd name="T58" fmla="*/ 1402 w 2316"/>
                <a:gd name="T59" fmla="*/ 335 h 679"/>
                <a:gd name="T60" fmla="*/ 1232 w 2316"/>
                <a:gd name="T61" fmla="*/ 318 h 679"/>
                <a:gd name="T62" fmla="*/ 1110 w 2316"/>
                <a:gd name="T63" fmla="*/ 322 h 679"/>
                <a:gd name="T64" fmla="*/ 976 w 2316"/>
                <a:gd name="T65" fmla="*/ 335 h 679"/>
                <a:gd name="T66" fmla="*/ 841 w 2316"/>
                <a:gd name="T67" fmla="*/ 320 h 679"/>
                <a:gd name="T68" fmla="*/ 832 w 2316"/>
                <a:gd name="T69" fmla="*/ 426 h 679"/>
                <a:gd name="T70" fmla="*/ 690 w 2316"/>
                <a:gd name="T71" fmla="*/ 399 h 679"/>
                <a:gd name="T72" fmla="*/ 533 w 2316"/>
                <a:gd name="T73" fmla="*/ 422 h 679"/>
                <a:gd name="T74" fmla="*/ 458 w 2316"/>
                <a:gd name="T75" fmla="*/ 457 h 679"/>
                <a:gd name="T76" fmla="*/ 295 w 2316"/>
                <a:gd name="T77" fmla="*/ 475 h 679"/>
                <a:gd name="T78" fmla="*/ 156 w 2316"/>
                <a:gd name="T79" fmla="*/ 444 h 679"/>
                <a:gd name="T80" fmla="*/ 29 w 2316"/>
                <a:gd name="T81" fmla="*/ 415 h 679"/>
                <a:gd name="T82" fmla="*/ 25 w 2316"/>
                <a:gd name="T83" fmla="*/ 357 h 679"/>
                <a:gd name="T84" fmla="*/ 9 w 2316"/>
                <a:gd name="T85" fmla="*/ 282 h 679"/>
                <a:gd name="T86" fmla="*/ 51 w 2316"/>
                <a:gd name="T87" fmla="*/ 164 h 679"/>
                <a:gd name="T88" fmla="*/ 80 w 2316"/>
                <a:gd name="T89" fmla="*/ 220 h 679"/>
                <a:gd name="T90" fmla="*/ 143 w 2316"/>
                <a:gd name="T91" fmla="*/ 204 h 679"/>
                <a:gd name="T92" fmla="*/ 224 w 2316"/>
                <a:gd name="T93" fmla="*/ 200 h 679"/>
                <a:gd name="T94" fmla="*/ 265 w 2316"/>
                <a:gd name="T95" fmla="*/ 255 h 679"/>
                <a:gd name="T96" fmla="*/ 295 w 2316"/>
                <a:gd name="T97" fmla="*/ 224 h 679"/>
                <a:gd name="T98" fmla="*/ 366 w 2316"/>
                <a:gd name="T99" fmla="*/ 213 h 679"/>
                <a:gd name="T100" fmla="*/ 453 w 2316"/>
                <a:gd name="T101" fmla="*/ 244 h 679"/>
                <a:gd name="T102" fmla="*/ 468 w 2316"/>
                <a:gd name="T103" fmla="*/ 213 h 679"/>
                <a:gd name="T104" fmla="*/ 495 w 2316"/>
                <a:gd name="T105" fmla="*/ 200 h 679"/>
                <a:gd name="T106" fmla="*/ 497 w 2316"/>
                <a:gd name="T107" fmla="*/ 158 h 679"/>
                <a:gd name="T108" fmla="*/ 522 w 2316"/>
                <a:gd name="T109" fmla="*/ 169 h 679"/>
                <a:gd name="T110" fmla="*/ 550 w 2316"/>
                <a:gd name="T111" fmla="*/ 196 h 679"/>
                <a:gd name="T112" fmla="*/ 559 w 2316"/>
                <a:gd name="T113" fmla="*/ 176 h 679"/>
                <a:gd name="T114" fmla="*/ 590 w 2316"/>
                <a:gd name="T115" fmla="*/ 155 h 679"/>
                <a:gd name="T116" fmla="*/ 611 w 2316"/>
                <a:gd name="T117" fmla="*/ 145 h 679"/>
                <a:gd name="T118" fmla="*/ 642 w 2316"/>
                <a:gd name="T119" fmla="*/ 144 h 679"/>
                <a:gd name="T120" fmla="*/ 726 w 2316"/>
                <a:gd name="T121" fmla="*/ 144 h 679"/>
                <a:gd name="T122" fmla="*/ 837 w 2316"/>
                <a:gd name="T123" fmla="*/ 85 h 679"/>
                <a:gd name="T124" fmla="*/ 977 w 2316"/>
                <a:gd name="T125" fmla="*/ 11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6" h="679">
                  <a:moveTo>
                    <a:pt x="1438" y="340"/>
                  </a:moveTo>
                  <a:lnTo>
                    <a:pt x="1438" y="342"/>
                  </a:lnTo>
                  <a:lnTo>
                    <a:pt x="1436" y="338"/>
                  </a:lnTo>
                  <a:lnTo>
                    <a:pt x="1436" y="337"/>
                  </a:lnTo>
                  <a:lnTo>
                    <a:pt x="1438" y="337"/>
                  </a:lnTo>
                  <a:lnTo>
                    <a:pt x="1438" y="338"/>
                  </a:lnTo>
                  <a:lnTo>
                    <a:pt x="1438" y="340"/>
                  </a:lnTo>
                  <a:close/>
                  <a:moveTo>
                    <a:pt x="1598" y="326"/>
                  </a:moveTo>
                  <a:lnTo>
                    <a:pt x="1595" y="326"/>
                  </a:lnTo>
                  <a:lnTo>
                    <a:pt x="1596" y="324"/>
                  </a:lnTo>
                  <a:lnTo>
                    <a:pt x="1598" y="326"/>
                  </a:lnTo>
                  <a:close/>
                  <a:moveTo>
                    <a:pt x="1014" y="16"/>
                  </a:moveTo>
                  <a:lnTo>
                    <a:pt x="1027" y="16"/>
                  </a:lnTo>
                  <a:lnTo>
                    <a:pt x="1030" y="12"/>
                  </a:lnTo>
                  <a:lnTo>
                    <a:pt x="1037" y="12"/>
                  </a:lnTo>
                  <a:lnTo>
                    <a:pt x="1045" y="11"/>
                  </a:lnTo>
                  <a:lnTo>
                    <a:pt x="1054" y="11"/>
                  </a:lnTo>
                  <a:lnTo>
                    <a:pt x="1065" y="9"/>
                  </a:lnTo>
                  <a:lnTo>
                    <a:pt x="1067" y="14"/>
                  </a:lnTo>
                  <a:lnTo>
                    <a:pt x="1058" y="20"/>
                  </a:lnTo>
                  <a:lnTo>
                    <a:pt x="1054" y="27"/>
                  </a:lnTo>
                  <a:lnTo>
                    <a:pt x="1050" y="32"/>
                  </a:lnTo>
                  <a:lnTo>
                    <a:pt x="1047" y="38"/>
                  </a:lnTo>
                  <a:lnTo>
                    <a:pt x="1041" y="47"/>
                  </a:lnTo>
                  <a:lnTo>
                    <a:pt x="1045" y="58"/>
                  </a:lnTo>
                  <a:lnTo>
                    <a:pt x="1052" y="53"/>
                  </a:lnTo>
                  <a:lnTo>
                    <a:pt x="1058" y="58"/>
                  </a:lnTo>
                  <a:lnTo>
                    <a:pt x="1074" y="54"/>
                  </a:lnTo>
                  <a:lnTo>
                    <a:pt x="1088" y="49"/>
                  </a:lnTo>
                  <a:lnTo>
                    <a:pt x="1099" y="40"/>
                  </a:lnTo>
                  <a:lnTo>
                    <a:pt x="1107" y="38"/>
                  </a:lnTo>
                  <a:lnTo>
                    <a:pt x="1114" y="36"/>
                  </a:lnTo>
                  <a:lnTo>
                    <a:pt x="1118" y="25"/>
                  </a:lnTo>
                  <a:lnTo>
                    <a:pt x="1127" y="25"/>
                  </a:lnTo>
                  <a:lnTo>
                    <a:pt x="1136" y="32"/>
                  </a:lnTo>
                  <a:lnTo>
                    <a:pt x="1136" y="38"/>
                  </a:lnTo>
                  <a:lnTo>
                    <a:pt x="1136" y="40"/>
                  </a:lnTo>
                  <a:lnTo>
                    <a:pt x="1136" y="47"/>
                  </a:lnTo>
                  <a:lnTo>
                    <a:pt x="1143" y="49"/>
                  </a:lnTo>
                  <a:lnTo>
                    <a:pt x="1159" y="43"/>
                  </a:lnTo>
                  <a:lnTo>
                    <a:pt x="1167" y="51"/>
                  </a:lnTo>
                  <a:lnTo>
                    <a:pt x="1163" y="58"/>
                  </a:lnTo>
                  <a:lnTo>
                    <a:pt x="1163" y="63"/>
                  </a:lnTo>
                  <a:lnTo>
                    <a:pt x="1161" y="71"/>
                  </a:lnTo>
                  <a:lnTo>
                    <a:pt x="1163" y="80"/>
                  </a:lnTo>
                  <a:lnTo>
                    <a:pt x="1167" y="87"/>
                  </a:lnTo>
                  <a:lnTo>
                    <a:pt x="1172" y="91"/>
                  </a:lnTo>
                  <a:lnTo>
                    <a:pt x="1170" y="94"/>
                  </a:lnTo>
                  <a:lnTo>
                    <a:pt x="1174" y="94"/>
                  </a:lnTo>
                  <a:lnTo>
                    <a:pt x="1176" y="96"/>
                  </a:lnTo>
                  <a:lnTo>
                    <a:pt x="1178" y="96"/>
                  </a:lnTo>
                  <a:lnTo>
                    <a:pt x="1181" y="100"/>
                  </a:lnTo>
                  <a:lnTo>
                    <a:pt x="1183" y="98"/>
                  </a:lnTo>
                  <a:lnTo>
                    <a:pt x="1192" y="102"/>
                  </a:lnTo>
                  <a:lnTo>
                    <a:pt x="1198" y="104"/>
                  </a:lnTo>
                  <a:lnTo>
                    <a:pt x="1201" y="104"/>
                  </a:lnTo>
                  <a:lnTo>
                    <a:pt x="1203" y="104"/>
                  </a:lnTo>
                  <a:lnTo>
                    <a:pt x="1216" y="104"/>
                  </a:lnTo>
                  <a:lnTo>
                    <a:pt x="1220" y="105"/>
                  </a:lnTo>
                  <a:lnTo>
                    <a:pt x="1225" y="111"/>
                  </a:lnTo>
                  <a:lnTo>
                    <a:pt x="1227" y="113"/>
                  </a:lnTo>
                  <a:lnTo>
                    <a:pt x="1232" y="114"/>
                  </a:lnTo>
                  <a:lnTo>
                    <a:pt x="1238" y="116"/>
                  </a:lnTo>
                  <a:lnTo>
                    <a:pt x="1247" y="118"/>
                  </a:lnTo>
                  <a:lnTo>
                    <a:pt x="1249" y="116"/>
                  </a:lnTo>
                  <a:lnTo>
                    <a:pt x="1256" y="118"/>
                  </a:lnTo>
                  <a:lnTo>
                    <a:pt x="1260" y="118"/>
                  </a:lnTo>
                  <a:lnTo>
                    <a:pt x="1267" y="118"/>
                  </a:lnTo>
                  <a:lnTo>
                    <a:pt x="1269" y="118"/>
                  </a:lnTo>
                  <a:lnTo>
                    <a:pt x="1272" y="118"/>
                  </a:lnTo>
                  <a:lnTo>
                    <a:pt x="1276" y="116"/>
                  </a:lnTo>
                  <a:lnTo>
                    <a:pt x="1280" y="114"/>
                  </a:lnTo>
                  <a:lnTo>
                    <a:pt x="1285" y="116"/>
                  </a:lnTo>
                  <a:lnTo>
                    <a:pt x="1287" y="116"/>
                  </a:lnTo>
                  <a:lnTo>
                    <a:pt x="1291" y="116"/>
                  </a:lnTo>
                  <a:lnTo>
                    <a:pt x="1292" y="116"/>
                  </a:lnTo>
                  <a:lnTo>
                    <a:pt x="1296" y="116"/>
                  </a:lnTo>
                  <a:lnTo>
                    <a:pt x="1298" y="116"/>
                  </a:lnTo>
                  <a:lnTo>
                    <a:pt x="1303" y="116"/>
                  </a:lnTo>
                  <a:lnTo>
                    <a:pt x="1305" y="114"/>
                  </a:lnTo>
                  <a:lnTo>
                    <a:pt x="1311" y="111"/>
                  </a:lnTo>
                  <a:lnTo>
                    <a:pt x="1314" y="105"/>
                  </a:lnTo>
                  <a:lnTo>
                    <a:pt x="1318" y="102"/>
                  </a:lnTo>
                  <a:lnTo>
                    <a:pt x="1318" y="98"/>
                  </a:lnTo>
                  <a:lnTo>
                    <a:pt x="1320" y="96"/>
                  </a:lnTo>
                  <a:lnTo>
                    <a:pt x="1322" y="93"/>
                  </a:lnTo>
                  <a:lnTo>
                    <a:pt x="1325" y="94"/>
                  </a:lnTo>
                  <a:lnTo>
                    <a:pt x="1331" y="94"/>
                  </a:lnTo>
                  <a:lnTo>
                    <a:pt x="1334" y="93"/>
                  </a:lnTo>
                  <a:lnTo>
                    <a:pt x="1338" y="93"/>
                  </a:lnTo>
                  <a:lnTo>
                    <a:pt x="1342" y="89"/>
                  </a:lnTo>
                  <a:lnTo>
                    <a:pt x="1345" y="87"/>
                  </a:lnTo>
                  <a:lnTo>
                    <a:pt x="1352" y="87"/>
                  </a:lnTo>
                  <a:lnTo>
                    <a:pt x="1354" y="87"/>
                  </a:lnTo>
                  <a:lnTo>
                    <a:pt x="1360" y="87"/>
                  </a:lnTo>
                  <a:lnTo>
                    <a:pt x="1363" y="85"/>
                  </a:lnTo>
                  <a:lnTo>
                    <a:pt x="1365" y="87"/>
                  </a:lnTo>
                  <a:lnTo>
                    <a:pt x="1369" y="87"/>
                  </a:lnTo>
                  <a:lnTo>
                    <a:pt x="1372" y="91"/>
                  </a:lnTo>
                  <a:lnTo>
                    <a:pt x="1378" y="91"/>
                  </a:lnTo>
                  <a:lnTo>
                    <a:pt x="1380" y="93"/>
                  </a:lnTo>
                  <a:lnTo>
                    <a:pt x="1385" y="94"/>
                  </a:lnTo>
                  <a:lnTo>
                    <a:pt x="1391" y="94"/>
                  </a:lnTo>
                  <a:lnTo>
                    <a:pt x="1394" y="94"/>
                  </a:lnTo>
                  <a:lnTo>
                    <a:pt x="1398" y="94"/>
                  </a:lnTo>
                  <a:lnTo>
                    <a:pt x="1403" y="94"/>
                  </a:lnTo>
                  <a:lnTo>
                    <a:pt x="1409" y="96"/>
                  </a:lnTo>
                  <a:lnTo>
                    <a:pt x="1416" y="96"/>
                  </a:lnTo>
                  <a:lnTo>
                    <a:pt x="1422" y="98"/>
                  </a:lnTo>
                  <a:lnTo>
                    <a:pt x="1427" y="102"/>
                  </a:lnTo>
                  <a:lnTo>
                    <a:pt x="1434" y="104"/>
                  </a:lnTo>
                  <a:lnTo>
                    <a:pt x="1442" y="100"/>
                  </a:lnTo>
                  <a:lnTo>
                    <a:pt x="1447" y="98"/>
                  </a:lnTo>
                  <a:lnTo>
                    <a:pt x="1451" y="98"/>
                  </a:lnTo>
                  <a:lnTo>
                    <a:pt x="1456" y="96"/>
                  </a:lnTo>
                  <a:lnTo>
                    <a:pt x="1462" y="96"/>
                  </a:lnTo>
                  <a:lnTo>
                    <a:pt x="1467" y="96"/>
                  </a:lnTo>
                  <a:lnTo>
                    <a:pt x="1473" y="96"/>
                  </a:lnTo>
                  <a:lnTo>
                    <a:pt x="1474" y="96"/>
                  </a:lnTo>
                  <a:lnTo>
                    <a:pt x="1478" y="96"/>
                  </a:lnTo>
                  <a:lnTo>
                    <a:pt x="1485" y="94"/>
                  </a:lnTo>
                  <a:lnTo>
                    <a:pt x="1487" y="98"/>
                  </a:lnTo>
                  <a:lnTo>
                    <a:pt x="1491" y="100"/>
                  </a:lnTo>
                  <a:lnTo>
                    <a:pt x="1494" y="102"/>
                  </a:lnTo>
                  <a:lnTo>
                    <a:pt x="1498" y="105"/>
                  </a:lnTo>
                  <a:lnTo>
                    <a:pt x="1502" y="105"/>
                  </a:lnTo>
                  <a:lnTo>
                    <a:pt x="1504" y="107"/>
                  </a:lnTo>
                  <a:lnTo>
                    <a:pt x="1507" y="107"/>
                  </a:lnTo>
                  <a:lnTo>
                    <a:pt x="1509" y="107"/>
                  </a:lnTo>
                  <a:lnTo>
                    <a:pt x="1513" y="107"/>
                  </a:lnTo>
                  <a:lnTo>
                    <a:pt x="1518" y="105"/>
                  </a:lnTo>
                  <a:lnTo>
                    <a:pt x="1522" y="105"/>
                  </a:lnTo>
                  <a:lnTo>
                    <a:pt x="1525" y="105"/>
                  </a:lnTo>
                  <a:lnTo>
                    <a:pt x="1533" y="104"/>
                  </a:lnTo>
                  <a:lnTo>
                    <a:pt x="1535" y="104"/>
                  </a:lnTo>
                  <a:lnTo>
                    <a:pt x="1538" y="104"/>
                  </a:lnTo>
                  <a:lnTo>
                    <a:pt x="1545" y="104"/>
                  </a:lnTo>
                  <a:lnTo>
                    <a:pt x="1549" y="105"/>
                  </a:lnTo>
                  <a:lnTo>
                    <a:pt x="1553" y="105"/>
                  </a:lnTo>
                  <a:lnTo>
                    <a:pt x="1556" y="107"/>
                  </a:lnTo>
                  <a:lnTo>
                    <a:pt x="1560" y="107"/>
                  </a:lnTo>
                  <a:lnTo>
                    <a:pt x="1562" y="109"/>
                  </a:lnTo>
                  <a:lnTo>
                    <a:pt x="1564" y="111"/>
                  </a:lnTo>
                  <a:lnTo>
                    <a:pt x="1567" y="113"/>
                  </a:lnTo>
                  <a:lnTo>
                    <a:pt x="1575" y="116"/>
                  </a:lnTo>
                  <a:lnTo>
                    <a:pt x="1580" y="120"/>
                  </a:lnTo>
                  <a:lnTo>
                    <a:pt x="1582" y="120"/>
                  </a:lnTo>
                  <a:lnTo>
                    <a:pt x="1586" y="122"/>
                  </a:lnTo>
                  <a:lnTo>
                    <a:pt x="1589" y="124"/>
                  </a:lnTo>
                  <a:lnTo>
                    <a:pt x="1593" y="124"/>
                  </a:lnTo>
                  <a:lnTo>
                    <a:pt x="1596" y="125"/>
                  </a:lnTo>
                  <a:lnTo>
                    <a:pt x="1602" y="125"/>
                  </a:lnTo>
                  <a:lnTo>
                    <a:pt x="1606" y="124"/>
                  </a:lnTo>
                  <a:lnTo>
                    <a:pt x="1613" y="125"/>
                  </a:lnTo>
                  <a:lnTo>
                    <a:pt x="1618" y="124"/>
                  </a:lnTo>
                  <a:lnTo>
                    <a:pt x="1622" y="125"/>
                  </a:lnTo>
                  <a:lnTo>
                    <a:pt x="1629" y="127"/>
                  </a:lnTo>
                  <a:lnTo>
                    <a:pt x="1635" y="127"/>
                  </a:lnTo>
                  <a:lnTo>
                    <a:pt x="1640" y="125"/>
                  </a:lnTo>
                  <a:lnTo>
                    <a:pt x="1647" y="125"/>
                  </a:lnTo>
                  <a:lnTo>
                    <a:pt x="1655" y="124"/>
                  </a:lnTo>
                  <a:lnTo>
                    <a:pt x="1664" y="124"/>
                  </a:lnTo>
                  <a:lnTo>
                    <a:pt x="1669" y="124"/>
                  </a:lnTo>
                  <a:lnTo>
                    <a:pt x="1675" y="127"/>
                  </a:lnTo>
                  <a:lnTo>
                    <a:pt x="1677" y="129"/>
                  </a:lnTo>
                  <a:lnTo>
                    <a:pt x="1680" y="133"/>
                  </a:lnTo>
                  <a:lnTo>
                    <a:pt x="1684" y="138"/>
                  </a:lnTo>
                  <a:lnTo>
                    <a:pt x="1687" y="144"/>
                  </a:lnTo>
                  <a:lnTo>
                    <a:pt x="1691" y="147"/>
                  </a:lnTo>
                  <a:lnTo>
                    <a:pt x="1695" y="149"/>
                  </a:lnTo>
                  <a:lnTo>
                    <a:pt x="1700" y="153"/>
                  </a:lnTo>
                  <a:lnTo>
                    <a:pt x="1706" y="155"/>
                  </a:lnTo>
                  <a:lnTo>
                    <a:pt x="1709" y="155"/>
                  </a:lnTo>
                  <a:lnTo>
                    <a:pt x="1717" y="147"/>
                  </a:lnTo>
                  <a:lnTo>
                    <a:pt x="1726" y="144"/>
                  </a:lnTo>
                  <a:lnTo>
                    <a:pt x="1735" y="144"/>
                  </a:lnTo>
                  <a:lnTo>
                    <a:pt x="1740" y="145"/>
                  </a:lnTo>
                  <a:lnTo>
                    <a:pt x="1744" y="155"/>
                  </a:lnTo>
                  <a:lnTo>
                    <a:pt x="1751" y="153"/>
                  </a:lnTo>
                  <a:lnTo>
                    <a:pt x="1755" y="149"/>
                  </a:lnTo>
                  <a:lnTo>
                    <a:pt x="1755" y="144"/>
                  </a:lnTo>
                  <a:lnTo>
                    <a:pt x="1755" y="142"/>
                  </a:lnTo>
                  <a:lnTo>
                    <a:pt x="1760" y="145"/>
                  </a:lnTo>
                  <a:lnTo>
                    <a:pt x="1764" y="153"/>
                  </a:lnTo>
                  <a:lnTo>
                    <a:pt x="1768" y="155"/>
                  </a:lnTo>
                  <a:lnTo>
                    <a:pt x="1773" y="156"/>
                  </a:lnTo>
                  <a:lnTo>
                    <a:pt x="1779" y="156"/>
                  </a:lnTo>
                  <a:lnTo>
                    <a:pt x="1784" y="158"/>
                  </a:lnTo>
                  <a:lnTo>
                    <a:pt x="1791" y="158"/>
                  </a:lnTo>
                  <a:lnTo>
                    <a:pt x="1793" y="158"/>
                  </a:lnTo>
                  <a:lnTo>
                    <a:pt x="1797" y="156"/>
                  </a:lnTo>
                  <a:lnTo>
                    <a:pt x="1800" y="158"/>
                  </a:lnTo>
                  <a:lnTo>
                    <a:pt x="1804" y="160"/>
                  </a:lnTo>
                  <a:lnTo>
                    <a:pt x="1808" y="158"/>
                  </a:lnTo>
                  <a:lnTo>
                    <a:pt x="1815" y="158"/>
                  </a:lnTo>
                  <a:lnTo>
                    <a:pt x="1819" y="158"/>
                  </a:lnTo>
                  <a:lnTo>
                    <a:pt x="1820" y="164"/>
                  </a:lnTo>
                  <a:lnTo>
                    <a:pt x="1822" y="169"/>
                  </a:lnTo>
                  <a:lnTo>
                    <a:pt x="1828" y="169"/>
                  </a:lnTo>
                  <a:lnTo>
                    <a:pt x="1833" y="167"/>
                  </a:lnTo>
                  <a:lnTo>
                    <a:pt x="1839" y="165"/>
                  </a:lnTo>
                  <a:lnTo>
                    <a:pt x="1844" y="165"/>
                  </a:lnTo>
                  <a:lnTo>
                    <a:pt x="1848" y="164"/>
                  </a:lnTo>
                  <a:lnTo>
                    <a:pt x="1851" y="164"/>
                  </a:lnTo>
                  <a:lnTo>
                    <a:pt x="1857" y="164"/>
                  </a:lnTo>
                  <a:lnTo>
                    <a:pt x="1860" y="165"/>
                  </a:lnTo>
                  <a:lnTo>
                    <a:pt x="1868" y="165"/>
                  </a:lnTo>
                  <a:lnTo>
                    <a:pt x="1873" y="167"/>
                  </a:lnTo>
                  <a:lnTo>
                    <a:pt x="1877" y="165"/>
                  </a:lnTo>
                  <a:lnTo>
                    <a:pt x="1882" y="164"/>
                  </a:lnTo>
                  <a:lnTo>
                    <a:pt x="1888" y="162"/>
                  </a:lnTo>
                  <a:lnTo>
                    <a:pt x="1895" y="162"/>
                  </a:lnTo>
                  <a:lnTo>
                    <a:pt x="1902" y="160"/>
                  </a:lnTo>
                  <a:lnTo>
                    <a:pt x="1911" y="160"/>
                  </a:lnTo>
                  <a:lnTo>
                    <a:pt x="1917" y="164"/>
                  </a:lnTo>
                  <a:lnTo>
                    <a:pt x="1922" y="167"/>
                  </a:lnTo>
                  <a:lnTo>
                    <a:pt x="1930" y="169"/>
                  </a:lnTo>
                  <a:lnTo>
                    <a:pt x="1937" y="175"/>
                  </a:lnTo>
                  <a:lnTo>
                    <a:pt x="1941" y="176"/>
                  </a:lnTo>
                  <a:lnTo>
                    <a:pt x="1946" y="178"/>
                  </a:lnTo>
                  <a:lnTo>
                    <a:pt x="1950" y="175"/>
                  </a:lnTo>
                  <a:lnTo>
                    <a:pt x="1955" y="171"/>
                  </a:lnTo>
                  <a:lnTo>
                    <a:pt x="1957" y="169"/>
                  </a:lnTo>
                  <a:lnTo>
                    <a:pt x="1962" y="169"/>
                  </a:lnTo>
                  <a:lnTo>
                    <a:pt x="1968" y="167"/>
                  </a:lnTo>
                  <a:lnTo>
                    <a:pt x="1975" y="167"/>
                  </a:lnTo>
                  <a:lnTo>
                    <a:pt x="1981" y="164"/>
                  </a:lnTo>
                  <a:lnTo>
                    <a:pt x="1984" y="164"/>
                  </a:lnTo>
                  <a:lnTo>
                    <a:pt x="1993" y="160"/>
                  </a:lnTo>
                  <a:lnTo>
                    <a:pt x="1999" y="158"/>
                  </a:lnTo>
                  <a:lnTo>
                    <a:pt x="2004" y="156"/>
                  </a:lnTo>
                  <a:lnTo>
                    <a:pt x="2012" y="160"/>
                  </a:lnTo>
                  <a:lnTo>
                    <a:pt x="2017" y="160"/>
                  </a:lnTo>
                  <a:lnTo>
                    <a:pt x="2022" y="156"/>
                  </a:lnTo>
                  <a:lnTo>
                    <a:pt x="2028" y="155"/>
                  </a:lnTo>
                  <a:lnTo>
                    <a:pt x="2032" y="155"/>
                  </a:lnTo>
                  <a:lnTo>
                    <a:pt x="2035" y="151"/>
                  </a:lnTo>
                  <a:lnTo>
                    <a:pt x="2041" y="151"/>
                  </a:lnTo>
                  <a:lnTo>
                    <a:pt x="2048" y="149"/>
                  </a:lnTo>
                  <a:lnTo>
                    <a:pt x="2057" y="147"/>
                  </a:lnTo>
                  <a:lnTo>
                    <a:pt x="2063" y="151"/>
                  </a:lnTo>
                  <a:lnTo>
                    <a:pt x="2066" y="153"/>
                  </a:lnTo>
                  <a:lnTo>
                    <a:pt x="2068" y="153"/>
                  </a:lnTo>
                  <a:lnTo>
                    <a:pt x="2073" y="155"/>
                  </a:lnTo>
                  <a:lnTo>
                    <a:pt x="2075" y="156"/>
                  </a:lnTo>
                  <a:lnTo>
                    <a:pt x="2073" y="158"/>
                  </a:lnTo>
                  <a:lnTo>
                    <a:pt x="2073" y="162"/>
                  </a:lnTo>
                  <a:lnTo>
                    <a:pt x="2072" y="164"/>
                  </a:lnTo>
                  <a:lnTo>
                    <a:pt x="2072" y="167"/>
                  </a:lnTo>
                  <a:lnTo>
                    <a:pt x="2072" y="169"/>
                  </a:lnTo>
                  <a:lnTo>
                    <a:pt x="2070" y="173"/>
                  </a:lnTo>
                  <a:lnTo>
                    <a:pt x="2068" y="176"/>
                  </a:lnTo>
                  <a:lnTo>
                    <a:pt x="2066" y="180"/>
                  </a:lnTo>
                  <a:lnTo>
                    <a:pt x="2066" y="185"/>
                  </a:lnTo>
                  <a:lnTo>
                    <a:pt x="2068" y="187"/>
                  </a:lnTo>
                  <a:lnTo>
                    <a:pt x="2068" y="193"/>
                  </a:lnTo>
                  <a:lnTo>
                    <a:pt x="2070" y="198"/>
                  </a:lnTo>
                  <a:lnTo>
                    <a:pt x="2070" y="202"/>
                  </a:lnTo>
                  <a:lnTo>
                    <a:pt x="2068" y="206"/>
                  </a:lnTo>
                  <a:lnTo>
                    <a:pt x="2066" y="207"/>
                  </a:lnTo>
                  <a:lnTo>
                    <a:pt x="2064" y="209"/>
                  </a:lnTo>
                  <a:lnTo>
                    <a:pt x="2064" y="211"/>
                  </a:lnTo>
                  <a:lnTo>
                    <a:pt x="2061" y="213"/>
                  </a:lnTo>
                  <a:lnTo>
                    <a:pt x="2059" y="216"/>
                  </a:lnTo>
                  <a:lnTo>
                    <a:pt x="2061" y="218"/>
                  </a:lnTo>
                  <a:lnTo>
                    <a:pt x="2064" y="222"/>
                  </a:lnTo>
                  <a:lnTo>
                    <a:pt x="2063" y="226"/>
                  </a:lnTo>
                  <a:lnTo>
                    <a:pt x="2063" y="233"/>
                  </a:lnTo>
                  <a:lnTo>
                    <a:pt x="2061" y="238"/>
                  </a:lnTo>
                  <a:lnTo>
                    <a:pt x="2068" y="233"/>
                  </a:lnTo>
                  <a:lnTo>
                    <a:pt x="2073" y="233"/>
                  </a:lnTo>
                  <a:lnTo>
                    <a:pt x="2077" y="231"/>
                  </a:lnTo>
                  <a:lnTo>
                    <a:pt x="2081" y="231"/>
                  </a:lnTo>
                  <a:lnTo>
                    <a:pt x="2081" y="235"/>
                  </a:lnTo>
                  <a:lnTo>
                    <a:pt x="2084" y="235"/>
                  </a:lnTo>
                  <a:lnTo>
                    <a:pt x="2086" y="236"/>
                  </a:lnTo>
                  <a:lnTo>
                    <a:pt x="2090" y="235"/>
                  </a:lnTo>
                  <a:lnTo>
                    <a:pt x="2097" y="235"/>
                  </a:lnTo>
                  <a:lnTo>
                    <a:pt x="2103" y="235"/>
                  </a:lnTo>
                  <a:lnTo>
                    <a:pt x="2106" y="233"/>
                  </a:lnTo>
                  <a:lnTo>
                    <a:pt x="2108" y="227"/>
                  </a:lnTo>
                  <a:lnTo>
                    <a:pt x="2112" y="226"/>
                  </a:lnTo>
                  <a:lnTo>
                    <a:pt x="2114" y="226"/>
                  </a:lnTo>
                  <a:lnTo>
                    <a:pt x="2117" y="222"/>
                  </a:lnTo>
                  <a:lnTo>
                    <a:pt x="2123" y="222"/>
                  </a:lnTo>
                  <a:lnTo>
                    <a:pt x="2126" y="226"/>
                  </a:lnTo>
                  <a:lnTo>
                    <a:pt x="2132" y="227"/>
                  </a:lnTo>
                  <a:lnTo>
                    <a:pt x="2135" y="229"/>
                  </a:lnTo>
                  <a:lnTo>
                    <a:pt x="2143" y="227"/>
                  </a:lnTo>
                  <a:lnTo>
                    <a:pt x="2144" y="227"/>
                  </a:lnTo>
                  <a:lnTo>
                    <a:pt x="2150" y="229"/>
                  </a:lnTo>
                  <a:lnTo>
                    <a:pt x="2155" y="224"/>
                  </a:lnTo>
                  <a:lnTo>
                    <a:pt x="2159" y="222"/>
                  </a:lnTo>
                  <a:lnTo>
                    <a:pt x="2168" y="220"/>
                  </a:lnTo>
                  <a:lnTo>
                    <a:pt x="2175" y="215"/>
                  </a:lnTo>
                  <a:lnTo>
                    <a:pt x="2192" y="215"/>
                  </a:lnTo>
                  <a:lnTo>
                    <a:pt x="2206" y="215"/>
                  </a:lnTo>
                  <a:lnTo>
                    <a:pt x="2212" y="220"/>
                  </a:lnTo>
                  <a:lnTo>
                    <a:pt x="2221" y="222"/>
                  </a:lnTo>
                  <a:lnTo>
                    <a:pt x="2232" y="216"/>
                  </a:lnTo>
                  <a:lnTo>
                    <a:pt x="2237" y="215"/>
                  </a:lnTo>
                  <a:lnTo>
                    <a:pt x="2248" y="211"/>
                  </a:lnTo>
                  <a:lnTo>
                    <a:pt x="2250" y="211"/>
                  </a:lnTo>
                  <a:lnTo>
                    <a:pt x="2254" y="209"/>
                  </a:lnTo>
                  <a:lnTo>
                    <a:pt x="2261" y="209"/>
                  </a:lnTo>
                  <a:lnTo>
                    <a:pt x="2263" y="209"/>
                  </a:lnTo>
                  <a:lnTo>
                    <a:pt x="2266" y="207"/>
                  </a:lnTo>
                  <a:lnTo>
                    <a:pt x="2268" y="207"/>
                  </a:lnTo>
                  <a:lnTo>
                    <a:pt x="2270" y="206"/>
                  </a:lnTo>
                  <a:lnTo>
                    <a:pt x="2276" y="204"/>
                  </a:lnTo>
                  <a:lnTo>
                    <a:pt x="2277" y="204"/>
                  </a:lnTo>
                  <a:lnTo>
                    <a:pt x="2281" y="204"/>
                  </a:lnTo>
                  <a:lnTo>
                    <a:pt x="2296" y="207"/>
                  </a:lnTo>
                  <a:lnTo>
                    <a:pt x="2307" y="207"/>
                  </a:lnTo>
                  <a:lnTo>
                    <a:pt x="2316" y="206"/>
                  </a:lnTo>
                  <a:lnTo>
                    <a:pt x="2265" y="293"/>
                  </a:lnTo>
                  <a:lnTo>
                    <a:pt x="2263" y="293"/>
                  </a:lnTo>
                  <a:lnTo>
                    <a:pt x="2261" y="297"/>
                  </a:lnTo>
                  <a:lnTo>
                    <a:pt x="2263" y="298"/>
                  </a:lnTo>
                  <a:lnTo>
                    <a:pt x="2261" y="302"/>
                  </a:lnTo>
                  <a:lnTo>
                    <a:pt x="2261" y="304"/>
                  </a:lnTo>
                  <a:lnTo>
                    <a:pt x="2261" y="306"/>
                  </a:lnTo>
                  <a:lnTo>
                    <a:pt x="2261" y="308"/>
                  </a:lnTo>
                  <a:lnTo>
                    <a:pt x="2261" y="309"/>
                  </a:lnTo>
                  <a:lnTo>
                    <a:pt x="2261" y="311"/>
                  </a:lnTo>
                  <a:lnTo>
                    <a:pt x="2263" y="313"/>
                  </a:lnTo>
                  <a:lnTo>
                    <a:pt x="2263" y="315"/>
                  </a:lnTo>
                  <a:lnTo>
                    <a:pt x="2263" y="317"/>
                  </a:lnTo>
                  <a:lnTo>
                    <a:pt x="2263" y="318"/>
                  </a:lnTo>
                  <a:lnTo>
                    <a:pt x="2263" y="320"/>
                  </a:lnTo>
                  <a:lnTo>
                    <a:pt x="2261" y="322"/>
                  </a:lnTo>
                  <a:lnTo>
                    <a:pt x="2261" y="320"/>
                  </a:lnTo>
                  <a:lnTo>
                    <a:pt x="2259" y="322"/>
                  </a:lnTo>
                  <a:lnTo>
                    <a:pt x="2257" y="324"/>
                  </a:lnTo>
                  <a:lnTo>
                    <a:pt x="2256" y="324"/>
                  </a:lnTo>
                  <a:lnTo>
                    <a:pt x="2254" y="324"/>
                  </a:lnTo>
                  <a:lnTo>
                    <a:pt x="2254" y="326"/>
                  </a:lnTo>
                  <a:lnTo>
                    <a:pt x="2252" y="328"/>
                  </a:lnTo>
                  <a:lnTo>
                    <a:pt x="2252" y="329"/>
                  </a:lnTo>
                  <a:lnTo>
                    <a:pt x="2254" y="331"/>
                  </a:lnTo>
                  <a:lnTo>
                    <a:pt x="2252" y="331"/>
                  </a:lnTo>
                  <a:lnTo>
                    <a:pt x="2250" y="331"/>
                  </a:lnTo>
                  <a:lnTo>
                    <a:pt x="2248" y="333"/>
                  </a:lnTo>
                  <a:lnTo>
                    <a:pt x="2246" y="331"/>
                  </a:lnTo>
                  <a:lnTo>
                    <a:pt x="2243" y="335"/>
                  </a:lnTo>
                  <a:lnTo>
                    <a:pt x="2243" y="337"/>
                  </a:lnTo>
                  <a:lnTo>
                    <a:pt x="2243" y="338"/>
                  </a:lnTo>
                  <a:lnTo>
                    <a:pt x="2243" y="340"/>
                  </a:lnTo>
                  <a:lnTo>
                    <a:pt x="2241" y="342"/>
                  </a:lnTo>
                  <a:lnTo>
                    <a:pt x="2243" y="342"/>
                  </a:lnTo>
                  <a:lnTo>
                    <a:pt x="2241" y="344"/>
                  </a:lnTo>
                  <a:lnTo>
                    <a:pt x="2241" y="346"/>
                  </a:lnTo>
                  <a:lnTo>
                    <a:pt x="2241" y="348"/>
                  </a:lnTo>
                  <a:lnTo>
                    <a:pt x="2241" y="349"/>
                  </a:lnTo>
                  <a:lnTo>
                    <a:pt x="2239" y="349"/>
                  </a:lnTo>
                  <a:lnTo>
                    <a:pt x="2239" y="353"/>
                  </a:lnTo>
                  <a:lnTo>
                    <a:pt x="2237" y="355"/>
                  </a:lnTo>
                  <a:lnTo>
                    <a:pt x="2236" y="355"/>
                  </a:lnTo>
                  <a:lnTo>
                    <a:pt x="2236" y="357"/>
                  </a:lnTo>
                  <a:lnTo>
                    <a:pt x="2234" y="360"/>
                  </a:lnTo>
                  <a:lnTo>
                    <a:pt x="2232" y="362"/>
                  </a:lnTo>
                  <a:lnTo>
                    <a:pt x="2234" y="364"/>
                  </a:lnTo>
                  <a:lnTo>
                    <a:pt x="2234" y="366"/>
                  </a:lnTo>
                  <a:lnTo>
                    <a:pt x="2234" y="368"/>
                  </a:lnTo>
                  <a:lnTo>
                    <a:pt x="2234" y="369"/>
                  </a:lnTo>
                  <a:lnTo>
                    <a:pt x="2236" y="369"/>
                  </a:lnTo>
                  <a:lnTo>
                    <a:pt x="2236" y="371"/>
                  </a:lnTo>
                  <a:lnTo>
                    <a:pt x="2236" y="373"/>
                  </a:lnTo>
                  <a:lnTo>
                    <a:pt x="2234" y="373"/>
                  </a:lnTo>
                  <a:lnTo>
                    <a:pt x="2234" y="375"/>
                  </a:lnTo>
                  <a:lnTo>
                    <a:pt x="2232" y="375"/>
                  </a:lnTo>
                  <a:lnTo>
                    <a:pt x="2232" y="377"/>
                  </a:lnTo>
                  <a:lnTo>
                    <a:pt x="2230" y="377"/>
                  </a:lnTo>
                  <a:lnTo>
                    <a:pt x="2230" y="379"/>
                  </a:lnTo>
                  <a:lnTo>
                    <a:pt x="2228" y="380"/>
                  </a:lnTo>
                  <a:lnTo>
                    <a:pt x="2226" y="380"/>
                  </a:lnTo>
                  <a:lnTo>
                    <a:pt x="2225" y="380"/>
                  </a:lnTo>
                  <a:lnTo>
                    <a:pt x="2223" y="382"/>
                  </a:lnTo>
                  <a:lnTo>
                    <a:pt x="2221" y="382"/>
                  </a:lnTo>
                  <a:lnTo>
                    <a:pt x="2219" y="382"/>
                  </a:lnTo>
                  <a:lnTo>
                    <a:pt x="2219" y="384"/>
                  </a:lnTo>
                  <a:lnTo>
                    <a:pt x="2219" y="386"/>
                  </a:lnTo>
                  <a:lnTo>
                    <a:pt x="2217" y="386"/>
                  </a:lnTo>
                  <a:lnTo>
                    <a:pt x="2217" y="388"/>
                  </a:lnTo>
                  <a:lnTo>
                    <a:pt x="2215" y="388"/>
                  </a:lnTo>
                  <a:lnTo>
                    <a:pt x="2215" y="389"/>
                  </a:lnTo>
                  <a:lnTo>
                    <a:pt x="2215" y="391"/>
                  </a:lnTo>
                  <a:lnTo>
                    <a:pt x="2214" y="391"/>
                  </a:lnTo>
                  <a:lnTo>
                    <a:pt x="2214" y="393"/>
                  </a:lnTo>
                  <a:lnTo>
                    <a:pt x="2212" y="393"/>
                  </a:lnTo>
                  <a:lnTo>
                    <a:pt x="2210" y="393"/>
                  </a:lnTo>
                  <a:lnTo>
                    <a:pt x="2210" y="395"/>
                  </a:lnTo>
                  <a:lnTo>
                    <a:pt x="2210" y="397"/>
                  </a:lnTo>
                  <a:lnTo>
                    <a:pt x="2208" y="400"/>
                  </a:lnTo>
                  <a:lnTo>
                    <a:pt x="2208" y="402"/>
                  </a:lnTo>
                  <a:lnTo>
                    <a:pt x="2208" y="404"/>
                  </a:lnTo>
                  <a:lnTo>
                    <a:pt x="2208" y="406"/>
                  </a:lnTo>
                  <a:lnTo>
                    <a:pt x="2208" y="408"/>
                  </a:lnTo>
                  <a:lnTo>
                    <a:pt x="2208" y="410"/>
                  </a:lnTo>
                  <a:lnTo>
                    <a:pt x="2208" y="411"/>
                  </a:lnTo>
                  <a:lnTo>
                    <a:pt x="2210" y="413"/>
                  </a:lnTo>
                  <a:lnTo>
                    <a:pt x="2212" y="413"/>
                  </a:lnTo>
                  <a:lnTo>
                    <a:pt x="2212" y="415"/>
                  </a:lnTo>
                  <a:lnTo>
                    <a:pt x="2212" y="417"/>
                  </a:lnTo>
                  <a:lnTo>
                    <a:pt x="2214" y="417"/>
                  </a:lnTo>
                  <a:lnTo>
                    <a:pt x="2214" y="419"/>
                  </a:lnTo>
                  <a:lnTo>
                    <a:pt x="2215" y="420"/>
                  </a:lnTo>
                  <a:lnTo>
                    <a:pt x="2217" y="420"/>
                  </a:lnTo>
                  <a:lnTo>
                    <a:pt x="2217" y="422"/>
                  </a:lnTo>
                  <a:lnTo>
                    <a:pt x="2215" y="424"/>
                  </a:lnTo>
                  <a:lnTo>
                    <a:pt x="2215" y="426"/>
                  </a:lnTo>
                  <a:lnTo>
                    <a:pt x="2217" y="426"/>
                  </a:lnTo>
                  <a:lnTo>
                    <a:pt x="2219" y="426"/>
                  </a:lnTo>
                  <a:lnTo>
                    <a:pt x="2221" y="426"/>
                  </a:lnTo>
                  <a:lnTo>
                    <a:pt x="2221" y="428"/>
                  </a:lnTo>
                  <a:lnTo>
                    <a:pt x="2223" y="428"/>
                  </a:lnTo>
                  <a:lnTo>
                    <a:pt x="2223" y="430"/>
                  </a:lnTo>
                  <a:lnTo>
                    <a:pt x="2225" y="430"/>
                  </a:lnTo>
                  <a:lnTo>
                    <a:pt x="2226" y="430"/>
                  </a:lnTo>
                  <a:lnTo>
                    <a:pt x="2226" y="431"/>
                  </a:lnTo>
                  <a:lnTo>
                    <a:pt x="2228" y="431"/>
                  </a:lnTo>
                  <a:lnTo>
                    <a:pt x="2230" y="431"/>
                  </a:lnTo>
                  <a:lnTo>
                    <a:pt x="2232" y="431"/>
                  </a:lnTo>
                  <a:lnTo>
                    <a:pt x="2232" y="430"/>
                  </a:lnTo>
                  <a:lnTo>
                    <a:pt x="2234" y="430"/>
                  </a:lnTo>
                  <a:lnTo>
                    <a:pt x="2236" y="428"/>
                  </a:lnTo>
                  <a:lnTo>
                    <a:pt x="2239" y="428"/>
                  </a:lnTo>
                  <a:lnTo>
                    <a:pt x="2243" y="430"/>
                  </a:lnTo>
                  <a:lnTo>
                    <a:pt x="2243" y="428"/>
                  </a:lnTo>
                  <a:lnTo>
                    <a:pt x="2246" y="428"/>
                  </a:lnTo>
                  <a:lnTo>
                    <a:pt x="2248" y="428"/>
                  </a:lnTo>
                  <a:lnTo>
                    <a:pt x="2248" y="430"/>
                  </a:lnTo>
                  <a:lnTo>
                    <a:pt x="2246" y="430"/>
                  </a:lnTo>
                  <a:lnTo>
                    <a:pt x="2246" y="431"/>
                  </a:lnTo>
                  <a:lnTo>
                    <a:pt x="2248" y="431"/>
                  </a:lnTo>
                  <a:lnTo>
                    <a:pt x="2248" y="433"/>
                  </a:lnTo>
                  <a:lnTo>
                    <a:pt x="2246" y="433"/>
                  </a:lnTo>
                  <a:lnTo>
                    <a:pt x="2245" y="433"/>
                  </a:lnTo>
                  <a:lnTo>
                    <a:pt x="2243" y="433"/>
                  </a:lnTo>
                  <a:lnTo>
                    <a:pt x="2243" y="435"/>
                  </a:lnTo>
                  <a:lnTo>
                    <a:pt x="2243" y="437"/>
                  </a:lnTo>
                  <a:lnTo>
                    <a:pt x="2243" y="439"/>
                  </a:lnTo>
                  <a:lnTo>
                    <a:pt x="2243" y="440"/>
                  </a:lnTo>
                  <a:lnTo>
                    <a:pt x="2245" y="442"/>
                  </a:lnTo>
                  <a:lnTo>
                    <a:pt x="2246" y="444"/>
                  </a:lnTo>
                  <a:lnTo>
                    <a:pt x="2248" y="442"/>
                  </a:lnTo>
                  <a:lnTo>
                    <a:pt x="2250" y="442"/>
                  </a:lnTo>
                  <a:lnTo>
                    <a:pt x="2250" y="444"/>
                  </a:lnTo>
                  <a:lnTo>
                    <a:pt x="2250" y="446"/>
                  </a:lnTo>
                  <a:lnTo>
                    <a:pt x="2250" y="448"/>
                  </a:lnTo>
                  <a:lnTo>
                    <a:pt x="2248" y="448"/>
                  </a:lnTo>
                  <a:lnTo>
                    <a:pt x="2250" y="448"/>
                  </a:lnTo>
                  <a:lnTo>
                    <a:pt x="2252" y="450"/>
                  </a:lnTo>
                  <a:lnTo>
                    <a:pt x="2254" y="450"/>
                  </a:lnTo>
                  <a:lnTo>
                    <a:pt x="2256" y="451"/>
                  </a:lnTo>
                  <a:lnTo>
                    <a:pt x="2256" y="455"/>
                  </a:lnTo>
                  <a:lnTo>
                    <a:pt x="2256" y="457"/>
                  </a:lnTo>
                  <a:lnTo>
                    <a:pt x="2257" y="457"/>
                  </a:lnTo>
                  <a:lnTo>
                    <a:pt x="2259" y="455"/>
                  </a:lnTo>
                  <a:lnTo>
                    <a:pt x="2261" y="455"/>
                  </a:lnTo>
                  <a:lnTo>
                    <a:pt x="2261" y="457"/>
                  </a:lnTo>
                  <a:lnTo>
                    <a:pt x="2263" y="459"/>
                  </a:lnTo>
                  <a:lnTo>
                    <a:pt x="2263" y="461"/>
                  </a:lnTo>
                  <a:lnTo>
                    <a:pt x="2263" y="462"/>
                  </a:lnTo>
                  <a:lnTo>
                    <a:pt x="2263" y="464"/>
                  </a:lnTo>
                  <a:lnTo>
                    <a:pt x="2261" y="466"/>
                  </a:lnTo>
                  <a:lnTo>
                    <a:pt x="2261" y="468"/>
                  </a:lnTo>
                  <a:lnTo>
                    <a:pt x="2263" y="470"/>
                  </a:lnTo>
                  <a:lnTo>
                    <a:pt x="2263" y="468"/>
                  </a:lnTo>
                  <a:lnTo>
                    <a:pt x="2263" y="466"/>
                  </a:lnTo>
                  <a:lnTo>
                    <a:pt x="2265" y="466"/>
                  </a:lnTo>
                  <a:lnTo>
                    <a:pt x="2270" y="468"/>
                  </a:lnTo>
                  <a:lnTo>
                    <a:pt x="2270" y="470"/>
                  </a:lnTo>
                  <a:lnTo>
                    <a:pt x="2268" y="471"/>
                  </a:lnTo>
                  <a:lnTo>
                    <a:pt x="2268" y="473"/>
                  </a:lnTo>
                  <a:lnTo>
                    <a:pt x="2268" y="475"/>
                  </a:lnTo>
                  <a:lnTo>
                    <a:pt x="2270" y="475"/>
                  </a:lnTo>
                  <a:lnTo>
                    <a:pt x="2270" y="473"/>
                  </a:lnTo>
                  <a:lnTo>
                    <a:pt x="2272" y="473"/>
                  </a:lnTo>
                  <a:lnTo>
                    <a:pt x="2274" y="473"/>
                  </a:lnTo>
                  <a:lnTo>
                    <a:pt x="2274" y="471"/>
                  </a:lnTo>
                  <a:lnTo>
                    <a:pt x="2276" y="468"/>
                  </a:lnTo>
                  <a:lnTo>
                    <a:pt x="2277" y="462"/>
                  </a:lnTo>
                  <a:lnTo>
                    <a:pt x="2279" y="462"/>
                  </a:lnTo>
                  <a:lnTo>
                    <a:pt x="2281" y="462"/>
                  </a:lnTo>
                  <a:lnTo>
                    <a:pt x="2281" y="464"/>
                  </a:lnTo>
                  <a:lnTo>
                    <a:pt x="2281" y="466"/>
                  </a:lnTo>
                  <a:lnTo>
                    <a:pt x="2281" y="468"/>
                  </a:lnTo>
                  <a:lnTo>
                    <a:pt x="2281" y="470"/>
                  </a:lnTo>
                  <a:lnTo>
                    <a:pt x="2283" y="471"/>
                  </a:lnTo>
                  <a:lnTo>
                    <a:pt x="2283" y="473"/>
                  </a:lnTo>
                  <a:lnTo>
                    <a:pt x="2283" y="475"/>
                  </a:lnTo>
                  <a:lnTo>
                    <a:pt x="2283" y="477"/>
                  </a:lnTo>
                  <a:lnTo>
                    <a:pt x="2281" y="477"/>
                  </a:lnTo>
                  <a:lnTo>
                    <a:pt x="2279" y="475"/>
                  </a:lnTo>
                  <a:lnTo>
                    <a:pt x="2277" y="475"/>
                  </a:lnTo>
                  <a:lnTo>
                    <a:pt x="2277" y="477"/>
                  </a:lnTo>
                  <a:lnTo>
                    <a:pt x="2277" y="479"/>
                  </a:lnTo>
                  <a:lnTo>
                    <a:pt x="2274" y="479"/>
                  </a:lnTo>
                  <a:lnTo>
                    <a:pt x="2274" y="481"/>
                  </a:lnTo>
                  <a:lnTo>
                    <a:pt x="2274" y="482"/>
                  </a:lnTo>
                  <a:lnTo>
                    <a:pt x="2276" y="482"/>
                  </a:lnTo>
                  <a:lnTo>
                    <a:pt x="2277" y="482"/>
                  </a:lnTo>
                  <a:lnTo>
                    <a:pt x="2279" y="482"/>
                  </a:lnTo>
                  <a:lnTo>
                    <a:pt x="2283" y="484"/>
                  </a:lnTo>
                  <a:lnTo>
                    <a:pt x="2285" y="484"/>
                  </a:lnTo>
                  <a:lnTo>
                    <a:pt x="2285" y="488"/>
                  </a:lnTo>
                  <a:lnTo>
                    <a:pt x="2285" y="490"/>
                  </a:lnTo>
                  <a:lnTo>
                    <a:pt x="2288" y="493"/>
                  </a:lnTo>
                  <a:lnTo>
                    <a:pt x="2288" y="495"/>
                  </a:lnTo>
                  <a:lnTo>
                    <a:pt x="2285" y="495"/>
                  </a:lnTo>
                  <a:lnTo>
                    <a:pt x="2283" y="495"/>
                  </a:lnTo>
                  <a:lnTo>
                    <a:pt x="2281" y="495"/>
                  </a:lnTo>
                  <a:lnTo>
                    <a:pt x="2281" y="497"/>
                  </a:lnTo>
                  <a:lnTo>
                    <a:pt x="2283" y="499"/>
                  </a:lnTo>
                  <a:lnTo>
                    <a:pt x="2285" y="501"/>
                  </a:lnTo>
                  <a:lnTo>
                    <a:pt x="2285" y="502"/>
                  </a:lnTo>
                  <a:lnTo>
                    <a:pt x="2285" y="504"/>
                  </a:lnTo>
                  <a:lnTo>
                    <a:pt x="2285" y="506"/>
                  </a:lnTo>
                  <a:lnTo>
                    <a:pt x="2283" y="504"/>
                  </a:lnTo>
                  <a:lnTo>
                    <a:pt x="2281" y="504"/>
                  </a:lnTo>
                  <a:lnTo>
                    <a:pt x="2279" y="504"/>
                  </a:lnTo>
                  <a:lnTo>
                    <a:pt x="2279" y="506"/>
                  </a:lnTo>
                  <a:lnTo>
                    <a:pt x="2281" y="508"/>
                  </a:lnTo>
                  <a:lnTo>
                    <a:pt x="2283" y="508"/>
                  </a:lnTo>
                  <a:lnTo>
                    <a:pt x="2283" y="510"/>
                  </a:lnTo>
                  <a:lnTo>
                    <a:pt x="2285" y="510"/>
                  </a:lnTo>
                  <a:lnTo>
                    <a:pt x="2283" y="512"/>
                  </a:lnTo>
                  <a:lnTo>
                    <a:pt x="2283" y="513"/>
                  </a:lnTo>
                  <a:lnTo>
                    <a:pt x="2281" y="513"/>
                  </a:lnTo>
                  <a:lnTo>
                    <a:pt x="2281" y="517"/>
                  </a:lnTo>
                  <a:lnTo>
                    <a:pt x="2281" y="519"/>
                  </a:lnTo>
                  <a:lnTo>
                    <a:pt x="2281" y="521"/>
                  </a:lnTo>
                  <a:lnTo>
                    <a:pt x="2281" y="524"/>
                  </a:lnTo>
                  <a:lnTo>
                    <a:pt x="2281" y="526"/>
                  </a:lnTo>
                  <a:lnTo>
                    <a:pt x="2279" y="526"/>
                  </a:lnTo>
                  <a:lnTo>
                    <a:pt x="2277" y="526"/>
                  </a:lnTo>
                  <a:lnTo>
                    <a:pt x="2277" y="528"/>
                  </a:lnTo>
                  <a:lnTo>
                    <a:pt x="2276" y="528"/>
                  </a:lnTo>
                  <a:lnTo>
                    <a:pt x="2276" y="530"/>
                  </a:lnTo>
                  <a:lnTo>
                    <a:pt x="2277" y="530"/>
                  </a:lnTo>
                  <a:lnTo>
                    <a:pt x="2277" y="535"/>
                  </a:lnTo>
                  <a:lnTo>
                    <a:pt x="2281" y="539"/>
                  </a:lnTo>
                  <a:lnTo>
                    <a:pt x="2281" y="541"/>
                  </a:lnTo>
                  <a:lnTo>
                    <a:pt x="2283" y="542"/>
                  </a:lnTo>
                  <a:lnTo>
                    <a:pt x="2283" y="544"/>
                  </a:lnTo>
                  <a:lnTo>
                    <a:pt x="2283" y="546"/>
                  </a:lnTo>
                  <a:lnTo>
                    <a:pt x="2283" y="548"/>
                  </a:lnTo>
                  <a:lnTo>
                    <a:pt x="2283" y="550"/>
                  </a:lnTo>
                  <a:lnTo>
                    <a:pt x="2285" y="552"/>
                  </a:lnTo>
                  <a:lnTo>
                    <a:pt x="2286" y="552"/>
                  </a:lnTo>
                  <a:lnTo>
                    <a:pt x="2286" y="553"/>
                  </a:lnTo>
                  <a:lnTo>
                    <a:pt x="2288" y="552"/>
                  </a:lnTo>
                  <a:lnTo>
                    <a:pt x="2290" y="550"/>
                  </a:lnTo>
                  <a:lnTo>
                    <a:pt x="2292" y="550"/>
                  </a:lnTo>
                  <a:lnTo>
                    <a:pt x="2294" y="552"/>
                  </a:lnTo>
                  <a:lnTo>
                    <a:pt x="2294" y="550"/>
                  </a:lnTo>
                  <a:lnTo>
                    <a:pt x="2296" y="550"/>
                  </a:lnTo>
                  <a:lnTo>
                    <a:pt x="2297" y="550"/>
                  </a:lnTo>
                  <a:lnTo>
                    <a:pt x="2297" y="552"/>
                  </a:lnTo>
                  <a:lnTo>
                    <a:pt x="2297" y="553"/>
                  </a:lnTo>
                  <a:lnTo>
                    <a:pt x="2297" y="555"/>
                  </a:lnTo>
                  <a:lnTo>
                    <a:pt x="2299" y="555"/>
                  </a:lnTo>
                  <a:lnTo>
                    <a:pt x="2299" y="557"/>
                  </a:lnTo>
                  <a:lnTo>
                    <a:pt x="2301" y="557"/>
                  </a:lnTo>
                  <a:lnTo>
                    <a:pt x="2301" y="559"/>
                  </a:lnTo>
                  <a:lnTo>
                    <a:pt x="2301" y="561"/>
                  </a:lnTo>
                  <a:lnTo>
                    <a:pt x="2299" y="561"/>
                  </a:lnTo>
                  <a:lnTo>
                    <a:pt x="2299" y="563"/>
                  </a:lnTo>
                  <a:lnTo>
                    <a:pt x="2297" y="564"/>
                  </a:lnTo>
                  <a:lnTo>
                    <a:pt x="2296" y="564"/>
                  </a:lnTo>
                  <a:lnTo>
                    <a:pt x="2296" y="566"/>
                  </a:lnTo>
                  <a:lnTo>
                    <a:pt x="2294" y="568"/>
                  </a:lnTo>
                  <a:lnTo>
                    <a:pt x="2294" y="570"/>
                  </a:lnTo>
                  <a:lnTo>
                    <a:pt x="2297" y="570"/>
                  </a:lnTo>
                  <a:lnTo>
                    <a:pt x="2299" y="570"/>
                  </a:lnTo>
                  <a:lnTo>
                    <a:pt x="2299" y="572"/>
                  </a:lnTo>
                  <a:lnTo>
                    <a:pt x="2299" y="573"/>
                  </a:lnTo>
                  <a:lnTo>
                    <a:pt x="2299" y="575"/>
                  </a:lnTo>
                  <a:lnTo>
                    <a:pt x="2299" y="579"/>
                  </a:lnTo>
                  <a:lnTo>
                    <a:pt x="2299" y="581"/>
                  </a:lnTo>
                  <a:lnTo>
                    <a:pt x="2301" y="583"/>
                  </a:lnTo>
                  <a:lnTo>
                    <a:pt x="2301" y="584"/>
                  </a:lnTo>
                  <a:lnTo>
                    <a:pt x="2303" y="584"/>
                  </a:lnTo>
                  <a:lnTo>
                    <a:pt x="2303" y="586"/>
                  </a:lnTo>
                  <a:lnTo>
                    <a:pt x="2303" y="588"/>
                  </a:lnTo>
                  <a:lnTo>
                    <a:pt x="2301" y="590"/>
                  </a:lnTo>
                  <a:lnTo>
                    <a:pt x="2297" y="590"/>
                  </a:lnTo>
                  <a:lnTo>
                    <a:pt x="2297" y="592"/>
                  </a:lnTo>
                  <a:lnTo>
                    <a:pt x="2297" y="593"/>
                  </a:lnTo>
                  <a:lnTo>
                    <a:pt x="2297" y="595"/>
                  </a:lnTo>
                  <a:lnTo>
                    <a:pt x="2297" y="599"/>
                  </a:lnTo>
                  <a:lnTo>
                    <a:pt x="2297" y="601"/>
                  </a:lnTo>
                  <a:lnTo>
                    <a:pt x="2297" y="603"/>
                  </a:lnTo>
                  <a:lnTo>
                    <a:pt x="2297" y="604"/>
                  </a:lnTo>
                  <a:lnTo>
                    <a:pt x="2296" y="606"/>
                  </a:lnTo>
                  <a:lnTo>
                    <a:pt x="2292" y="612"/>
                  </a:lnTo>
                  <a:lnTo>
                    <a:pt x="2290" y="612"/>
                  </a:lnTo>
                  <a:lnTo>
                    <a:pt x="2288" y="612"/>
                  </a:lnTo>
                  <a:lnTo>
                    <a:pt x="2286" y="615"/>
                  </a:lnTo>
                  <a:lnTo>
                    <a:pt x="2286" y="623"/>
                  </a:lnTo>
                  <a:lnTo>
                    <a:pt x="2286" y="632"/>
                  </a:lnTo>
                  <a:lnTo>
                    <a:pt x="2286" y="634"/>
                  </a:lnTo>
                  <a:lnTo>
                    <a:pt x="2285" y="637"/>
                  </a:lnTo>
                  <a:lnTo>
                    <a:pt x="2283" y="639"/>
                  </a:lnTo>
                  <a:lnTo>
                    <a:pt x="2279" y="644"/>
                  </a:lnTo>
                  <a:lnTo>
                    <a:pt x="2270" y="652"/>
                  </a:lnTo>
                  <a:lnTo>
                    <a:pt x="2268" y="652"/>
                  </a:lnTo>
                  <a:lnTo>
                    <a:pt x="2265" y="655"/>
                  </a:lnTo>
                  <a:lnTo>
                    <a:pt x="2263" y="657"/>
                  </a:lnTo>
                  <a:lnTo>
                    <a:pt x="2263" y="661"/>
                  </a:lnTo>
                  <a:lnTo>
                    <a:pt x="2263" y="663"/>
                  </a:lnTo>
                  <a:lnTo>
                    <a:pt x="2263" y="665"/>
                  </a:lnTo>
                  <a:lnTo>
                    <a:pt x="2263" y="666"/>
                  </a:lnTo>
                  <a:lnTo>
                    <a:pt x="2263" y="668"/>
                  </a:lnTo>
                  <a:lnTo>
                    <a:pt x="2261" y="670"/>
                  </a:lnTo>
                  <a:lnTo>
                    <a:pt x="2257" y="679"/>
                  </a:lnTo>
                  <a:lnTo>
                    <a:pt x="2256" y="679"/>
                  </a:lnTo>
                  <a:lnTo>
                    <a:pt x="2250" y="675"/>
                  </a:lnTo>
                  <a:lnTo>
                    <a:pt x="2248" y="668"/>
                  </a:lnTo>
                  <a:lnTo>
                    <a:pt x="2239" y="661"/>
                  </a:lnTo>
                  <a:lnTo>
                    <a:pt x="2219" y="650"/>
                  </a:lnTo>
                  <a:lnTo>
                    <a:pt x="2215" y="646"/>
                  </a:lnTo>
                  <a:lnTo>
                    <a:pt x="2212" y="646"/>
                  </a:lnTo>
                  <a:lnTo>
                    <a:pt x="2205" y="639"/>
                  </a:lnTo>
                  <a:lnTo>
                    <a:pt x="2192" y="628"/>
                  </a:lnTo>
                  <a:lnTo>
                    <a:pt x="2179" y="623"/>
                  </a:lnTo>
                  <a:lnTo>
                    <a:pt x="2172" y="614"/>
                  </a:lnTo>
                  <a:lnTo>
                    <a:pt x="2168" y="612"/>
                  </a:lnTo>
                  <a:lnTo>
                    <a:pt x="2164" y="606"/>
                  </a:lnTo>
                  <a:lnTo>
                    <a:pt x="2157" y="604"/>
                  </a:lnTo>
                  <a:lnTo>
                    <a:pt x="2150" y="595"/>
                  </a:lnTo>
                  <a:lnTo>
                    <a:pt x="2148" y="593"/>
                  </a:lnTo>
                  <a:lnTo>
                    <a:pt x="2148" y="592"/>
                  </a:lnTo>
                  <a:lnTo>
                    <a:pt x="2152" y="584"/>
                  </a:lnTo>
                  <a:lnTo>
                    <a:pt x="2152" y="575"/>
                  </a:lnTo>
                  <a:lnTo>
                    <a:pt x="2150" y="572"/>
                  </a:lnTo>
                  <a:lnTo>
                    <a:pt x="2148" y="568"/>
                  </a:lnTo>
                  <a:lnTo>
                    <a:pt x="2148" y="563"/>
                  </a:lnTo>
                  <a:lnTo>
                    <a:pt x="2144" y="559"/>
                  </a:lnTo>
                  <a:lnTo>
                    <a:pt x="2143" y="555"/>
                  </a:lnTo>
                  <a:lnTo>
                    <a:pt x="2137" y="553"/>
                  </a:lnTo>
                  <a:lnTo>
                    <a:pt x="2134" y="550"/>
                  </a:lnTo>
                  <a:lnTo>
                    <a:pt x="2126" y="539"/>
                  </a:lnTo>
                  <a:lnTo>
                    <a:pt x="2124" y="539"/>
                  </a:lnTo>
                  <a:lnTo>
                    <a:pt x="2114" y="530"/>
                  </a:lnTo>
                  <a:lnTo>
                    <a:pt x="2112" y="530"/>
                  </a:lnTo>
                  <a:lnTo>
                    <a:pt x="2103" y="521"/>
                  </a:lnTo>
                  <a:lnTo>
                    <a:pt x="2097" y="521"/>
                  </a:lnTo>
                  <a:lnTo>
                    <a:pt x="2090" y="515"/>
                  </a:lnTo>
                  <a:lnTo>
                    <a:pt x="2084" y="506"/>
                  </a:lnTo>
                  <a:lnTo>
                    <a:pt x="2083" y="506"/>
                  </a:lnTo>
                  <a:lnTo>
                    <a:pt x="2083" y="504"/>
                  </a:lnTo>
                  <a:lnTo>
                    <a:pt x="2072" y="493"/>
                  </a:lnTo>
                  <a:lnTo>
                    <a:pt x="2072" y="490"/>
                  </a:lnTo>
                  <a:lnTo>
                    <a:pt x="2070" y="490"/>
                  </a:lnTo>
                  <a:lnTo>
                    <a:pt x="2070" y="486"/>
                  </a:lnTo>
                  <a:lnTo>
                    <a:pt x="2066" y="482"/>
                  </a:lnTo>
                  <a:lnTo>
                    <a:pt x="2061" y="481"/>
                  </a:lnTo>
                  <a:lnTo>
                    <a:pt x="2057" y="475"/>
                  </a:lnTo>
                  <a:lnTo>
                    <a:pt x="2055" y="473"/>
                  </a:lnTo>
                  <a:lnTo>
                    <a:pt x="2053" y="473"/>
                  </a:lnTo>
                  <a:lnTo>
                    <a:pt x="2048" y="470"/>
                  </a:lnTo>
                  <a:lnTo>
                    <a:pt x="2035" y="466"/>
                  </a:lnTo>
                  <a:lnTo>
                    <a:pt x="2030" y="457"/>
                  </a:lnTo>
                  <a:lnTo>
                    <a:pt x="2024" y="455"/>
                  </a:lnTo>
                  <a:lnTo>
                    <a:pt x="2019" y="453"/>
                  </a:lnTo>
                  <a:lnTo>
                    <a:pt x="2013" y="453"/>
                  </a:lnTo>
                  <a:lnTo>
                    <a:pt x="2006" y="440"/>
                  </a:lnTo>
                  <a:lnTo>
                    <a:pt x="2002" y="435"/>
                  </a:lnTo>
                  <a:lnTo>
                    <a:pt x="1997" y="435"/>
                  </a:lnTo>
                  <a:lnTo>
                    <a:pt x="1993" y="431"/>
                  </a:lnTo>
                  <a:lnTo>
                    <a:pt x="1990" y="431"/>
                  </a:lnTo>
                  <a:lnTo>
                    <a:pt x="1988" y="430"/>
                  </a:lnTo>
                  <a:lnTo>
                    <a:pt x="1981" y="430"/>
                  </a:lnTo>
                  <a:lnTo>
                    <a:pt x="1981" y="420"/>
                  </a:lnTo>
                  <a:lnTo>
                    <a:pt x="1975" y="413"/>
                  </a:lnTo>
                  <a:lnTo>
                    <a:pt x="1962" y="400"/>
                  </a:lnTo>
                  <a:lnTo>
                    <a:pt x="1959" y="400"/>
                  </a:lnTo>
                  <a:lnTo>
                    <a:pt x="1953" y="395"/>
                  </a:lnTo>
                  <a:lnTo>
                    <a:pt x="1942" y="395"/>
                  </a:lnTo>
                  <a:lnTo>
                    <a:pt x="1942" y="393"/>
                  </a:lnTo>
                  <a:lnTo>
                    <a:pt x="1933" y="393"/>
                  </a:lnTo>
                  <a:lnTo>
                    <a:pt x="1928" y="389"/>
                  </a:lnTo>
                  <a:lnTo>
                    <a:pt x="1924" y="389"/>
                  </a:lnTo>
                  <a:lnTo>
                    <a:pt x="1922" y="388"/>
                  </a:lnTo>
                  <a:lnTo>
                    <a:pt x="1917" y="388"/>
                  </a:lnTo>
                  <a:lnTo>
                    <a:pt x="1917" y="386"/>
                  </a:lnTo>
                  <a:lnTo>
                    <a:pt x="1895" y="386"/>
                  </a:lnTo>
                  <a:lnTo>
                    <a:pt x="1893" y="384"/>
                  </a:lnTo>
                  <a:lnTo>
                    <a:pt x="1888" y="384"/>
                  </a:lnTo>
                  <a:lnTo>
                    <a:pt x="1886" y="384"/>
                  </a:lnTo>
                  <a:lnTo>
                    <a:pt x="1873" y="382"/>
                  </a:lnTo>
                  <a:lnTo>
                    <a:pt x="1871" y="380"/>
                  </a:lnTo>
                  <a:lnTo>
                    <a:pt x="1866" y="380"/>
                  </a:lnTo>
                  <a:lnTo>
                    <a:pt x="1866" y="379"/>
                  </a:lnTo>
                  <a:lnTo>
                    <a:pt x="1857" y="377"/>
                  </a:lnTo>
                  <a:lnTo>
                    <a:pt x="1857" y="375"/>
                  </a:lnTo>
                  <a:lnTo>
                    <a:pt x="1851" y="377"/>
                  </a:lnTo>
                  <a:lnTo>
                    <a:pt x="1850" y="375"/>
                  </a:lnTo>
                  <a:lnTo>
                    <a:pt x="1844" y="371"/>
                  </a:lnTo>
                  <a:lnTo>
                    <a:pt x="1840" y="368"/>
                  </a:lnTo>
                  <a:lnTo>
                    <a:pt x="1839" y="364"/>
                  </a:lnTo>
                  <a:lnTo>
                    <a:pt x="1833" y="357"/>
                  </a:lnTo>
                  <a:lnTo>
                    <a:pt x="1824" y="351"/>
                  </a:lnTo>
                  <a:lnTo>
                    <a:pt x="1819" y="355"/>
                  </a:lnTo>
                  <a:lnTo>
                    <a:pt x="1819" y="359"/>
                  </a:lnTo>
                  <a:lnTo>
                    <a:pt x="1809" y="368"/>
                  </a:lnTo>
                  <a:lnTo>
                    <a:pt x="1806" y="368"/>
                  </a:lnTo>
                  <a:lnTo>
                    <a:pt x="1802" y="364"/>
                  </a:lnTo>
                  <a:lnTo>
                    <a:pt x="1789" y="359"/>
                  </a:lnTo>
                  <a:lnTo>
                    <a:pt x="1780" y="353"/>
                  </a:lnTo>
                  <a:lnTo>
                    <a:pt x="1775" y="353"/>
                  </a:lnTo>
                  <a:lnTo>
                    <a:pt x="1771" y="351"/>
                  </a:lnTo>
                  <a:lnTo>
                    <a:pt x="1768" y="351"/>
                  </a:lnTo>
                  <a:lnTo>
                    <a:pt x="1766" y="348"/>
                  </a:lnTo>
                  <a:lnTo>
                    <a:pt x="1764" y="348"/>
                  </a:lnTo>
                  <a:lnTo>
                    <a:pt x="1760" y="344"/>
                  </a:lnTo>
                  <a:lnTo>
                    <a:pt x="1762" y="342"/>
                  </a:lnTo>
                  <a:lnTo>
                    <a:pt x="1760" y="338"/>
                  </a:lnTo>
                  <a:lnTo>
                    <a:pt x="1755" y="331"/>
                  </a:lnTo>
                  <a:lnTo>
                    <a:pt x="1753" y="322"/>
                  </a:lnTo>
                  <a:lnTo>
                    <a:pt x="1749" y="318"/>
                  </a:lnTo>
                  <a:lnTo>
                    <a:pt x="1740" y="318"/>
                  </a:lnTo>
                  <a:lnTo>
                    <a:pt x="1738" y="317"/>
                  </a:lnTo>
                  <a:lnTo>
                    <a:pt x="1737" y="317"/>
                  </a:lnTo>
                  <a:lnTo>
                    <a:pt x="1729" y="309"/>
                  </a:lnTo>
                  <a:lnTo>
                    <a:pt x="1722" y="309"/>
                  </a:lnTo>
                  <a:lnTo>
                    <a:pt x="1718" y="309"/>
                  </a:lnTo>
                  <a:lnTo>
                    <a:pt x="1709" y="309"/>
                  </a:lnTo>
                  <a:lnTo>
                    <a:pt x="1706" y="315"/>
                  </a:lnTo>
                  <a:lnTo>
                    <a:pt x="1702" y="315"/>
                  </a:lnTo>
                  <a:lnTo>
                    <a:pt x="1698" y="311"/>
                  </a:lnTo>
                  <a:lnTo>
                    <a:pt x="1693" y="311"/>
                  </a:lnTo>
                  <a:lnTo>
                    <a:pt x="1691" y="313"/>
                  </a:lnTo>
                  <a:lnTo>
                    <a:pt x="1684" y="308"/>
                  </a:lnTo>
                  <a:lnTo>
                    <a:pt x="1673" y="308"/>
                  </a:lnTo>
                  <a:lnTo>
                    <a:pt x="1664" y="315"/>
                  </a:lnTo>
                  <a:lnTo>
                    <a:pt x="1662" y="313"/>
                  </a:lnTo>
                  <a:lnTo>
                    <a:pt x="1660" y="313"/>
                  </a:lnTo>
                  <a:lnTo>
                    <a:pt x="1658" y="311"/>
                  </a:lnTo>
                  <a:lnTo>
                    <a:pt x="1640" y="311"/>
                  </a:lnTo>
                  <a:lnTo>
                    <a:pt x="1638" y="313"/>
                  </a:lnTo>
                  <a:lnTo>
                    <a:pt x="1627" y="315"/>
                  </a:lnTo>
                  <a:lnTo>
                    <a:pt x="1624" y="317"/>
                  </a:lnTo>
                  <a:lnTo>
                    <a:pt x="1620" y="317"/>
                  </a:lnTo>
                  <a:lnTo>
                    <a:pt x="1618" y="318"/>
                  </a:lnTo>
                  <a:lnTo>
                    <a:pt x="1595" y="322"/>
                  </a:lnTo>
                  <a:lnTo>
                    <a:pt x="1593" y="320"/>
                  </a:lnTo>
                  <a:lnTo>
                    <a:pt x="1589" y="320"/>
                  </a:lnTo>
                  <a:lnTo>
                    <a:pt x="1586" y="317"/>
                  </a:lnTo>
                  <a:lnTo>
                    <a:pt x="1576" y="317"/>
                  </a:lnTo>
                  <a:lnTo>
                    <a:pt x="1575" y="318"/>
                  </a:lnTo>
                  <a:lnTo>
                    <a:pt x="1558" y="320"/>
                  </a:lnTo>
                  <a:lnTo>
                    <a:pt x="1556" y="318"/>
                  </a:lnTo>
                  <a:lnTo>
                    <a:pt x="1542" y="318"/>
                  </a:lnTo>
                  <a:lnTo>
                    <a:pt x="1540" y="320"/>
                  </a:lnTo>
                  <a:lnTo>
                    <a:pt x="1535" y="320"/>
                  </a:lnTo>
                  <a:lnTo>
                    <a:pt x="1533" y="322"/>
                  </a:lnTo>
                  <a:lnTo>
                    <a:pt x="1527" y="322"/>
                  </a:lnTo>
                  <a:lnTo>
                    <a:pt x="1527" y="324"/>
                  </a:lnTo>
                  <a:lnTo>
                    <a:pt x="1522" y="324"/>
                  </a:lnTo>
                  <a:lnTo>
                    <a:pt x="1520" y="326"/>
                  </a:lnTo>
                  <a:lnTo>
                    <a:pt x="1516" y="326"/>
                  </a:lnTo>
                  <a:lnTo>
                    <a:pt x="1515" y="326"/>
                  </a:lnTo>
                  <a:lnTo>
                    <a:pt x="1504" y="326"/>
                  </a:lnTo>
                  <a:lnTo>
                    <a:pt x="1502" y="328"/>
                  </a:lnTo>
                  <a:lnTo>
                    <a:pt x="1493" y="328"/>
                  </a:lnTo>
                  <a:lnTo>
                    <a:pt x="1491" y="329"/>
                  </a:lnTo>
                  <a:lnTo>
                    <a:pt x="1489" y="333"/>
                  </a:lnTo>
                  <a:lnTo>
                    <a:pt x="1478" y="333"/>
                  </a:lnTo>
                  <a:lnTo>
                    <a:pt x="1469" y="337"/>
                  </a:lnTo>
                  <a:lnTo>
                    <a:pt x="1467" y="335"/>
                  </a:lnTo>
                  <a:lnTo>
                    <a:pt x="1434" y="335"/>
                  </a:lnTo>
                  <a:lnTo>
                    <a:pt x="1434" y="337"/>
                  </a:lnTo>
                  <a:lnTo>
                    <a:pt x="1425" y="337"/>
                  </a:lnTo>
                  <a:lnTo>
                    <a:pt x="1418" y="333"/>
                  </a:lnTo>
                  <a:lnTo>
                    <a:pt x="1409" y="333"/>
                  </a:lnTo>
                  <a:lnTo>
                    <a:pt x="1407" y="335"/>
                  </a:lnTo>
                  <a:lnTo>
                    <a:pt x="1402" y="335"/>
                  </a:lnTo>
                  <a:lnTo>
                    <a:pt x="1400" y="337"/>
                  </a:lnTo>
                  <a:lnTo>
                    <a:pt x="1394" y="333"/>
                  </a:lnTo>
                  <a:lnTo>
                    <a:pt x="1391" y="333"/>
                  </a:lnTo>
                  <a:lnTo>
                    <a:pt x="1380" y="326"/>
                  </a:lnTo>
                  <a:lnTo>
                    <a:pt x="1345" y="326"/>
                  </a:lnTo>
                  <a:lnTo>
                    <a:pt x="1343" y="328"/>
                  </a:lnTo>
                  <a:lnTo>
                    <a:pt x="1340" y="328"/>
                  </a:lnTo>
                  <a:lnTo>
                    <a:pt x="1340" y="326"/>
                  </a:lnTo>
                  <a:lnTo>
                    <a:pt x="1323" y="326"/>
                  </a:lnTo>
                  <a:lnTo>
                    <a:pt x="1322" y="328"/>
                  </a:lnTo>
                  <a:lnTo>
                    <a:pt x="1307" y="329"/>
                  </a:lnTo>
                  <a:lnTo>
                    <a:pt x="1307" y="328"/>
                  </a:lnTo>
                  <a:lnTo>
                    <a:pt x="1298" y="333"/>
                  </a:lnTo>
                  <a:lnTo>
                    <a:pt x="1294" y="333"/>
                  </a:lnTo>
                  <a:lnTo>
                    <a:pt x="1289" y="335"/>
                  </a:lnTo>
                  <a:lnTo>
                    <a:pt x="1278" y="335"/>
                  </a:lnTo>
                  <a:lnTo>
                    <a:pt x="1276" y="333"/>
                  </a:lnTo>
                  <a:lnTo>
                    <a:pt x="1272" y="333"/>
                  </a:lnTo>
                  <a:lnTo>
                    <a:pt x="1261" y="324"/>
                  </a:lnTo>
                  <a:lnTo>
                    <a:pt x="1256" y="322"/>
                  </a:lnTo>
                  <a:lnTo>
                    <a:pt x="1254" y="320"/>
                  </a:lnTo>
                  <a:lnTo>
                    <a:pt x="1250" y="322"/>
                  </a:lnTo>
                  <a:lnTo>
                    <a:pt x="1240" y="322"/>
                  </a:lnTo>
                  <a:lnTo>
                    <a:pt x="1238" y="320"/>
                  </a:lnTo>
                  <a:lnTo>
                    <a:pt x="1234" y="320"/>
                  </a:lnTo>
                  <a:lnTo>
                    <a:pt x="1232" y="318"/>
                  </a:lnTo>
                  <a:lnTo>
                    <a:pt x="1227" y="317"/>
                  </a:lnTo>
                  <a:lnTo>
                    <a:pt x="1225" y="317"/>
                  </a:lnTo>
                  <a:lnTo>
                    <a:pt x="1218" y="317"/>
                  </a:lnTo>
                  <a:lnTo>
                    <a:pt x="1216" y="315"/>
                  </a:lnTo>
                  <a:lnTo>
                    <a:pt x="1212" y="315"/>
                  </a:lnTo>
                  <a:lnTo>
                    <a:pt x="1205" y="318"/>
                  </a:lnTo>
                  <a:lnTo>
                    <a:pt x="1198" y="318"/>
                  </a:lnTo>
                  <a:lnTo>
                    <a:pt x="1189" y="315"/>
                  </a:lnTo>
                  <a:lnTo>
                    <a:pt x="1183" y="317"/>
                  </a:lnTo>
                  <a:lnTo>
                    <a:pt x="1178" y="317"/>
                  </a:lnTo>
                  <a:lnTo>
                    <a:pt x="1174" y="315"/>
                  </a:lnTo>
                  <a:lnTo>
                    <a:pt x="1170" y="315"/>
                  </a:lnTo>
                  <a:lnTo>
                    <a:pt x="1163" y="317"/>
                  </a:lnTo>
                  <a:lnTo>
                    <a:pt x="1159" y="317"/>
                  </a:lnTo>
                  <a:lnTo>
                    <a:pt x="1156" y="315"/>
                  </a:lnTo>
                  <a:lnTo>
                    <a:pt x="1149" y="315"/>
                  </a:lnTo>
                  <a:lnTo>
                    <a:pt x="1147" y="317"/>
                  </a:lnTo>
                  <a:lnTo>
                    <a:pt x="1145" y="315"/>
                  </a:lnTo>
                  <a:lnTo>
                    <a:pt x="1141" y="315"/>
                  </a:lnTo>
                  <a:lnTo>
                    <a:pt x="1139" y="317"/>
                  </a:lnTo>
                  <a:lnTo>
                    <a:pt x="1129" y="317"/>
                  </a:lnTo>
                  <a:lnTo>
                    <a:pt x="1119" y="317"/>
                  </a:lnTo>
                  <a:lnTo>
                    <a:pt x="1119" y="318"/>
                  </a:lnTo>
                  <a:lnTo>
                    <a:pt x="1116" y="318"/>
                  </a:lnTo>
                  <a:lnTo>
                    <a:pt x="1112" y="322"/>
                  </a:lnTo>
                  <a:lnTo>
                    <a:pt x="1110" y="322"/>
                  </a:lnTo>
                  <a:lnTo>
                    <a:pt x="1108" y="324"/>
                  </a:lnTo>
                  <a:lnTo>
                    <a:pt x="1090" y="324"/>
                  </a:lnTo>
                  <a:lnTo>
                    <a:pt x="1088" y="326"/>
                  </a:lnTo>
                  <a:lnTo>
                    <a:pt x="1083" y="326"/>
                  </a:lnTo>
                  <a:lnTo>
                    <a:pt x="1081" y="326"/>
                  </a:lnTo>
                  <a:lnTo>
                    <a:pt x="1078" y="326"/>
                  </a:lnTo>
                  <a:lnTo>
                    <a:pt x="1072" y="329"/>
                  </a:lnTo>
                  <a:lnTo>
                    <a:pt x="1067" y="329"/>
                  </a:lnTo>
                  <a:lnTo>
                    <a:pt x="1065" y="331"/>
                  </a:lnTo>
                  <a:lnTo>
                    <a:pt x="1061" y="331"/>
                  </a:lnTo>
                  <a:lnTo>
                    <a:pt x="1061" y="329"/>
                  </a:lnTo>
                  <a:lnTo>
                    <a:pt x="1048" y="329"/>
                  </a:lnTo>
                  <a:lnTo>
                    <a:pt x="1047" y="328"/>
                  </a:lnTo>
                  <a:lnTo>
                    <a:pt x="1028" y="328"/>
                  </a:lnTo>
                  <a:lnTo>
                    <a:pt x="1023" y="331"/>
                  </a:lnTo>
                  <a:lnTo>
                    <a:pt x="1019" y="331"/>
                  </a:lnTo>
                  <a:lnTo>
                    <a:pt x="1016" y="333"/>
                  </a:lnTo>
                  <a:lnTo>
                    <a:pt x="1007" y="333"/>
                  </a:lnTo>
                  <a:lnTo>
                    <a:pt x="1005" y="335"/>
                  </a:lnTo>
                  <a:lnTo>
                    <a:pt x="994" y="335"/>
                  </a:lnTo>
                  <a:lnTo>
                    <a:pt x="992" y="333"/>
                  </a:lnTo>
                  <a:lnTo>
                    <a:pt x="990" y="335"/>
                  </a:lnTo>
                  <a:lnTo>
                    <a:pt x="986" y="335"/>
                  </a:lnTo>
                  <a:lnTo>
                    <a:pt x="985" y="333"/>
                  </a:lnTo>
                  <a:lnTo>
                    <a:pt x="981" y="335"/>
                  </a:lnTo>
                  <a:lnTo>
                    <a:pt x="976" y="335"/>
                  </a:lnTo>
                  <a:lnTo>
                    <a:pt x="972" y="338"/>
                  </a:lnTo>
                  <a:lnTo>
                    <a:pt x="966" y="338"/>
                  </a:lnTo>
                  <a:lnTo>
                    <a:pt x="966" y="340"/>
                  </a:lnTo>
                  <a:lnTo>
                    <a:pt x="959" y="340"/>
                  </a:lnTo>
                  <a:lnTo>
                    <a:pt x="957" y="338"/>
                  </a:lnTo>
                  <a:lnTo>
                    <a:pt x="950" y="333"/>
                  </a:lnTo>
                  <a:lnTo>
                    <a:pt x="941" y="333"/>
                  </a:lnTo>
                  <a:lnTo>
                    <a:pt x="937" y="333"/>
                  </a:lnTo>
                  <a:lnTo>
                    <a:pt x="934" y="342"/>
                  </a:lnTo>
                  <a:lnTo>
                    <a:pt x="928" y="342"/>
                  </a:lnTo>
                  <a:lnTo>
                    <a:pt x="926" y="342"/>
                  </a:lnTo>
                  <a:lnTo>
                    <a:pt x="925" y="342"/>
                  </a:lnTo>
                  <a:lnTo>
                    <a:pt x="919" y="346"/>
                  </a:lnTo>
                  <a:lnTo>
                    <a:pt x="917" y="346"/>
                  </a:lnTo>
                  <a:lnTo>
                    <a:pt x="910" y="349"/>
                  </a:lnTo>
                  <a:lnTo>
                    <a:pt x="895" y="351"/>
                  </a:lnTo>
                  <a:lnTo>
                    <a:pt x="894" y="349"/>
                  </a:lnTo>
                  <a:lnTo>
                    <a:pt x="890" y="349"/>
                  </a:lnTo>
                  <a:lnTo>
                    <a:pt x="886" y="348"/>
                  </a:lnTo>
                  <a:lnTo>
                    <a:pt x="881" y="338"/>
                  </a:lnTo>
                  <a:lnTo>
                    <a:pt x="877" y="335"/>
                  </a:lnTo>
                  <a:lnTo>
                    <a:pt x="875" y="335"/>
                  </a:lnTo>
                  <a:lnTo>
                    <a:pt x="859" y="318"/>
                  </a:lnTo>
                  <a:lnTo>
                    <a:pt x="852" y="318"/>
                  </a:lnTo>
                  <a:lnTo>
                    <a:pt x="850" y="320"/>
                  </a:lnTo>
                  <a:lnTo>
                    <a:pt x="841" y="320"/>
                  </a:lnTo>
                  <a:lnTo>
                    <a:pt x="828" y="326"/>
                  </a:lnTo>
                  <a:lnTo>
                    <a:pt x="823" y="335"/>
                  </a:lnTo>
                  <a:lnTo>
                    <a:pt x="823" y="340"/>
                  </a:lnTo>
                  <a:lnTo>
                    <a:pt x="826" y="346"/>
                  </a:lnTo>
                  <a:lnTo>
                    <a:pt x="826" y="351"/>
                  </a:lnTo>
                  <a:lnTo>
                    <a:pt x="832" y="359"/>
                  </a:lnTo>
                  <a:lnTo>
                    <a:pt x="832" y="366"/>
                  </a:lnTo>
                  <a:lnTo>
                    <a:pt x="830" y="368"/>
                  </a:lnTo>
                  <a:lnTo>
                    <a:pt x="830" y="379"/>
                  </a:lnTo>
                  <a:lnTo>
                    <a:pt x="834" y="382"/>
                  </a:lnTo>
                  <a:lnTo>
                    <a:pt x="841" y="382"/>
                  </a:lnTo>
                  <a:lnTo>
                    <a:pt x="843" y="384"/>
                  </a:lnTo>
                  <a:lnTo>
                    <a:pt x="843" y="388"/>
                  </a:lnTo>
                  <a:lnTo>
                    <a:pt x="846" y="389"/>
                  </a:lnTo>
                  <a:lnTo>
                    <a:pt x="848" y="393"/>
                  </a:lnTo>
                  <a:lnTo>
                    <a:pt x="854" y="393"/>
                  </a:lnTo>
                  <a:lnTo>
                    <a:pt x="854" y="402"/>
                  </a:lnTo>
                  <a:lnTo>
                    <a:pt x="852" y="404"/>
                  </a:lnTo>
                  <a:lnTo>
                    <a:pt x="852" y="415"/>
                  </a:lnTo>
                  <a:lnTo>
                    <a:pt x="848" y="419"/>
                  </a:lnTo>
                  <a:lnTo>
                    <a:pt x="848" y="420"/>
                  </a:lnTo>
                  <a:lnTo>
                    <a:pt x="844" y="422"/>
                  </a:lnTo>
                  <a:lnTo>
                    <a:pt x="841" y="422"/>
                  </a:lnTo>
                  <a:lnTo>
                    <a:pt x="837" y="426"/>
                  </a:lnTo>
                  <a:lnTo>
                    <a:pt x="834" y="426"/>
                  </a:lnTo>
                  <a:lnTo>
                    <a:pt x="832" y="426"/>
                  </a:lnTo>
                  <a:lnTo>
                    <a:pt x="817" y="426"/>
                  </a:lnTo>
                  <a:lnTo>
                    <a:pt x="815" y="430"/>
                  </a:lnTo>
                  <a:lnTo>
                    <a:pt x="812" y="428"/>
                  </a:lnTo>
                  <a:lnTo>
                    <a:pt x="804" y="428"/>
                  </a:lnTo>
                  <a:lnTo>
                    <a:pt x="793" y="420"/>
                  </a:lnTo>
                  <a:lnTo>
                    <a:pt x="788" y="424"/>
                  </a:lnTo>
                  <a:lnTo>
                    <a:pt x="784" y="424"/>
                  </a:lnTo>
                  <a:lnTo>
                    <a:pt x="777" y="415"/>
                  </a:lnTo>
                  <a:lnTo>
                    <a:pt x="773" y="413"/>
                  </a:lnTo>
                  <a:lnTo>
                    <a:pt x="766" y="413"/>
                  </a:lnTo>
                  <a:lnTo>
                    <a:pt x="764" y="415"/>
                  </a:lnTo>
                  <a:lnTo>
                    <a:pt x="763" y="417"/>
                  </a:lnTo>
                  <a:lnTo>
                    <a:pt x="755" y="417"/>
                  </a:lnTo>
                  <a:lnTo>
                    <a:pt x="753" y="415"/>
                  </a:lnTo>
                  <a:lnTo>
                    <a:pt x="746" y="413"/>
                  </a:lnTo>
                  <a:lnTo>
                    <a:pt x="741" y="410"/>
                  </a:lnTo>
                  <a:lnTo>
                    <a:pt x="739" y="410"/>
                  </a:lnTo>
                  <a:lnTo>
                    <a:pt x="739" y="408"/>
                  </a:lnTo>
                  <a:lnTo>
                    <a:pt x="730" y="408"/>
                  </a:lnTo>
                  <a:lnTo>
                    <a:pt x="728" y="406"/>
                  </a:lnTo>
                  <a:lnTo>
                    <a:pt x="721" y="406"/>
                  </a:lnTo>
                  <a:lnTo>
                    <a:pt x="719" y="404"/>
                  </a:lnTo>
                  <a:lnTo>
                    <a:pt x="713" y="404"/>
                  </a:lnTo>
                  <a:lnTo>
                    <a:pt x="712" y="406"/>
                  </a:lnTo>
                  <a:lnTo>
                    <a:pt x="699" y="399"/>
                  </a:lnTo>
                  <a:lnTo>
                    <a:pt x="690" y="399"/>
                  </a:lnTo>
                  <a:lnTo>
                    <a:pt x="682" y="393"/>
                  </a:lnTo>
                  <a:lnTo>
                    <a:pt x="679" y="395"/>
                  </a:lnTo>
                  <a:lnTo>
                    <a:pt x="670" y="395"/>
                  </a:lnTo>
                  <a:lnTo>
                    <a:pt x="668" y="399"/>
                  </a:lnTo>
                  <a:lnTo>
                    <a:pt x="657" y="402"/>
                  </a:lnTo>
                  <a:lnTo>
                    <a:pt x="648" y="402"/>
                  </a:lnTo>
                  <a:lnTo>
                    <a:pt x="642" y="406"/>
                  </a:lnTo>
                  <a:lnTo>
                    <a:pt x="630" y="406"/>
                  </a:lnTo>
                  <a:lnTo>
                    <a:pt x="628" y="408"/>
                  </a:lnTo>
                  <a:lnTo>
                    <a:pt x="626" y="406"/>
                  </a:lnTo>
                  <a:lnTo>
                    <a:pt x="621" y="406"/>
                  </a:lnTo>
                  <a:lnTo>
                    <a:pt x="621" y="404"/>
                  </a:lnTo>
                  <a:lnTo>
                    <a:pt x="611" y="402"/>
                  </a:lnTo>
                  <a:lnTo>
                    <a:pt x="602" y="408"/>
                  </a:lnTo>
                  <a:lnTo>
                    <a:pt x="595" y="408"/>
                  </a:lnTo>
                  <a:lnTo>
                    <a:pt x="590" y="410"/>
                  </a:lnTo>
                  <a:lnTo>
                    <a:pt x="582" y="411"/>
                  </a:lnTo>
                  <a:lnTo>
                    <a:pt x="580" y="413"/>
                  </a:lnTo>
                  <a:lnTo>
                    <a:pt x="571" y="415"/>
                  </a:lnTo>
                  <a:lnTo>
                    <a:pt x="566" y="410"/>
                  </a:lnTo>
                  <a:lnTo>
                    <a:pt x="557" y="411"/>
                  </a:lnTo>
                  <a:lnTo>
                    <a:pt x="551" y="419"/>
                  </a:lnTo>
                  <a:lnTo>
                    <a:pt x="544" y="419"/>
                  </a:lnTo>
                  <a:lnTo>
                    <a:pt x="539" y="422"/>
                  </a:lnTo>
                  <a:lnTo>
                    <a:pt x="535" y="420"/>
                  </a:lnTo>
                  <a:lnTo>
                    <a:pt x="533" y="422"/>
                  </a:lnTo>
                  <a:lnTo>
                    <a:pt x="520" y="420"/>
                  </a:lnTo>
                  <a:lnTo>
                    <a:pt x="515" y="417"/>
                  </a:lnTo>
                  <a:lnTo>
                    <a:pt x="511" y="417"/>
                  </a:lnTo>
                  <a:lnTo>
                    <a:pt x="509" y="415"/>
                  </a:lnTo>
                  <a:lnTo>
                    <a:pt x="502" y="415"/>
                  </a:lnTo>
                  <a:lnTo>
                    <a:pt x="500" y="417"/>
                  </a:lnTo>
                  <a:lnTo>
                    <a:pt x="497" y="417"/>
                  </a:lnTo>
                  <a:lnTo>
                    <a:pt x="495" y="415"/>
                  </a:lnTo>
                  <a:lnTo>
                    <a:pt x="491" y="415"/>
                  </a:lnTo>
                  <a:lnTo>
                    <a:pt x="488" y="410"/>
                  </a:lnTo>
                  <a:lnTo>
                    <a:pt x="486" y="410"/>
                  </a:lnTo>
                  <a:lnTo>
                    <a:pt x="484" y="410"/>
                  </a:lnTo>
                  <a:lnTo>
                    <a:pt x="479" y="410"/>
                  </a:lnTo>
                  <a:lnTo>
                    <a:pt x="477" y="408"/>
                  </a:lnTo>
                  <a:lnTo>
                    <a:pt x="471" y="408"/>
                  </a:lnTo>
                  <a:lnTo>
                    <a:pt x="464" y="413"/>
                  </a:lnTo>
                  <a:lnTo>
                    <a:pt x="464" y="415"/>
                  </a:lnTo>
                  <a:lnTo>
                    <a:pt x="458" y="422"/>
                  </a:lnTo>
                  <a:lnTo>
                    <a:pt x="457" y="428"/>
                  </a:lnTo>
                  <a:lnTo>
                    <a:pt x="475" y="444"/>
                  </a:lnTo>
                  <a:lnTo>
                    <a:pt x="477" y="444"/>
                  </a:lnTo>
                  <a:lnTo>
                    <a:pt x="480" y="448"/>
                  </a:lnTo>
                  <a:lnTo>
                    <a:pt x="480" y="455"/>
                  </a:lnTo>
                  <a:lnTo>
                    <a:pt x="475" y="459"/>
                  </a:lnTo>
                  <a:lnTo>
                    <a:pt x="460" y="459"/>
                  </a:lnTo>
                  <a:lnTo>
                    <a:pt x="458" y="457"/>
                  </a:lnTo>
                  <a:lnTo>
                    <a:pt x="457" y="457"/>
                  </a:lnTo>
                  <a:lnTo>
                    <a:pt x="455" y="455"/>
                  </a:lnTo>
                  <a:lnTo>
                    <a:pt x="440" y="453"/>
                  </a:lnTo>
                  <a:lnTo>
                    <a:pt x="433" y="451"/>
                  </a:lnTo>
                  <a:lnTo>
                    <a:pt x="429" y="451"/>
                  </a:lnTo>
                  <a:lnTo>
                    <a:pt x="428" y="450"/>
                  </a:lnTo>
                  <a:lnTo>
                    <a:pt x="418" y="450"/>
                  </a:lnTo>
                  <a:lnTo>
                    <a:pt x="417" y="451"/>
                  </a:lnTo>
                  <a:lnTo>
                    <a:pt x="417" y="464"/>
                  </a:lnTo>
                  <a:lnTo>
                    <a:pt x="408" y="471"/>
                  </a:lnTo>
                  <a:lnTo>
                    <a:pt x="402" y="473"/>
                  </a:lnTo>
                  <a:lnTo>
                    <a:pt x="400" y="475"/>
                  </a:lnTo>
                  <a:lnTo>
                    <a:pt x="384" y="475"/>
                  </a:lnTo>
                  <a:lnTo>
                    <a:pt x="384" y="473"/>
                  </a:lnTo>
                  <a:lnTo>
                    <a:pt x="371" y="473"/>
                  </a:lnTo>
                  <a:lnTo>
                    <a:pt x="360" y="479"/>
                  </a:lnTo>
                  <a:lnTo>
                    <a:pt x="357" y="479"/>
                  </a:lnTo>
                  <a:lnTo>
                    <a:pt x="355" y="481"/>
                  </a:lnTo>
                  <a:lnTo>
                    <a:pt x="344" y="481"/>
                  </a:lnTo>
                  <a:lnTo>
                    <a:pt x="340" y="477"/>
                  </a:lnTo>
                  <a:lnTo>
                    <a:pt x="331" y="475"/>
                  </a:lnTo>
                  <a:lnTo>
                    <a:pt x="326" y="470"/>
                  </a:lnTo>
                  <a:lnTo>
                    <a:pt x="318" y="468"/>
                  </a:lnTo>
                  <a:lnTo>
                    <a:pt x="300" y="466"/>
                  </a:lnTo>
                  <a:lnTo>
                    <a:pt x="298" y="471"/>
                  </a:lnTo>
                  <a:lnTo>
                    <a:pt x="295" y="475"/>
                  </a:lnTo>
                  <a:lnTo>
                    <a:pt x="291" y="477"/>
                  </a:lnTo>
                  <a:lnTo>
                    <a:pt x="282" y="477"/>
                  </a:lnTo>
                  <a:lnTo>
                    <a:pt x="280" y="477"/>
                  </a:lnTo>
                  <a:lnTo>
                    <a:pt x="276" y="477"/>
                  </a:lnTo>
                  <a:lnTo>
                    <a:pt x="271" y="475"/>
                  </a:lnTo>
                  <a:lnTo>
                    <a:pt x="264" y="475"/>
                  </a:lnTo>
                  <a:lnTo>
                    <a:pt x="249" y="468"/>
                  </a:lnTo>
                  <a:lnTo>
                    <a:pt x="245" y="468"/>
                  </a:lnTo>
                  <a:lnTo>
                    <a:pt x="244" y="470"/>
                  </a:lnTo>
                  <a:lnTo>
                    <a:pt x="231" y="470"/>
                  </a:lnTo>
                  <a:lnTo>
                    <a:pt x="227" y="464"/>
                  </a:lnTo>
                  <a:lnTo>
                    <a:pt x="225" y="464"/>
                  </a:lnTo>
                  <a:lnTo>
                    <a:pt x="224" y="462"/>
                  </a:lnTo>
                  <a:lnTo>
                    <a:pt x="220" y="466"/>
                  </a:lnTo>
                  <a:lnTo>
                    <a:pt x="218" y="464"/>
                  </a:lnTo>
                  <a:lnTo>
                    <a:pt x="211" y="462"/>
                  </a:lnTo>
                  <a:lnTo>
                    <a:pt x="205" y="459"/>
                  </a:lnTo>
                  <a:lnTo>
                    <a:pt x="202" y="459"/>
                  </a:lnTo>
                  <a:lnTo>
                    <a:pt x="196" y="453"/>
                  </a:lnTo>
                  <a:lnTo>
                    <a:pt x="193" y="455"/>
                  </a:lnTo>
                  <a:lnTo>
                    <a:pt x="180" y="450"/>
                  </a:lnTo>
                  <a:lnTo>
                    <a:pt x="176" y="450"/>
                  </a:lnTo>
                  <a:lnTo>
                    <a:pt x="174" y="448"/>
                  </a:lnTo>
                  <a:lnTo>
                    <a:pt x="171" y="448"/>
                  </a:lnTo>
                  <a:lnTo>
                    <a:pt x="162" y="444"/>
                  </a:lnTo>
                  <a:lnTo>
                    <a:pt x="156" y="444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47" y="437"/>
                  </a:lnTo>
                  <a:lnTo>
                    <a:pt x="145" y="439"/>
                  </a:lnTo>
                  <a:lnTo>
                    <a:pt x="140" y="439"/>
                  </a:lnTo>
                  <a:lnTo>
                    <a:pt x="138" y="437"/>
                  </a:lnTo>
                  <a:lnTo>
                    <a:pt x="120" y="437"/>
                  </a:lnTo>
                  <a:lnTo>
                    <a:pt x="120" y="435"/>
                  </a:lnTo>
                  <a:lnTo>
                    <a:pt x="109" y="435"/>
                  </a:lnTo>
                  <a:lnTo>
                    <a:pt x="107" y="437"/>
                  </a:lnTo>
                  <a:lnTo>
                    <a:pt x="102" y="437"/>
                  </a:lnTo>
                  <a:lnTo>
                    <a:pt x="100" y="435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3" y="431"/>
                  </a:lnTo>
                  <a:lnTo>
                    <a:pt x="78" y="428"/>
                  </a:lnTo>
                  <a:lnTo>
                    <a:pt x="67" y="428"/>
                  </a:lnTo>
                  <a:lnTo>
                    <a:pt x="65" y="426"/>
                  </a:lnTo>
                  <a:lnTo>
                    <a:pt x="58" y="426"/>
                  </a:lnTo>
                  <a:lnTo>
                    <a:pt x="56" y="424"/>
                  </a:lnTo>
                  <a:lnTo>
                    <a:pt x="49" y="424"/>
                  </a:lnTo>
                  <a:lnTo>
                    <a:pt x="47" y="422"/>
                  </a:lnTo>
                  <a:lnTo>
                    <a:pt x="40" y="420"/>
                  </a:lnTo>
                  <a:lnTo>
                    <a:pt x="32" y="417"/>
                  </a:lnTo>
                  <a:lnTo>
                    <a:pt x="31" y="417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06"/>
                  </a:lnTo>
                  <a:lnTo>
                    <a:pt x="25" y="402"/>
                  </a:lnTo>
                  <a:lnTo>
                    <a:pt x="23" y="400"/>
                  </a:lnTo>
                  <a:lnTo>
                    <a:pt x="23" y="397"/>
                  </a:lnTo>
                  <a:lnTo>
                    <a:pt x="22" y="397"/>
                  </a:lnTo>
                  <a:lnTo>
                    <a:pt x="22" y="395"/>
                  </a:lnTo>
                  <a:lnTo>
                    <a:pt x="20" y="393"/>
                  </a:lnTo>
                  <a:lnTo>
                    <a:pt x="20" y="391"/>
                  </a:lnTo>
                  <a:lnTo>
                    <a:pt x="18" y="391"/>
                  </a:lnTo>
                  <a:lnTo>
                    <a:pt x="16" y="389"/>
                  </a:lnTo>
                  <a:lnTo>
                    <a:pt x="14" y="389"/>
                  </a:lnTo>
                  <a:lnTo>
                    <a:pt x="12" y="388"/>
                  </a:lnTo>
                  <a:lnTo>
                    <a:pt x="12" y="386"/>
                  </a:lnTo>
                  <a:lnTo>
                    <a:pt x="9" y="382"/>
                  </a:lnTo>
                  <a:lnTo>
                    <a:pt x="12" y="379"/>
                  </a:lnTo>
                  <a:lnTo>
                    <a:pt x="18" y="377"/>
                  </a:lnTo>
                  <a:lnTo>
                    <a:pt x="22" y="371"/>
                  </a:lnTo>
                  <a:lnTo>
                    <a:pt x="20" y="369"/>
                  </a:lnTo>
                  <a:lnTo>
                    <a:pt x="14" y="364"/>
                  </a:lnTo>
                  <a:lnTo>
                    <a:pt x="11" y="362"/>
                  </a:lnTo>
                  <a:lnTo>
                    <a:pt x="12" y="359"/>
                  </a:lnTo>
                  <a:lnTo>
                    <a:pt x="18" y="360"/>
                  </a:lnTo>
                  <a:lnTo>
                    <a:pt x="23" y="360"/>
                  </a:lnTo>
                  <a:lnTo>
                    <a:pt x="25" y="357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5"/>
                  </a:lnTo>
                  <a:lnTo>
                    <a:pt x="12" y="355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14" y="349"/>
                  </a:lnTo>
                  <a:lnTo>
                    <a:pt x="14" y="344"/>
                  </a:lnTo>
                  <a:lnTo>
                    <a:pt x="12" y="340"/>
                  </a:lnTo>
                  <a:lnTo>
                    <a:pt x="14" y="337"/>
                  </a:lnTo>
                  <a:lnTo>
                    <a:pt x="14" y="335"/>
                  </a:lnTo>
                  <a:lnTo>
                    <a:pt x="12" y="335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1" y="328"/>
                  </a:lnTo>
                  <a:lnTo>
                    <a:pt x="7" y="329"/>
                  </a:lnTo>
                  <a:lnTo>
                    <a:pt x="5" y="326"/>
                  </a:lnTo>
                  <a:lnTo>
                    <a:pt x="5" y="322"/>
                  </a:lnTo>
                  <a:lnTo>
                    <a:pt x="11" y="315"/>
                  </a:lnTo>
                  <a:lnTo>
                    <a:pt x="11" y="304"/>
                  </a:lnTo>
                  <a:lnTo>
                    <a:pt x="12" y="298"/>
                  </a:lnTo>
                  <a:lnTo>
                    <a:pt x="9" y="293"/>
                  </a:lnTo>
                  <a:lnTo>
                    <a:pt x="9" y="291"/>
                  </a:lnTo>
                  <a:lnTo>
                    <a:pt x="7" y="284"/>
                  </a:lnTo>
                  <a:lnTo>
                    <a:pt x="9" y="282"/>
                  </a:lnTo>
                  <a:lnTo>
                    <a:pt x="12" y="277"/>
                  </a:lnTo>
                  <a:lnTo>
                    <a:pt x="9" y="273"/>
                  </a:lnTo>
                  <a:lnTo>
                    <a:pt x="3" y="271"/>
                  </a:lnTo>
                  <a:lnTo>
                    <a:pt x="1" y="267"/>
                  </a:lnTo>
                  <a:lnTo>
                    <a:pt x="0" y="260"/>
                  </a:lnTo>
                  <a:lnTo>
                    <a:pt x="5" y="251"/>
                  </a:lnTo>
                  <a:lnTo>
                    <a:pt x="3" y="240"/>
                  </a:lnTo>
                  <a:lnTo>
                    <a:pt x="5" y="227"/>
                  </a:lnTo>
                  <a:lnTo>
                    <a:pt x="9" y="213"/>
                  </a:lnTo>
                  <a:lnTo>
                    <a:pt x="23" y="200"/>
                  </a:lnTo>
                  <a:lnTo>
                    <a:pt x="29" y="196"/>
                  </a:lnTo>
                  <a:lnTo>
                    <a:pt x="31" y="193"/>
                  </a:lnTo>
                  <a:lnTo>
                    <a:pt x="32" y="189"/>
                  </a:lnTo>
                  <a:lnTo>
                    <a:pt x="34" y="185"/>
                  </a:lnTo>
                  <a:lnTo>
                    <a:pt x="38" y="180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6" y="144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3" y="147"/>
                  </a:lnTo>
                  <a:lnTo>
                    <a:pt x="52" y="153"/>
                  </a:lnTo>
                  <a:lnTo>
                    <a:pt x="51" y="158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2" y="171"/>
                  </a:lnTo>
                  <a:lnTo>
                    <a:pt x="54" y="175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56" y="182"/>
                  </a:lnTo>
                  <a:lnTo>
                    <a:pt x="60" y="187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5" y="191"/>
                  </a:lnTo>
                  <a:lnTo>
                    <a:pt x="67" y="193"/>
                  </a:lnTo>
                  <a:lnTo>
                    <a:pt x="69" y="193"/>
                  </a:lnTo>
                  <a:lnTo>
                    <a:pt x="67" y="195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7" y="200"/>
                  </a:lnTo>
                  <a:lnTo>
                    <a:pt x="69" y="204"/>
                  </a:lnTo>
                  <a:lnTo>
                    <a:pt x="71" y="206"/>
                  </a:lnTo>
                  <a:lnTo>
                    <a:pt x="71" y="207"/>
                  </a:lnTo>
                  <a:lnTo>
                    <a:pt x="72" y="211"/>
                  </a:lnTo>
                  <a:lnTo>
                    <a:pt x="72" y="213"/>
                  </a:lnTo>
                  <a:lnTo>
                    <a:pt x="74" y="215"/>
                  </a:lnTo>
                  <a:lnTo>
                    <a:pt x="74" y="216"/>
                  </a:lnTo>
                  <a:lnTo>
                    <a:pt x="76" y="218"/>
                  </a:lnTo>
                  <a:lnTo>
                    <a:pt x="78" y="218"/>
                  </a:lnTo>
                  <a:lnTo>
                    <a:pt x="80" y="220"/>
                  </a:lnTo>
                  <a:lnTo>
                    <a:pt x="83" y="222"/>
                  </a:lnTo>
                  <a:lnTo>
                    <a:pt x="85" y="224"/>
                  </a:lnTo>
                  <a:lnTo>
                    <a:pt x="87" y="226"/>
                  </a:lnTo>
                  <a:lnTo>
                    <a:pt x="89" y="227"/>
                  </a:lnTo>
                  <a:lnTo>
                    <a:pt x="89" y="229"/>
                  </a:lnTo>
                  <a:lnTo>
                    <a:pt x="91" y="231"/>
                  </a:lnTo>
                  <a:lnTo>
                    <a:pt x="98" y="233"/>
                  </a:lnTo>
                  <a:lnTo>
                    <a:pt x="100" y="231"/>
                  </a:lnTo>
                  <a:lnTo>
                    <a:pt x="102" y="231"/>
                  </a:lnTo>
                  <a:lnTo>
                    <a:pt x="103" y="229"/>
                  </a:lnTo>
                  <a:lnTo>
                    <a:pt x="103" y="227"/>
                  </a:lnTo>
                  <a:lnTo>
                    <a:pt x="103" y="226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13" y="202"/>
                  </a:lnTo>
                  <a:lnTo>
                    <a:pt x="118" y="202"/>
                  </a:lnTo>
                  <a:lnTo>
                    <a:pt x="122" y="200"/>
                  </a:lnTo>
                  <a:lnTo>
                    <a:pt x="127" y="200"/>
                  </a:lnTo>
                  <a:lnTo>
                    <a:pt x="131" y="200"/>
                  </a:lnTo>
                  <a:lnTo>
                    <a:pt x="133" y="202"/>
                  </a:lnTo>
                  <a:lnTo>
                    <a:pt x="133" y="204"/>
                  </a:lnTo>
                  <a:lnTo>
                    <a:pt x="134" y="207"/>
                  </a:lnTo>
                  <a:lnTo>
                    <a:pt x="136" y="206"/>
                  </a:lnTo>
                  <a:lnTo>
                    <a:pt x="140" y="206"/>
                  </a:lnTo>
                  <a:lnTo>
                    <a:pt x="142" y="206"/>
                  </a:lnTo>
                  <a:lnTo>
                    <a:pt x="143" y="204"/>
                  </a:lnTo>
                  <a:lnTo>
                    <a:pt x="145" y="204"/>
                  </a:lnTo>
                  <a:lnTo>
                    <a:pt x="147" y="206"/>
                  </a:lnTo>
                  <a:lnTo>
                    <a:pt x="147" y="207"/>
                  </a:lnTo>
                  <a:lnTo>
                    <a:pt x="147" y="211"/>
                  </a:lnTo>
                  <a:lnTo>
                    <a:pt x="149" y="213"/>
                  </a:lnTo>
                  <a:lnTo>
                    <a:pt x="151" y="215"/>
                  </a:lnTo>
                  <a:lnTo>
                    <a:pt x="153" y="215"/>
                  </a:lnTo>
                  <a:lnTo>
                    <a:pt x="154" y="215"/>
                  </a:lnTo>
                  <a:lnTo>
                    <a:pt x="158" y="213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65" y="209"/>
                  </a:lnTo>
                  <a:lnTo>
                    <a:pt x="169" y="209"/>
                  </a:lnTo>
                  <a:lnTo>
                    <a:pt x="173" y="211"/>
                  </a:lnTo>
                  <a:lnTo>
                    <a:pt x="176" y="209"/>
                  </a:lnTo>
                  <a:lnTo>
                    <a:pt x="178" y="209"/>
                  </a:lnTo>
                  <a:lnTo>
                    <a:pt x="180" y="209"/>
                  </a:lnTo>
                  <a:lnTo>
                    <a:pt x="184" y="207"/>
                  </a:lnTo>
                  <a:lnTo>
                    <a:pt x="187" y="207"/>
                  </a:lnTo>
                  <a:lnTo>
                    <a:pt x="194" y="207"/>
                  </a:lnTo>
                  <a:lnTo>
                    <a:pt x="202" y="207"/>
                  </a:lnTo>
                  <a:lnTo>
                    <a:pt x="209" y="206"/>
                  </a:lnTo>
                  <a:lnTo>
                    <a:pt x="215" y="204"/>
                  </a:lnTo>
                  <a:lnTo>
                    <a:pt x="216" y="204"/>
                  </a:lnTo>
                  <a:lnTo>
                    <a:pt x="220" y="200"/>
                  </a:lnTo>
                  <a:lnTo>
                    <a:pt x="224" y="200"/>
                  </a:lnTo>
                  <a:lnTo>
                    <a:pt x="225" y="200"/>
                  </a:lnTo>
                  <a:lnTo>
                    <a:pt x="225" y="204"/>
                  </a:lnTo>
                  <a:lnTo>
                    <a:pt x="220" y="207"/>
                  </a:lnTo>
                  <a:lnTo>
                    <a:pt x="215" y="213"/>
                  </a:lnTo>
                  <a:lnTo>
                    <a:pt x="216" y="215"/>
                  </a:lnTo>
                  <a:lnTo>
                    <a:pt x="222" y="218"/>
                  </a:lnTo>
                  <a:lnTo>
                    <a:pt x="224" y="222"/>
                  </a:lnTo>
                  <a:lnTo>
                    <a:pt x="227" y="224"/>
                  </a:lnTo>
                  <a:lnTo>
                    <a:pt x="231" y="224"/>
                  </a:lnTo>
                  <a:lnTo>
                    <a:pt x="236" y="224"/>
                  </a:lnTo>
                  <a:lnTo>
                    <a:pt x="238" y="224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3"/>
                  </a:lnTo>
                  <a:lnTo>
                    <a:pt x="240" y="235"/>
                  </a:lnTo>
                  <a:lnTo>
                    <a:pt x="244" y="236"/>
                  </a:lnTo>
                  <a:lnTo>
                    <a:pt x="245" y="240"/>
                  </a:lnTo>
                  <a:lnTo>
                    <a:pt x="249" y="242"/>
                  </a:lnTo>
                  <a:lnTo>
                    <a:pt x="251" y="246"/>
                  </a:lnTo>
                  <a:lnTo>
                    <a:pt x="255" y="246"/>
                  </a:lnTo>
                  <a:lnTo>
                    <a:pt x="258" y="247"/>
                  </a:lnTo>
                  <a:lnTo>
                    <a:pt x="260" y="247"/>
                  </a:lnTo>
                  <a:lnTo>
                    <a:pt x="262" y="249"/>
                  </a:lnTo>
                  <a:lnTo>
                    <a:pt x="264" y="251"/>
                  </a:lnTo>
                  <a:lnTo>
                    <a:pt x="265" y="255"/>
                  </a:lnTo>
                  <a:lnTo>
                    <a:pt x="267" y="257"/>
                  </a:lnTo>
                  <a:lnTo>
                    <a:pt x="271" y="257"/>
                  </a:lnTo>
                  <a:lnTo>
                    <a:pt x="273" y="258"/>
                  </a:lnTo>
                  <a:lnTo>
                    <a:pt x="275" y="260"/>
                  </a:lnTo>
                  <a:lnTo>
                    <a:pt x="276" y="262"/>
                  </a:lnTo>
                  <a:lnTo>
                    <a:pt x="278" y="262"/>
                  </a:lnTo>
                  <a:lnTo>
                    <a:pt x="280" y="264"/>
                  </a:lnTo>
                  <a:lnTo>
                    <a:pt x="284" y="264"/>
                  </a:lnTo>
                  <a:lnTo>
                    <a:pt x="286" y="266"/>
                  </a:lnTo>
                  <a:lnTo>
                    <a:pt x="287" y="266"/>
                  </a:lnTo>
                  <a:lnTo>
                    <a:pt x="291" y="266"/>
                  </a:lnTo>
                  <a:lnTo>
                    <a:pt x="295" y="264"/>
                  </a:lnTo>
                  <a:lnTo>
                    <a:pt x="296" y="260"/>
                  </a:lnTo>
                  <a:lnTo>
                    <a:pt x="296" y="257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7"/>
                  </a:lnTo>
                  <a:lnTo>
                    <a:pt x="291" y="246"/>
                  </a:lnTo>
                  <a:lnTo>
                    <a:pt x="289" y="242"/>
                  </a:lnTo>
                  <a:lnTo>
                    <a:pt x="287" y="238"/>
                  </a:lnTo>
                  <a:lnTo>
                    <a:pt x="286" y="235"/>
                  </a:lnTo>
                  <a:lnTo>
                    <a:pt x="286" y="231"/>
                  </a:lnTo>
                  <a:lnTo>
                    <a:pt x="286" y="227"/>
                  </a:lnTo>
                  <a:lnTo>
                    <a:pt x="286" y="224"/>
                  </a:lnTo>
                  <a:lnTo>
                    <a:pt x="289" y="224"/>
                  </a:lnTo>
                  <a:lnTo>
                    <a:pt x="295" y="224"/>
                  </a:lnTo>
                  <a:lnTo>
                    <a:pt x="298" y="224"/>
                  </a:lnTo>
                  <a:lnTo>
                    <a:pt x="302" y="222"/>
                  </a:lnTo>
                  <a:lnTo>
                    <a:pt x="306" y="222"/>
                  </a:lnTo>
                  <a:lnTo>
                    <a:pt x="309" y="222"/>
                  </a:lnTo>
                  <a:lnTo>
                    <a:pt x="313" y="220"/>
                  </a:lnTo>
                  <a:lnTo>
                    <a:pt x="316" y="222"/>
                  </a:lnTo>
                  <a:lnTo>
                    <a:pt x="318" y="222"/>
                  </a:lnTo>
                  <a:lnTo>
                    <a:pt x="322" y="222"/>
                  </a:lnTo>
                  <a:lnTo>
                    <a:pt x="327" y="222"/>
                  </a:lnTo>
                  <a:lnTo>
                    <a:pt x="331" y="222"/>
                  </a:lnTo>
                  <a:lnTo>
                    <a:pt x="333" y="220"/>
                  </a:lnTo>
                  <a:lnTo>
                    <a:pt x="335" y="218"/>
                  </a:lnTo>
                  <a:lnTo>
                    <a:pt x="335" y="216"/>
                  </a:lnTo>
                  <a:lnTo>
                    <a:pt x="336" y="213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2" y="211"/>
                  </a:lnTo>
                  <a:lnTo>
                    <a:pt x="344" y="213"/>
                  </a:lnTo>
                  <a:lnTo>
                    <a:pt x="346" y="213"/>
                  </a:lnTo>
                  <a:lnTo>
                    <a:pt x="347" y="215"/>
                  </a:lnTo>
                  <a:lnTo>
                    <a:pt x="349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8" y="215"/>
                  </a:lnTo>
                  <a:lnTo>
                    <a:pt x="362" y="215"/>
                  </a:lnTo>
                  <a:lnTo>
                    <a:pt x="366" y="213"/>
                  </a:lnTo>
                  <a:lnTo>
                    <a:pt x="369" y="215"/>
                  </a:lnTo>
                  <a:lnTo>
                    <a:pt x="373" y="215"/>
                  </a:lnTo>
                  <a:lnTo>
                    <a:pt x="375" y="216"/>
                  </a:lnTo>
                  <a:lnTo>
                    <a:pt x="377" y="218"/>
                  </a:lnTo>
                  <a:lnTo>
                    <a:pt x="378" y="220"/>
                  </a:lnTo>
                  <a:lnTo>
                    <a:pt x="382" y="224"/>
                  </a:lnTo>
                  <a:lnTo>
                    <a:pt x="384" y="226"/>
                  </a:lnTo>
                  <a:lnTo>
                    <a:pt x="387" y="229"/>
                  </a:lnTo>
                  <a:lnTo>
                    <a:pt x="391" y="233"/>
                  </a:lnTo>
                  <a:lnTo>
                    <a:pt x="397" y="235"/>
                  </a:lnTo>
                  <a:lnTo>
                    <a:pt x="402" y="235"/>
                  </a:lnTo>
                  <a:lnTo>
                    <a:pt x="406" y="236"/>
                  </a:lnTo>
                  <a:lnTo>
                    <a:pt x="409" y="238"/>
                  </a:lnTo>
                  <a:lnTo>
                    <a:pt x="415" y="240"/>
                  </a:lnTo>
                  <a:lnTo>
                    <a:pt x="420" y="240"/>
                  </a:lnTo>
                  <a:lnTo>
                    <a:pt x="426" y="242"/>
                  </a:lnTo>
                  <a:lnTo>
                    <a:pt x="429" y="244"/>
                  </a:lnTo>
                  <a:lnTo>
                    <a:pt x="431" y="244"/>
                  </a:lnTo>
                  <a:lnTo>
                    <a:pt x="435" y="246"/>
                  </a:lnTo>
                  <a:lnTo>
                    <a:pt x="440" y="246"/>
                  </a:lnTo>
                  <a:lnTo>
                    <a:pt x="442" y="249"/>
                  </a:lnTo>
                  <a:lnTo>
                    <a:pt x="446" y="251"/>
                  </a:lnTo>
                  <a:lnTo>
                    <a:pt x="451" y="249"/>
                  </a:lnTo>
                  <a:lnTo>
                    <a:pt x="451" y="247"/>
                  </a:lnTo>
                  <a:lnTo>
                    <a:pt x="451" y="246"/>
                  </a:lnTo>
                  <a:lnTo>
                    <a:pt x="453" y="244"/>
                  </a:lnTo>
                  <a:lnTo>
                    <a:pt x="453" y="242"/>
                  </a:lnTo>
                  <a:lnTo>
                    <a:pt x="451" y="242"/>
                  </a:lnTo>
                  <a:lnTo>
                    <a:pt x="449" y="240"/>
                  </a:lnTo>
                  <a:lnTo>
                    <a:pt x="448" y="238"/>
                  </a:lnTo>
                  <a:lnTo>
                    <a:pt x="449" y="236"/>
                  </a:lnTo>
                  <a:lnTo>
                    <a:pt x="451" y="235"/>
                  </a:lnTo>
                  <a:lnTo>
                    <a:pt x="451" y="233"/>
                  </a:lnTo>
                  <a:lnTo>
                    <a:pt x="453" y="233"/>
                  </a:lnTo>
                  <a:lnTo>
                    <a:pt x="453" y="231"/>
                  </a:lnTo>
                  <a:lnTo>
                    <a:pt x="455" y="231"/>
                  </a:lnTo>
                  <a:lnTo>
                    <a:pt x="457" y="231"/>
                  </a:lnTo>
                  <a:lnTo>
                    <a:pt x="457" y="229"/>
                  </a:lnTo>
                  <a:lnTo>
                    <a:pt x="457" y="227"/>
                  </a:lnTo>
                  <a:lnTo>
                    <a:pt x="457" y="226"/>
                  </a:lnTo>
                  <a:lnTo>
                    <a:pt x="458" y="226"/>
                  </a:lnTo>
                  <a:lnTo>
                    <a:pt x="457" y="224"/>
                  </a:lnTo>
                  <a:lnTo>
                    <a:pt x="457" y="222"/>
                  </a:lnTo>
                  <a:lnTo>
                    <a:pt x="458" y="222"/>
                  </a:lnTo>
                  <a:lnTo>
                    <a:pt x="458" y="220"/>
                  </a:lnTo>
                  <a:lnTo>
                    <a:pt x="460" y="220"/>
                  </a:lnTo>
                  <a:lnTo>
                    <a:pt x="462" y="220"/>
                  </a:lnTo>
                  <a:lnTo>
                    <a:pt x="464" y="218"/>
                  </a:lnTo>
                  <a:lnTo>
                    <a:pt x="464" y="216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68" y="213"/>
                  </a:lnTo>
                  <a:lnTo>
                    <a:pt x="469" y="213"/>
                  </a:lnTo>
                  <a:lnTo>
                    <a:pt x="473" y="211"/>
                  </a:lnTo>
                  <a:lnTo>
                    <a:pt x="475" y="209"/>
                  </a:lnTo>
                  <a:lnTo>
                    <a:pt x="477" y="209"/>
                  </a:lnTo>
                  <a:lnTo>
                    <a:pt x="479" y="209"/>
                  </a:lnTo>
                  <a:lnTo>
                    <a:pt x="479" y="207"/>
                  </a:lnTo>
                  <a:lnTo>
                    <a:pt x="480" y="207"/>
                  </a:lnTo>
                  <a:lnTo>
                    <a:pt x="482" y="207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4" y="211"/>
                  </a:lnTo>
                  <a:lnTo>
                    <a:pt x="484" y="213"/>
                  </a:lnTo>
                  <a:lnTo>
                    <a:pt x="486" y="213"/>
                  </a:lnTo>
                  <a:lnTo>
                    <a:pt x="488" y="213"/>
                  </a:lnTo>
                  <a:lnTo>
                    <a:pt x="489" y="213"/>
                  </a:lnTo>
                  <a:lnTo>
                    <a:pt x="491" y="215"/>
                  </a:lnTo>
                  <a:lnTo>
                    <a:pt x="491" y="213"/>
                  </a:lnTo>
                  <a:lnTo>
                    <a:pt x="493" y="213"/>
                  </a:lnTo>
                  <a:lnTo>
                    <a:pt x="493" y="211"/>
                  </a:lnTo>
                  <a:lnTo>
                    <a:pt x="493" y="209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6"/>
                  </a:lnTo>
                  <a:lnTo>
                    <a:pt x="495" y="204"/>
                  </a:lnTo>
                  <a:lnTo>
                    <a:pt x="495" y="202"/>
                  </a:lnTo>
                  <a:lnTo>
                    <a:pt x="495" y="200"/>
                  </a:lnTo>
                  <a:lnTo>
                    <a:pt x="495" y="198"/>
                  </a:lnTo>
                  <a:lnTo>
                    <a:pt x="495" y="196"/>
                  </a:lnTo>
                  <a:lnTo>
                    <a:pt x="495" y="195"/>
                  </a:lnTo>
                  <a:lnTo>
                    <a:pt x="495" y="191"/>
                  </a:lnTo>
                  <a:lnTo>
                    <a:pt x="497" y="189"/>
                  </a:lnTo>
                  <a:lnTo>
                    <a:pt x="495" y="189"/>
                  </a:lnTo>
                  <a:lnTo>
                    <a:pt x="495" y="187"/>
                  </a:lnTo>
                  <a:lnTo>
                    <a:pt x="495" y="185"/>
                  </a:lnTo>
                  <a:lnTo>
                    <a:pt x="495" y="184"/>
                  </a:lnTo>
                  <a:lnTo>
                    <a:pt x="495" y="182"/>
                  </a:lnTo>
                  <a:lnTo>
                    <a:pt x="497" y="180"/>
                  </a:lnTo>
                  <a:lnTo>
                    <a:pt x="497" y="178"/>
                  </a:lnTo>
                  <a:lnTo>
                    <a:pt x="495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5"/>
                  </a:lnTo>
                  <a:lnTo>
                    <a:pt x="495" y="173"/>
                  </a:lnTo>
                  <a:lnTo>
                    <a:pt x="495" y="171"/>
                  </a:lnTo>
                  <a:lnTo>
                    <a:pt x="497" y="171"/>
                  </a:lnTo>
                  <a:lnTo>
                    <a:pt x="497" y="169"/>
                  </a:lnTo>
                  <a:lnTo>
                    <a:pt x="497" y="167"/>
                  </a:lnTo>
                  <a:lnTo>
                    <a:pt x="499" y="165"/>
                  </a:lnTo>
                  <a:lnTo>
                    <a:pt x="499" y="164"/>
                  </a:lnTo>
                  <a:lnTo>
                    <a:pt x="497" y="162"/>
                  </a:lnTo>
                  <a:lnTo>
                    <a:pt x="497" y="160"/>
                  </a:lnTo>
                  <a:lnTo>
                    <a:pt x="497" y="158"/>
                  </a:lnTo>
                  <a:lnTo>
                    <a:pt x="497" y="156"/>
                  </a:lnTo>
                  <a:lnTo>
                    <a:pt x="495" y="155"/>
                  </a:lnTo>
                  <a:lnTo>
                    <a:pt x="493" y="155"/>
                  </a:lnTo>
                  <a:lnTo>
                    <a:pt x="493" y="153"/>
                  </a:lnTo>
                  <a:lnTo>
                    <a:pt x="493" y="151"/>
                  </a:lnTo>
                  <a:lnTo>
                    <a:pt x="495" y="151"/>
                  </a:lnTo>
                  <a:lnTo>
                    <a:pt x="495" y="153"/>
                  </a:lnTo>
                  <a:lnTo>
                    <a:pt x="499" y="153"/>
                  </a:lnTo>
                  <a:lnTo>
                    <a:pt x="500" y="155"/>
                  </a:lnTo>
                  <a:lnTo>
                    <a:pt x="502" y="156"/>
                  </a:lnTo>
                  <a:lnTo>
                    <a:pt x="504" y="156"/>
                  </a:lnTo>
                  <a:lnTo>
                    <a:pt x="506" y="156"/>
                  </a:lnTo>
                  <a:lnTo>
                    <a:pt x="508" y="158"/>
                  </a:lnTo>
                  <a:lnTo>
                    <a:pt x="509" y="158"/>
                  </a:lnTo>
                  <a:lnTo>
                    <a:pt x="511" y="158"/>
                  </a:lnTo>
                  <a:lnTo>
                    <a:pt x="513" y="160"/>
                  </a:lnTo>
                  <a:lnTo>
                    <a:pt x="513" y="162"/>
                  </a:lnTo>
                  <a:lnTo>
                    <a:pt x="511" y="162"/>
                  </a:lnTo>
                  <a:lnTo>
                    <a:pt x="513" y="164"/>
                  </a:lnTo>
                  <a:lnTo>
                    <a:pt x="513" y="165"/>
                  </a:lnTo>
                  <a:lnTo>
                    <a:pt x="515" y="165"/>
                  </a:lnTo>
                  <a:lnTo>
                    <a:pt x="517" y="167"/>
                  </a:lnTo>
                  <a:lnTo>
                    <a:pt x="519" y="167"/>
                  </a:lnTo>
                  <a:lnTo>
                    <a:pt x="519" y="169"/>
                  </a:lnTo>
                  <a:lnTo>
                    <a:pt x="520" y="169"/>
                  </a:lnTo>
                  <a:lnTo>
                    <a:pt x="522" y="169"/>
                  </a:lnTo>
                  <a:lnTo>
                    <a:pt x="524" y="169"/>
                  </a:lnTo>
                  <a:lnTo>
                    <a:pt x="526" y="169"/>
                  </a:lnTo>
                  <a:lnTo>
                    <a:pt x="528" y="169"/>
                  </a:lnTo>
                  <a:lnTo>
                    <a:pt x="529" y="169"/>
                  </a:lnTo>
                  <a:lnTo>
                    <a:pt x="529" y="171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3" y="173"/>
                  </a:lnTo>
                  <a:lnTo>
                    <a:pt x="533" y="175"/>
                  </a:lnTo>
                  <a:lnTo>
                    <a:pt x="535" y="175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2"/>
                  </a:lnTo>
                  <a:lnTo>
                    <a:pt x="535" y="184"/>
                  </a:lnTo>
                  <a:lnTo>
                    <a:pt x="535" y="185"/>
                  </a:lnTo>
                  <a:lnTo>
                    <a:pt x="537" y="184"/>
                  </a:lnTo>
                  <a:lnTo>
                    <a:pt x="539" y="185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91"/>
                  </a:lnTo>
                  <a:lnTo>
                    <a:pt x="546" y="193"/>
                  </a:lnTo>
                  <a:lnTo>
                    <a:pt x="546" y="195"/>
                  </a:lnTo>
                  <a:lnTo>
                    <a:pt x="546" y="196"/>
                  </a:lnTo>
                  <a:lnTo>
                    <a:pt x="548" y="198"/>
                  </a:lnTo>
                  <a:lnTo>
                    <a:pt x="550" y="198"/>
                  </a:lnTo>
                  <a:lnTo>
                    <a:pt x="550" y="196"/>
                  </a:lnTo>
                  <a:lnTo>
                    <a:pt x="551" y="196"/>
                  </a:lnTo>
                  <a:lnTo>
                    <a:pt x="553" y="196"/>
                  </a:lnTo>
                  <a:lnTo>
                    <a:pt x="555" y="196"/>
                  </a:lnTo>
                  <a:lnTo>
                    <a:pt x="553" y="195"/>
                  </a:lnTo>
                  <a:lnTo>
                    <a:pt x="553" y="193"/>
                  </a:lnTo>
                  <a:lnTo>
                    <a:pt x="555" y="193"/>
                  </a:lnTo>
                  <a:lnTo>
                    <a:pt x="555" y="191"/>
                  </a:lnTo>
                  <a:lnTo>
                    <a:pt x="555" y="189"/>
                  </a:lnTo>
                  <a:lnTo>
                    <a:pt x="553" y="189"/>
                  </a:lnTo>
                  <a:lnTo>
                    <a:pt x="553" y="187"/>
                  </a:lnTo>
                  <a:lnTo>
                    <a:pt x="551" y="187"/>
                  </a:lnTo>
                  <a:lnTo>
                    <a:pt x="551" y="185"/>
                  </a:lnTo>
                  <a:lnTo>
                    <a:pt x="553" y="184"/>
                  </a:lnTo>
                  <a:lnTo>
                    <a:pt x="553" y="182"/>
                  </a:lnTo>
                  <a:lnTo>
                    <a:pt x="551" y="182"/>
                  </a:lnTo>
                  <a:lnTo>
                    <a:pt x="550" y="180"/>
                  </a:lnTo>
                  <a:lnTo>
                    <a:pt x="550" y="178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50" y="175"/>
                  </a:lnTo>
                  <a:lnTo>
                    <a:pt x="551" y="175"/>
                  </a:lnTo>
                  <a:lnTo>
                    <a:pt x="551" y="176"/>
                  </a:lnTo>
                  <a:lnTo>
                    <a:pt x="553" y="176"/>
                  </a:lnTo>
                  <a:lnTo>
                    <a:pt x="555" y="176"/>
                  </a:lnTo>
                  <a:lnTo>
                    <a:pt x="557" y="176"/>
                  </a:lnTo>
                  <a:lnTo>
                    <a:pt x="559" y="176"/>
                  </a:lnTo>
                  <a:lnTo>
                    <a:pt x="560" y="176"/>
                  </a:lnTo>
                  <a:lnTo>
                    <a:pt x="562" y="176"/>
                  </a:lnTo>
                  <a:lnTo>
                    <a:pt x="562" y="175"/>
                  </a:lnTo>
                  <a:lnTo>
                    <a:pt x="564" y="175"/>
                  </a:lnTo>
                  <a:lnTo>
                    <a:pt x="564" y="173"/>
                  </a:lnTo>
                  <a:lnTo>
                    <a:pt x="564" y="171"/>
                  </a:lnTo>
                  <a:lnTo>
                    <a:pt x="564" y="169"/>
                  </a:lnTo>
                  <a:lnTo>
                    <a:pt x="566" y="169"/>
                  </a:lnTo>
                  <a:lnTo>
                    <a:pt x="568" y="169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1" y="165"/>
                  </a:lnTo>
                  <a:lnTo>
                    <a:pt x="571" y="164"/>
                  </a:lnTo>
                  <a:lnTo>
                    <a:pt x="573" y="164"/>
                  </a:lnTo>
                  <a:lnTo>
                    <a:pt x="575" y="164"/>
                  </a:lnTo>
                  <a:lnTo>
                    <a:pt x="575" y="162"/>
                  </a:lnTo>
                  <a:lnTo>
                    <a:pt x="575" y="160"/>
                  </a:lnTo>
                  <a:lnTo>
                    <a:pt x="577" y="160"/>
                  </a:lnTo>
                  <a:lnTo>
                    <a:pt x="579" y="160"/>
                  </a:lnTo>
                  <a:lnTo>
                    <a:pt x="580" y="162"/>
                  </a:lnTo>
                  <a:lnTo>
                    <a:pt x="582" y="160"/>
                  </a:lnTo>
                  <a:lnTo>
                    <a:pt x="584" y="160"/>
                  </a:lnTo>
                  <a:lnTo>
                    <a:pt x="586" y="158"/>
                  </a:lnTo>
                  <a:lnTo>
                    <a:pt x="588" y="156"/>
                  </a:lnTo>
                  <a:lnTo>
                    <a:pt x="590" y="156"/>
                  </a:lnTo>
                  <a:lnTo>
                    <a:pt x="590" y="155"/>
                  </a:lnTo>
                  <a:lnTo>
                    <a:pt x="588" y="155"/>
                  </a:lnTo>
                  <a:lnTo>
                    <a:pt x="588" y="153"/>
                  </a:lnTo>
                  <a:lnTo>
                    <a:pt x="590" y="151"/>
                  </a:lnTo>
                  <a:lnTo>
                    <a:pt x="590" y="149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3" y="153"/>
                  </a:lnTo>
                  <a:lnTo>
                    <a:pt x="595" y="153"/>
                  </a:lnTo>
                  <a:lnTo>
                    <a:pt x="597" y="153"/>
                  </a:lnTo>
                  <a:lnTo>
                    <a:pt x="599" y="153"/>
                  </a:lnTo>
                  <a:lnTo>
                    <a:pt x="599" y="151"/>
                  </a:lnTo>
                  <a:lnTo>
                    <a:pt x="599" y="149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1" y="145"/>
                  </a:lnTo>
                  <a:lnTo>
                    <a:pt x="602" y="145"/>
                  </a:lnTo>
                  <a:lnTo>
                    <a:pt x="602" y="147"/>
                  </a:lnTo>
                  <a:lnTo>
                    <a:pt x="604" y="147"/>
                  </a:lnTo>
                  <a:lnTo>
                    <a:pt x="606" y="147"/>
                  </a:lnTo>
                  <a:lnTo>
                    <a:pt x="606" y="145"/>
                  </a:lnTo>
                  <a:lnTo>
                    <a:pt x="604" y="145"/>
                  </a:lnTo>
                  <a:lnTo>
                    <a:pt x="606" y="145"/>
                  </a:lnTo>
                  <a:lnTo>
                    <a:pt x="608" y="145"/>
                  </a:lnTo>
                  <a:lnTo>
                    <a:pt x="610" y="147"/>
                  </a:lnTo>
                  <a:lnTo>
                    <a:pt x="610" y="145"/>
                  </a:lnTo>
                  <a:lnTo>
                    <a:pt x="611" y="145"/>
                  </a:lnTo>
                  <a:lnTo>
                    <a:pt x="613" y="145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2"/>
                  </a:lnTo>
                  <a:lnTo>
                    <a:pt x="615" y="140"/>
                  </a:lnTo>
                  <a:lnTo>
                    <a:pt x="615" y="138"/>
                  </a:lnTo>
                  <a:lnTo>
                    <a:pt x="617" y="138"/>
                  </a:lnTo>
                  <a:lnTo>
                    <a:pt x="619" y="136"/>
                  </a:lnTo>
                  <a:lnTo>
                    <a:pt x="621" y="136"/>
                  </a:lnTo>
                  <a:lnTo>
                    <a:pt x="622" y="136"/>
                  </a:lnTo>
                  <a:lnTo>
                    <a:pt x="624" y="136"/>
                  </a:lnTo>
                  <a:lnTo>
                    <a:pt x="626" y="138"/>
                  </a:lnTo>
                  <a:lnTo>
                    <a:pt x="628" y="138"/>
                  </a:lnTo>
                  <a:lnTo>
                    <a:pt x="630" y="140"/>
                  </a:lnTo>
                  <a:lnTo>
                    <a:pt x="631" y="140"/>
                  </a:lnTo>
                  <a:lnTo>
                    <a:pt x="633" y="138"/>
                  </a:lnTo>
                  <a:lnTo>
                    <a:pt x="633" y="140"/>
                  </a:lnTo>
                  <a:lnTo>
                    <a:pt x="635" y="142"/>
                  </a:lnTo>
                  <a:lnTo>
                    <a:pt x="635" y="144"/>
                  </a:lnTo>
                  <a:lnTo>
                    <a:pt x="637" y="144"/>
                  </a:lnTo>
                  <a:lnTo>
                    <a:pt x="639" y="145"/>
                  </a:lnTo>
                  <a:lnTo>
                    <a:pt x="639" y="147"/>
                  </a:lnTo>
                  <a:lnTo>
                    <a:pt x="641" y="147"/>
                  </a:lnTo>
                  <a:lnTo>
                    <a:pt x="642" y="147"/>
                  </a:lnTo>
                  <a:lnTo>
                    <a:pt x="642" y="145"/>
                  </a:lnTo>
                  <a:lnTo>
                    <a:pt x="642" y="144"/>
                  </a:lnTo>
                  <a:lnTo>
                    <a:pt x="644" y="145"/>
                  </a:lnTo>
                  <a:lnTo>
                    <a:pt x="646" y="144"/>
                  </a:lnTo>
                  <a:lnTo>
                    <a:pt x="646" y="145"/>
                  </a:lnTo>
                  <a:lnTo>
                    <a:pt x="648" y="147"/>
                  </a:lnTo>
                  <a:lnTo>
                    <a:pt x="650" y="147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5" y="145"/>
                  </a:lnTo>
                  <a:lnTo>
                    <a:pt x="657" y="144"/>
                  </a:lnTo>
                  <a:lnTo>
                    <a:pt x="659" y="144"/>
                  </a:lnTo>
                  <a:lnTo>
                    <a:pt x="661" y="144"/>
                  </a:lnTo>
                  <a:lnTo>
                    <a:pt x="668" y="140"/>
                  </a:lnTo>
                  <a:lnTo>
                    <a:pt x="672" y="136"/>
                  </a:lnTo>
                  <a:lnTo>
                    <a:pt x="672" y="129"/>
                  </a:lnTo>
                  <a:lnTo>
                    <a:pt x="672" y="124"/>
                  </a:lnTo>
                  <a:lnTo>
                    <a:pt x="672" y="111"/>
                  </a:lnTo>
                  <a:lnTo>
                    <a:pt x="672" y="109"/>
                  </a:lnTo>
                  <a:lnTo>
                    <a:pt x="673" y="109"/>
                  </a:lnTo>
                  <a:lnTo>
                    <a:pt x="684" y="111"/>
                  </a:lnTo>
                  <a:lnTo>
                    <a:pt x="699" y="111"/>
                  </a:lnTo>
                  <a:lnTo>
                    <a:pt x="701" y="111"/>
                  </a:lnTo>
                  <a:lnTo>
                    <a:pt x="708" y="111"/>
                  </a:lnTo>
                  <a:lnTo>
                    <a:pt x="715" y="120"/>
                  </a:lnTo>
                  <a:lnTo>
                    <a:pt x="721" y="129"/>
                  </a:lnTo>
                  <a:lnTo>
                    <a:pt x="721" y="131"/>
                  </a:lnTo>
                  <a:lnTo>
                    <a:pt x="726" y="144"/>
                  </a:lnTo>
                  <a:lnTo>
                    <a:pt x="732" y="149"/>
                  </a:lnTo>
                  <a:lnTo>
                    <a:pt x="739" y="149"/>
                  </a:lnTo>
                  <a:lnTo>
                    <a:pt x="744" y="147"/>
                  </a:lnTo>
                  <a:lnTo>
                    <a:pt x="746" y="136"/>
                  </a:lnTo>
                  <a:lnTo>
                    <a:pt x="748" y="131"/>
                  </a:lnTo>
                  <a:lnTo>
                    <a:pt x="748" y="129"/>
                  </a:lnTo>
                  <a:lnTo>
                    <a:pt x="752" y="124"/>
                  </a:lnTo>
                  <a:lnTo>
                    <a:pt x="753" y="116"/>
                  </a:lnTo>
                  <a:lnTo>
                    <a:pt x="761" y="109"/>
                  </a:lnTo>
                  <a:lnTo>
                    <a:pt x="766" y="102"/>
                  </a:lnTo>
                  <a:lnTo>
                    <a:pt x="768" y="100"/>
                  </a:lnTo>
                  <a:lnTo>
                    <a:pt x="770" y="96"/>
                  </a:lnTo>
                  <a:lnTo>
                    <a:pt x="783" y="96"/>
                  </a:lnTo>
                  <a:lnTo>
                    <a:pt x="795" y="98"/>
                  </a:lnTo>
                  <a:lnTo>
                    <a:pt x="803" y="102"/>
                  </a:lnTo>
                  <a:lnTo>
                    <a:pt x="804" y="102"/>
                  </a:lnTo>
                  <a:lnTo>
                    <a:pt x="806" y="104"/>
                  </a:lnTo>
                  <a:lnTo>
                    <a:pt x="812" y="105"/>
                  </a:lnTo>
                  <a:lnTo>
                    <a:pt x="814" y="105"/>
                  </a:lnTo>
                  <a:lnTo>
                    <a:pt x="814" y="102"/>
                  </a:lnTo>
                  <a:lnTo>
                    <a:pt x="814" y="93"/>
                  </a:lnTo>
                  <a:lnTo>
                    <a:pt x="819" y="93"/>
                  </a:lnTo>
                  <a:lnTo>
                    <a:pt x="826" y="98"/>
                  </a:lnTo>
                  <a:lnTo>
                    <a:pt x="832" y="96"/>
                  </a:lnTo>
                  <a:lnTo>
                    <a:pt x="830" y="93"/>
                  </a:lnTo>
                  <a:lnTo>
                    <a:pt x="837" y="85"/>
                  </a:lnTo>
                  <a:lnTo>
                    <a:pt x="837" y="82"/>
                  </a:lnTo>
                  <a:lnTo>
                    <a:pt x="835" y="73"/>
                  </a:lnTo>
                  <a:lnTo>
                    <a:pt x="844" y="71"/>
                  </a:lnTo>
                  <a:lnTo>
                    <a:pt x="854" y="67"/>
                  </a:lnTo>
                  <a:lnTo>
                    <a:pt x="857" y="67"/>
                  </a:lnTo>
                  <a:lnTo>
                    <a:pt x="865" y="63"/>
                  </a:lnTo>
                  <a:lnTo>
                    <a:pt x="866" y="60"/>
                  </a:lnTo>
                  <a:lnTo>
                    <a:pt x="868" y="54"/>
                  </a:lnTo>
                  <a:lnTo>
                    <a:pt x="868" y="53"/>
                  </a:lnTo>
                  <a:lnTo>
                    <a:pt x="872" y="42"/>
                  </a:lnTo>
                  <a:lnTo>
                    <a:pt x="875" y="38"/>
                  </a:lnTo>
                  <a:lnTo>
                    <a:pt x="886" y="31"/>
                  </a:lnTo>
                  <a:lnTo>
                    <a:pt x="892" y="20"/>
                  </a:lnTo>
                  <a:lnTo>
                    <a:pt x="897" y="18"/>
                  </a:lnTo>
                  <a:lnTo>
                    <a:pt x="899" y="18"/>
                  </a:lnTo>
                  <a:lnTo>
                    <a:pt x="903" y="16"/>
                  </a:lnTo>
                  <a:lnTo>
                    <a:pt x="908" y="14"/>
                  </a:lnTo>
                  <a:lnTo>
                    <a:pt x="914" y="12"/>
                  </a:lnTo>
                  <a:lnTo>
                    <a:pt x="921" y="0"/>
                  </a:lnTo>
                  <a:lnTo>
                    <a:pt x="928" y="2"/>
                  </a:lnTo>
                  <a:lnTo>
                    <a:pt x="930" y="2"/>
                  </a:lnTo>
                  <a:lnTo>
                    <a:pt x="941" y="7"/>
                  </a:lnTo>
                  <a:lnTo>
                    <a:pt x="959" y="11"/>
                  </a:lnTo>
                  <a:lnTo>
                    <a:pt x="970" y="11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88" y="12"/>
                  </a:lnTo>
                  <a:lnTo>
                    <a:pt x="999" y="14"/>
                  </a:lnTo>
                  <a:lnTo>
                    <a:pt x="1007" y="16"/>
                  </a:lnTo>
                  <a:lnTo>
                    <a:pt x="1012" y="16"/>
                  </a:lnTo>
                  <a:lnTo>
                    <a:pt x="1014" y="1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4" name="Freeform 62"/>
            <p:cNvSpPr>
              <a:spLocks/>
            </p:cNvSpPr>
            <p:nvPr/>
          </p:nvSpPr>
          <p:spPr bwMode="auto">
            <a:xfrm>
              <a:off x="4379" y="3905"/>
              <a:ext cx="2" cy="5"/>
            </a:xfrm>
            <a:custGeom>
              <a:avLst/>
              <a:gdLst>
                <a:gd name="T0" fmla="*/ 2 w 2"/>
                <a:gd name="T1" fmla="*/ 3 h 5"/>
                <a:gd name="T2" fmla="*/ 2 w 2"/>
                <a:gd name="T3" fmla="*/ 5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3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5" name="Freeform 63"/>
            <p:cNvSpPr>
              <a:spLocks/>
            </p:cNvSpPr>
            <p:nvPr/>
          </p:nvSpPr>
          <p:spPr bwMode="auto">
            <a:xfrm>
              <a:off x="4538" y="3892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6" name="Freeform 66"/>
            <p:cNvSpPr>
              <a:spLocks noEditPoints="1"/>
            </p:cNvSpPr>
            <p:nvPr/>
          </p:nvSpPr>
          <p:spPr bwMode="auto">
            <a:xfrm>
              <a:off x="304" y="3087"/>
              <a:ext cx="1408" cy="568"/>
            </a:xfrm>
            <a:custGeom>
              <a:avLst/>
              <a:gdLst>
                <a:gd name="T0" fmla="*/ 1350 w 1408"/>
                <a:gd name="T1" fmla="*/ 206 h 568"/>
                <a:gd name="T2" fmla="*/ 1359 w 1408"/>
                <a:gd name="T3" fmla="*/ 202 h 568"/>
                <a:gd name="T4" fmla="*/ 1366 w 1408"/>
                <a:gd name="T5" fmla="*/ 191 h 568"/>
                <a:gd name="T6" fmla="*/ 1031 w 1408"/>
                <a:gd name="T7" fmla="*/ 177 h 568"/>
                <a:gd name="T8" fmla="*/ 1027 w 1408"/>
                <a:gd name="T9" fmla="*/ 171 h 568"/>
                <a:gd name="T10" fmla="*/ 1297 w 1408"/>
                <a:gd name="T11" fmla="*/ 166 h 568"/>
                <a:gd name="T12" fmla="*/ 1053 w 1408"/>
                <a:gd name="T13" fmla="*/ 162 h 568"/>
                <a:gd name="T14" fmla="*/ 1286 w 1408"/>
                <a:gd name="T15" fmla="*/ 164 h 568"/>
                <a:gd name="T16" fmla="*/ 1147 w 1408"/>
                <a:gd name="T17" fmla="*/ 160 h 568"/>
                <a:gd name="T18" fmla="*/ 1271 w 1408"/>
                <a:gd name="T19" fmla="*/ 156 h 568"/>
                <a:gd name="T20" fmla="*/ 1255 w 1408"/>
                <a:gd name="T21" fmla="*/ 149 h 568"/>
                <a:gd name="T22" fmla="*/ 1168 w 1408"/>
                <a:gd name="T23" fmla="*/ 127 h 568"/>
                <a:gd name="T24" fmla="*/ 1197 w 1408"/>
                <a:gd name="T25" fmla="*/ 120 h 568"/>
                <a:gd name="T26" fmla="*/ 1144 w 1408"/>
                <a:gd name="T27" fmla="*/ 107 h 568"/>
                <a:gd name="T28" fmla="*/ 712 w 1408"/>
                <a:gd name="T29" fmla="*/ 87 h 568"/>
                <a:gd name="T30" fmla="*/ 1391 w 1408"/>
                <a:gd name="T31" fmla="*/ 85 h 568"/>
                <a:gd name="T32" fmla="*/ 1337 w 1408"/>
                <a:gd name="T33" fmla="*/ 169 h 568"/>
                <a:gd name="T34" fmla="*/ 1248 w 1408"/>
                <a:gd name="T35" fmla="*/ 146 h 568"/>
                <a:gd name="T36" fmla="*/ 1251 w 1408"/>
                <a:gd name="T37" fmla="*/ 82 h 568"/>
                <a:gd name="T38" fmla="*/ 572 w 1408"/>
                <a:gd name="T39" fmla="*/ 11 h 568"/>
                <a:gd name="T40" fmla="*/ 665 w 1408"/>
                <a:gd name="T41" fmla="*/ 58 h 568"/>
                <a:gd name="T42" fmla="*/ 769 w 1408"/>
                <a:gd name="T43" fmla="*/ 122 h 568"/>
                <a:gd name="T44" fmla="*/ 862 w 1408"/>
                <a:gd name="T45" fmla="*/ 135 h 568"/>
                <a:gd name="T46" fmla="*/ 924 w 1408"/>
                <a:gd name="T47" fmla="*/ 135 h 568"/>
                <a:gd name="T48" fmla="*/ 1016 w 1408"/>
                <a:gd name="T49" fmla="*/ 156 h 568"/>
                <a:gd name="T50" fmla="*/ 1042 w 1408"/>
                <a:gd name="T51" fmla="*/ 186 h 568"/>
                <a:gd name="T52" fmla="*/ 1102 w 1408"/>
                <a:gd name="T53" fmla="*/ 189 h 568"/>
                <a:gd name="T54" fmla="*/ 1168 w 1408"/>
                <a:gd name="T55" fmla="*/ 200 h 568"/>
                <a:gd name="T56" fmla="*/ 1244 w 1408"/>
                <a:gd name="T57" fmla="*/ 240 h 568"/>
                <a:gd name="T58" fmla="*/ 1333 w 1408"/>
                <a:gd name="T59" fmla="*/ 229 h 568"/>
                <a:gd name="T60" fmla="*/ 1315 w 1408"/>
                <a:gd name="T61" fmla="*/ 279 h 568"/>
                <a:gd name="T62" fmla="*/ 1339 w 1408"/>
                <a:gd name="T63" fmla="*/ 337 h 568"/>
                <a:gd name="T64" fmla="*/ 1273 w 1408"/>
                <a:gd name="T65" fmla="*/ 410 h 568"/>
                <a:gd name="T66" fmla="*/ 1169 w 1408"/>
                <a:gd name="T67" fmla="*/ 473 h 568"/>
                <a:gd name="T68" fmla="*/ 1069 w 1408"/>
                <a:gd name="T69" fmla="*/ 484 h 568"/>
                <a:gd name="T70" fmla="*/ 1060 w 1408"/>
                <a:gd name="T71" fmla="*/ 539 h 568"/>
                <a:gd name="T72" fmla="*/ 1035 w 1408"/>
                <a:gd name="T73" fmla="*/ 559 h 568"/>
                <a:gd name="T74" fmla="*/ 985 w 1408"/>
                <a:gd name="T75" fmla="*/ 550 h 568"/>
                <a:gd name="T76" fmla="*/ 933 w 1408"/>
                <a:gd name="T77" fmla="*/ 548 h 568"/>
                <a:gd name="T78" fmla="*/ 900 w 1408"/>
                <a:gd name="T79" fmla="*/ 539 h 568"/>
                <a:gd name="T80" fmla="*/ 760 w 1408"/>
                <a:gd name="T81" fmla="*/ 486 h 568"/>
                <a:gd name="T82" fmla="*/ 589 w 1408"/>
                <a:gd name="T83" fmla="*/ 499 h 568"/>
                <a:gd name="T84" fmla="*/ 434 w 1408"/>
                <a:gd name="T85" fmla="*/ 535 h 568"/>
                <a:gd name="T86" fmla="*/ 308 w 1408"/>
                <a:gd name="T87" fmla="*/ 552 h 568"/>
                <a:gd name="T88" fmla="*/ 277 w 1408"/>
                <a:gd name="T89" fmla="*/ 561 h 568"/>
                <a:gd name="T90" fmla="*/ 244 w 1408"/>
                <a:gd name="T91" fmla="*/ 559 h 568"/>
                <a:gd name="T92" fmla="*/ 206 w 1408"/>
                <a:gd name="T93" fmla="*/ 563 h 568"/>
                <a:gd name="T94" fmla="*/ 161 w 1408"/>
                <a:gd name="T95" fmla="*/ 564 h 568"/>
                <a:gd name="T96" fmla="*/ 115 w 1408"/>
                <a:gd name="T97" fmla="*/ 566 h 568"/>
                <a:gd name="T98" fmla="*/ 82 w 1408"/>
                <a:gd name="T99" fmla="*/ 552 h 568"/>
                <a:gd name="T100" fmla="*/ 61 w 1408"/>
                <a:gd name="T101" fmla="*/ 555 h 568"/>
                <a:gd name="T102" fmla="*/ 4 w 1408"/>
                <a:gd name="T103" fmla="*/ 466 h 568"/>
                <a:gd name="T104" fmla="*/ 20 w 1408"/>
                <a:gd name="T105" fmla="*/ 415 h 568"/>
                <a:gd name="T106" fmla="*/ 40 w 1408"/>
                <a:gd name="T107" fmla="*/ 339 h 568"/>
                <a:gd name="T108" fmla="*/ 64 w 1408"/>
                <a:gd name="T109" fmla="*/ 258 h 568"/>
                <a:gd name="T110" fmla="*/ 117 w 1408"/>
                <a:gd name="T111" fmla="*/ 155 h 568"/>
                <a:gd name="T112" fmla="*/ 124 w 1408"/>
                <a:gd name="T113" fmla="*/ 95 h 568"/>
                <a:gd name="T114" fmla="*/ 217 w 1408"/>
                <a:gd name="T115" fmla="*/ 64 h 568"/>
                <a:gd name="T116" fmla="*/ 308 w 1408"/>
                <a:gd name="T117" fmla="*/ 45 h 568"/>
                <a:gd name="T118" fmla="*/ 372 w 1408"/>
                <a:gd name="T119" fmla="*/ 36 h 568"/>
                <a:gd name="T120" fmla="*/ 447 w 1408"/>
                <a:gd name="T121" fmla="*/ 5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8" h="568">
                  <a:moveTo>
                    <a:pt x="1364" y="213"/>
                  </a:moveTo>
                  <a:lnTo>
                    <a:pt x="1362" y="213"/>
                  </a:lnTo>
                  <a:lnTo>
                    <a:pt x="1361" y="213"/>
                  </a:lnTo>
                  <a:lnTo>
                    <a:pt x="1361" y="211"/>
                  </a:lnTo>
                  <a:lnTo>
                    <a:pt x="1362" y="211"/>
                  </a:lnTo>
                  <a:lnTo>
                    <a:pt x="1364" y="211"/>
                  </a:lnTo>
                  <a:lnTo>
                    <a:pt x="1364" y="213"/>
                  </a:lnTo>
                  <a:close/>
                  <a:moveTo>
                    <a:pt x="1350" y="211"/>
                  </a:moveTo>
                  <a:lnTo>
                    <a:pt x="1351" y="213"/>
                  </a:lnTo>
                  <a:lnTo>
                    <a:pt x="1353" y="211"/>
                  </a:lnTo>
                  <a:lnTo>
                    <a:pt x="1355" y="213"/>
                  </a:lnTo>
                  <a:lnTo>
                    <a:pt x="1353" y="215"/>
                  </a:lnTo>
                  <a:lnTo>
                    <a:pt x="1348" y="215"/>
                  </a:lnTo>
                  <a:lnTo>
                    <a:pt x="1346" y="213"/>
                  </a:lnTo>
                  <a:lnTo>
                    <a:pt x="1340" y="213"/>
                  </a:lnTo>
                  <a:lnTo>
                    <a:pt x="1340" y="209"/>
                  </a:lnTo>
                  <a:lnTo>
                    <a:pt x="1346" y="209"/>
                  </a:lnTo>
                  <a:lnTo>
                    <a:pt x="1348" y="204"/>
                  </a:lnTo>
                  <a:lnTo>
                    <a:pt x="1350" y="206"/>
                  </a:lnTo>
                  <a:lnTo>
                    <a:pt x="1350" y="211"/>
                  </a:lnTo>
                  <a:close/>
                  <a:moveTo>
                    <a:pt x="1180" y="204"/>
                  </a:moveTo>
                  <a:lnTo>
                    <a:pt x="1178" y="204"/>
                  </a:lnTo>
                  <a:lnTo>
                    <a:pt x="1178" y="202"/>
                  </a:lnTo>
                  <a:lnTo>
                    <a:pt x="1178" y="200"/>
                  </a:lnTo>
                  <a:lnTo>
                    <a:pt x="1178" y="198"/>
                  </a:lnTo>
                  <a:lnTo>
                    <a:pt x="1180" y="198"/>
                  </a:lnTo>
                  <a:lnTo>
                    <a:pt x="1180" y="200"/>
                  </a:lnTo>
                  <a:lnTo>
                    <a:pt x="1180" y="202"/>
                  </a:lnTo>
                  <a:lnTo>
                    <a:pt x="1180" y="204"/>
                  </a:lnTo>
                  <a:close/>
                  <a:moveTo>
                    <a:pt x="1171" y="200"/>
                  </a:moveTo>
                  <a:lnTo>
                    <a:pt x="1169" y="200"/>
                  </a:lnTo>
                  <a:lnTo>
                    <a:pt x="1169" y="198"/>
                  </a:lnTo>
                  <a:lnTo>
                    <a:pt x="1169" y="197"/>
                  </a:lnTo>
                  <a:lnTo>
                    <a:pt x="1171" y="197"/>
                  </a:lnTo>
                  <a:lnTo>
                    <a:pt x="1171" y="198"/>
                  </a:lnTo>
                  <a:lnTo>
                    <a:pt x="1171" y="200"/>
                  </a:lnTo>
                  <a:close/>
                  <a:moveTo>
                    <a:pt x="1361" y="198"/>
                  </a:moveTo>
                  <a:lnTo>
                    <a:pt x="1359" y="202"/>
                  </a:lnTo>
                  <a:lnTo>
                    <a:pt x="1357" y="206"/>
                  </a:lnTo>
                  <a:lnTo>
                    <a:pt x="1359" y="209"/>
                  </a:lnTo>
                  <a:lnTo>
                    <a:pt x="1359" y="213"/>
                  </a:lnTo>
                  <a:lnTo>
                    <a:pt x="1357" y="213"/>
                  </a:lnTo>
                  <a:lnTo>
                    <a:pt x="1357" y="211"/>
                  </a:lnTo>
                  <a:lnTo>
                    <a:pt x="1350" y="202"/>
                  </a:lnTo>
                  <a:lnTo>
                    <a:pt x="1353" y="200"/>
                  </a:lnTo>
                  <a:lnTo>
                    <a:pt x="1353" y="202"/>
                  </a:lnTo>
                  <a:lnTo>
                    <a:pt x="1355" y="198"/>
                  </a:lnTo>
                  <a:lnTo>
                    <a:pt x="1357" y="195"/>
                  </a:lnTo>
                  <a:lnTo>
                    <a:pt x="1361" y="198"/>
                  </a:lnTo>
                  <a:close/>
                  <a:moveTo>
                    <a:pt x="1366" y="195"/>
                  </a:moveTo>
                  <a:lnTo>
                    <a:pt x="1362" y="197"/>
                  </a:lnTo>
                  <a:lnTo>
                    <a:pt x="1362" y="195"/>
                  </a:lnTo>
                  <a:lnTo>
                    <a:pt x="1364" y="195"/>
                  </a:lnTo>
                  <a:lnTo>
                    <a:pt x="1366" y="195"/>
                  </a:lnTo>
                  <a:close/>
                  <a:moveTo>
                    <a:pt x="1368" y="193"/>
                  </a:moveTo>
                  <a:lnTo>
                    <a:pt x="1366" y="193"/>
                  </a:lnTo>
                  <a:lnTo>
                    <a:pt x="1366" y="191"/>
                  </a:lnTo>
                  <a:lnTo>
                    <a:pt x="1368" y="189"/>
                  </a:lnTo>
                  <a:lnTo>
                    <a:pt x="1370" y="189"/>
                  </a:lnTo>
                  <a:lnTo>
                    <a:pt x="1370" y="191"/>
                  </a:lnTo>
                  <a:lnTo>
                    <a:pt x="1368" y="193"/>
                  </a:lnTo>
                  <a:close/>
                  <a:moveTo>
                    <a:pt x="1157" y="191"/>
                  </a:moveTo>
                  <a:lnTo>
                    <a:pt x="1155" y="191"/>
                  </a:lnTo>
                  <a:lnTo>
                    <a:pt x="1155" y="189"/>
                  </a:lnTo>
                  <a:lnTo>
                    <a:pt x="1157" y="189"/>
                  </a:lnTo>
                  <a:lnTo>
                    <a:pt x="1157" y="191"/>
                  </a:lnTo>
                  <a:close/>
                  <a:moveTo>
                    <a:pt x="1157" y="187"/>
                  </a:moveTo>
                  <a:lnTo>
                    <a:pt x="1155" y="187"/>
                  </a:lnTo>
                  <a:lnTo>
                    <a:pt x="1157" y="186"/>
                  </a:lnTo>
                  <a:lnTo>
                    <a:pt x="1157" y="187"/>
                  </a:lnTo>
                  <a:close/>
                  <a:moveTo>
                    <a:pt x="1138" y="186"/>
                  </a:moveTo>
                  <a:lnTo>
                    <a:pt x="1137" y="187"/>
                  </a:lnTo>
                  <a:lnTo>
                    <a:pt x="1137" y="184"/>
                  </a:lnTo>
                  <a:lnTo>
                    <a:pt x="1138" y="186"/>
                  </a:lnTo>
                  <a:close/>
                  <a:moveTo>
                    <a:pt x="1031" y="175"/>
                  </a:moveTo>
                  <a:lnTo>
                    <a:pt x="1031" y="177"/>
                  </a:lnTo>
                  <a:lnTo>
                    <a:pt x="1029" y="175"/>
                  </a:lnTo>
                  <a:lnTo>
                    <a:pt x="1031" y="173"/>
                  </a:lnTo>
                  <a:lnTo>
                    <a:pt x="1031" y="175"/>
                  </a:lnTo>
                  <a:close/>
                  <a:moveTo>
                    <a:pt x="1027" y="177"/>
                  </a:moveTo>
                  <a:lnTo>
                    <a:pt x="1026" y="178"/>
                  </a:lnTo>
                  <a:lnTo>
                    <a:pt x="1026" y="175"/>
                  </a:lnTo>
                  <a:lnTo>
                    <a:pt x="1026" y="173"/>
                  </a:lnTo>
                  <a:lnTo>
                    <a:pt x="1027" y="173"/>
                  </a:lnTo>
                  <a:lnTo>
                    <a:pt x="1027" y="175"/>
                  </a:lnTo>
                  <a:lnTo>
                    <a:pt x="1027" y="177"/>
                  </a:lnTo>
                  <a:close/>
                  <a:moveTo>
                    <a:pt x="1018" y="173"/>
                  </a:moveTo>
                  <a:lnTo>
                    <a:pt x="1016" y="173"/>
                  </a:lnTo>
                  <a:lnTo>
                    <a:pt x="1015" y="171"/>
                  </a:lnTo>
                  <a:lnTo>
                    <a:pt x="1015" y="169"/>
                  </a:lnTo>
                  <a:lnTo>
                    <a:pt x="1018" y="169"/>
                  </a:lnTo>
                  <a:lnTo>
                    <a:pt x="1018" y="171"/>
                  </a:lnTo>
                  <a:lnTo>
                    <a:pt x="1018" y="173"/>
                  </a:lnTo>
                  <a:close/>
                  <a:moveTo>
                    <a:pt x="1029" y="171"/>
                  </a:moveTo>
                  <a:lnTo>
                    <a:pt x="1027" y="171"/>
                  </a:lnTo>
                  <a:lnTo>
                    <a:pt x="1027" y="167"/>
                  </a:lnTo>
                  <a:lnTo>
                    <a:pt x="1029" y="167"/>
                  </a:lnTo>
                  <a:lnTo>
                    <a:pt x="1029" y="171"/>
                  </a:lnTo>
                  <a:close/>
                  <a:moveTo>
                    <a:pt x="1308" y="167"/>
                  </a:moveTo>
                  <a:lnTo>
                    <a:pt x="1306" y="169"/>
                  </a:lnTo>
                  <a:lnTo>
                    <a:pt x="1306" y="167"/>
                  </a:lnTo>
                  <a:lnTo>
                    <a:pt x="1306" y="166"/>
                  </a:lnTo>
                  <a:lnTo>
                    <a:pt x="1308" y="166"/>
                  </a:lnTo>
                  <a:lnTo>
                    <a:pt x="1308" y="167"/>
                  </a:lnTo>
                  <a:close/>
                  <a:moveTo>
                    <a:pt x="1027" y="166"/>
                  </a:moveTo>
                  <a:lnTo>
                    <a:pt x="1024" y="167"/>
                  </a:lnTo>
                  <a:lnTo>
                    <a:pt x="1022" y="166"/>
                  </a:lnTo>
                  <a:lnTo>
                    <a:pt x="1024" y="164"/>
                  </a:lnTo>
                  <a:lnTo>
                    <a:pt x="1026" y="164"/>
                  </a:lnTo>
                  <a:lnTo>
                    <a:pt x="1027" y="166"/>
                  </a:lnTo>
                  <a:close/>
                  <a:moveTo>
                    <a:pt x="1299" y="166"/>
                  </a:moveTo>
                  <a:lnTo>
                    <a:pt x="1299" y="167"/>
                  </a:lnTo>
                  <a:lnTo>
                    <a:pt x="1297" y="167"/>
                  </a:lnTo>
                  <a:lnTo>
                    <a:pt x="1297" y="166"/>
                  </a:lnTo>
                  <a:lnTo>
                    <a:pt x="1297" y="164"/>
                  </a:lnTo>
                  <a:lnTo>
                    <a:pt x="1299" y="164"/>
                  </a:lnTo>
                  <a:lnTo>
                    <a:pt x="1299" y="166"/>
                  </a:lnTo>
                  <a:close/>
                  <a:moveTo>
                    <a:pt x="1304" y="166"/>
                  </a:moveTo>
                  <a:lnTo>
                    <a:pt x="1302" y="167"/>
                  </a:lnTo>
                  <a:lnTo>
                    <a:pt x="1300" y="166"/>
                  </a:lnTo>
                  <a:lnTo>
                    <a:pt x="1302" y="164"/>
                  </a:lnTo>
                  <a:lnTo>
                    <a:pt x="1304" y="166"/>
                  </a:lnTo>
                  <a:close/>
                  <a:moveTo>
                    <a:pt x="1295" y="166"/>
                  </a:moveTo>
                  <a:lnTo>
                    <a:pt x="1295" y="167"/>
                  </a:lnTo>
                  <a:lnTo>
                    <a:pt x="1291" y="166"/>
                  </a:lnTo>
                  <a:lnTo>
                    <a:pt x="1295" y="162"/>
                  </a:lnTo>
                  <a:lnTo>
                    <a:pt x="1295" y="164"/>
                  </a:lnTo>
                  <a:lnTo>
                    <a:pt x="1295" y="166"/>
                  </a:lnTo>
                  <a:close/>
                  <a:moveTo>
                    <a:pt x="1051" y="166"/>
                  </a:moveTo>
                  <a:lnTo>
                    <a:pt x="1049" y="166"/>
                  </a:lnTo>
                  <a:lnTo>
                    <a:pt x="1049" y="164"/>
                  </a:lnTo>
                  <a:lnTo>
                    <a:pt x="1051" y="162"/>
                  </a:lnTo>
                  <a:lnTo>
                    <a:pt x="1053" y="162"/>
                  </a:lnTo>
                  <a:lnTo>
                    <a:pt x="1053" y="164"/>
                  </a:lnTo>
                  <a:lnTo>
                    <a:pt x="1051" y="166"/>
                  </a:lnTo>
                  <a:close/>
                  <a:moveTo>
                    <a:pt x="1035" y="162"/>
                  </a:moveTo>
                  <a:lnTo>
                    <a:pt x="1033" y="162"/>
                  </a:lnTo>
                  <a:lnTo>
                    <a:pt x="1031" y="162"/>
                  </a:lnTo>
                  <a:lnTo>
                    <a:pt x="1031" y="160"/>
                  </a:lnTo>
                  <a:lnTo>
                    <a:pt x="1035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5" y="162"/>
                  </a:lnTo>
                  <a:close/>
                  <a:moveTo>
                    <a:pt x="1277" y="162"/>
                  </a:moveTo>
                  <a:lnTo>
                    <a:pt x="1275" y="162"/>
                  </a:lnTo>
                  <a:lnTo>
                    <a:pt x="1277" y="160"/>
                  </a:lnTo>
                  <a:lnTo>
                    <a:pt x="1279" y="160"/>
                  </a:lnTo>
                  <a:lnTo>
                    <a:pt x="1279" y="162"/>
                  </a:lnTo>
                  <a:lnTo>
                    <a:pt x="1277" y="162"/>
                  </a:lnTo>
                  <a:close/>
                  <a:moveTo>
                    <a:pt x="1290" y="164"/>
                  </a:moveTo>
                  <a:lnTo>
                    <a:pt x="1288" y="164"/>
                  </a:lnTo>
                  <a:lnTo>
                    <a:pt x="1286" y="164"/>
                  </a:lnTo>
                  <a:lnTo>
                    <a:pt x="1284" y="162"/>
                  </a:lnTo>
                  <a:lnTo>
                    <a:pt x="1286" y="160"/>
                  </a:lnTo>
                  <a:lnTo>
                    <a:pt x="1288" y="160"/>
                  </a:lnTo>
                  <a:lnTo>
                    <a:pt x="1290" y="160"/>
                  </a:lnTo>
                  <a:lnTo>
                    <a:pt x="1290" y="164"/>
                  </a:lnTo>
                  <a:close/>
                  <a:moveTo>
                    <a:pt x="1040" y="162"/>
                  </a:moveTo>
                  <a:lnTo>
                    <a:pt x="1038" y="162"/>
                  </a:lnTo>
                  <a:lnTo>
                    <a:pt x="1036" y="160"/>
                  </a:lnTo>
                  <a:lnTo>
                    <a:pt x="1036" y="158"/>
                  </a:lnTo>
                  <a:lnTo>
                    <a:pt x="1038" y="158"/>
                  </a:lnTo>
                  <a:lnTo>
                    <a:pt x="1040" y="158"/>
                  </a:lnTo>
                  <a:lnTo>
                    <a:pt x="1040" y="160"/>
                  </a:lnTo>
                  <a:lnTo>
                    <a:pt x="1040" y="162"/>
                  </a:lnTo>
                  <a:close/>
                  <a:moveTo>
                    <a:pt x="1275" y="160"/>
                  </a:moveTo>
                  <a:lnTo>
                    <a:pt x="1273" y="160"/>
                  </a:lnTo>
                  <a:lnTo>
                    <a:pt x="1273" y="158"/>
                  </a:lnTo>
                  <a:lnTo>
                    <a:pt x="1275" y="158"/>
                  </a:lnTo>
                  <a:lnTo>
                    <a:pt x="1275" y="160"/>
                  </a:lnTo>
                  <a:close/>
                  <a:moveTo>
                    <a:pt x="1147" y="160"/>
                  </a:moveTo>
                  <a:lnTo>
                    <a:pt x="1146" y="160"/>
                  </a:lnTo>
                  <a:lnTo>
                    <a:pt x="1146" y="158"/>
                  </a:lnTo>
                  <a:lnTo>
                    <a:pt x="1147" y="156"/>
                  </a:lnTo>
                  <a:lnTo>
                    <a:pt x="1147" y="158"/>
                  </a:lnTo>
                  <a:lnTo>
                    <a:pt x="1147" y="160"/>
                  </a:lnTo>
                  <a:close/>
                  <a:moveTo>
                    <a:pt x="1144" y="158"/>
                  </a:moveTo>
                  <a:lnTo>
                    <a:pt x="1142" y="158"/>
                  </a:lnTo>
                  <a:lnTo>
                    <a:pt x="1142" y="156"/>
                  </a:lnTo>
                  <a:lnTo>
                    <a:pt x="1142" y="155"/>
                  </a:lnTo>
                  <a:lnTo>
                    <a:pt x="1144" y="155"/>
                  </a:lnTo>
                  <a:lnTo>
                    <a:pt x="1146" y="156"/>
                  </a:lnTo>
                  <a:lnTo>
                    <a:pt x="1146" y="158"/>
                  </a:lnTo>
                  <a:lnTo>
                    <a:pt x="1144" y="158"/>
                  </a:lnTo>
                  <a:close/>
                  <a:moveTo>
                    <a:pt x="1269" y="156"/>
                  </a:moveTo>
                  <a:lnTo>
                    <a:pt x="1268" y="156"/>
                  </a:lnTo>
                  <a:lnTo>
                    <a:pt x="1268" y="155"/>
                  </a:lnTo>
                  <a:lnTo>
                    <a:pt x="1269" y="153"/>
                  </a:lnTo>
                  <a:lnTo>
                    <a:pt x="1271" y="155"/>
                  </a:lnTo>
                  <a:lnTo>
                    <a:pt x="1271" y="156"/>
                  </a:lnTo>
                  <a:lnTo>
                    <a:pt x="1269" y="156"/>
                  </a:lnTo>
                  <a:close/>
                  <a:moveTo>
                    <a:pt x="1280" y="156"/>
                  </a:moveTo>
                  <a:lnTo>
                    <a:pt x="1279" y="158"/>
                  </a:lnTo>
                  <a:lnTo>
                    <a:pt x="1277" y="158"/>
                  </a:lnTo>
                  <a:lnTo>
                    <a:pt x="1273" y="156"/>
                  </a:lnTo>
                  <a:lnTo>
                    <a:pt x="1273" y="155"/>
                  </a:lnTo>
                  <a:lnTo>
                    <a:pt x="1277" y="153"/>
                  </a:lnTo>
                  <a:lnTo>
                    <a:pt x="1280" y="155"/>
                  </a:lnTo>
                  <a:lnTo>
                    <a:pt x="1280" y="156"/>
                  </a:lnTo>
                  <a:close/>
                  <a:moveTo>
                    <a:pt x="1022" y="153"/>
                  </a:moveTo>
                  <a:lnTo>
                    <a:pt x="1020" y="153"/>
                  </a:lnTo>
                  <a:lnTo>
                    <a:pt x="1018" y="153"/>
                  </a:lnTo>
                  <a:lnTo>
                    <a:pt x="1018" y="149"/>
                  </a:lnTo>
                  <a:lnTo>
                    <a:pt x="1020" y="149"/>
                  </a:lnTo>
                  <a:lnTo>
                    <a:pt x="1024" y="149"/>
                  </a:lnTo>
                  <a:lnTo>
                    <a:pt x="1024" y="151"/>
                  </a:lnTo>
                  <a:lnTo>
                    <a:pt x="1022" y="153"/>
                  </a:lnTo>
                  <a:close/>
                  <a:moveTo>
                    <a:pt x="1257" y="149"/>
                  </a:moveTo>
                  <a:lnTo>
                    <a:pt x="1255" y="149"/>
                  </a:lnTo>
                  <a:lnTo>
                    <a:pt x="1255" y="147"/>
                  </a:lnTo>
                  <a:lnTo>
                    <a:pt x="1257" y="147"/>
                  </a:lnTo>
                  <a:lnTo>
                    <a:pt x="1257" y="149"/>
                  </a:lnTo>
                  <a:close/>
                  <a:moveTo>
                    <a:pt x="1184" y="144"/>
                  </a:moveTo>
                  <a:lnTo>
                    <a:pt x="1182" y="144"/>
                  </a:lnTo>
                  <a:lnTo>
                    <a:pt x="1180" y="142"/>
                  </a:lnTo>
                  <a:lnTo>
                    <a:pt x="1184" y="140"/>
                  </a:lnTo>
                  <a:lnTo>
                    <a:pt x="1186" y="140"/>
                  </a:lnTo>
                  <a:lnTo>
                    <a:pt x="1186" y="142"/>
                  </a:lnTo>
                  <a:lnTo>
                    <a:pt x="1184" y="144"/>
                  </a:lnTo>
                  <a:close/>
                  <a:moveTo>
                    <a:pt x="1042" y="133"/>
                  </a:moveTo>
                  <a:lnTo>
                    <a:pt x="1040" y="136"/>
                  </a:lnTo>
                  <a:lnTo>
                    <a:pt x="1036" y="136"/>
                  </a:lnTo>
                  <a:lnTo>
                    <a:pt x="1036" y="135"/>
                  </a:lnTo>
                  <a:lnTo>
                    <a:pt x="1036" y="133"/>
                  </a:lnTo>
                  <a:lnTo>
                    <a:pt x="1038" y="131"/>
                  </a:lnTo>
                  <a:lnTo>
                    <a:pt x="1040" y="131"/>
                  </a:lnTo>
                  <a:lnTo>
                    <a:pt x="1042" y="133"/>
                  </a:lnTo>
                  <a:close/>
                  <a:moveTo>
                    <a:pt x="1168" y="127"/>
                  </a:moveTo>
                  <a:lnTo>
                    <a:pt x="1166" y="126"/>
                  </a:lnTo>
                  <a:lnTo>
                    <a:pt x="1166" y="124"/>
                  </a:lnTo>
                  <a:lnTo>
                    <a:pt x="1168" y="124"/>
                  </a:lnTo>
                  <a:lnTo>
                    <a:pt x="1169" y="124"/>
                  </a:lnTo>
                  <a:lnTo>
                    <a:pt x="1169" y="126"/>
                  </a:lnTo>
                  <a:lnTo>
                    <a:pt x="1168" y="127"/>
                  </a:lnTo>
                  <a:close/>
                  <a:moveTo>
                    <a:pt x="1169" y="115"/>
                  </a:moveTo>
                  <a:lnTo>
                    <a:pt x="1168" y="116"/>
                  </a:lnTo>
                  <a:lnTo>
                    <a:pt x="1164" y="115"/>
                  </a:lnTo>
                  <a:lnTo>
                    <a:pt x="1166" y="113"/>
                  </a:lnTo>
                  <a:lnTo>
                    <a:pt x="1168" y="113"/>
                  </a:lnTo>
                  <a:lnTo>
                    <a:pt x="1169" y="115"/>
                  </a:lnTo>
                  <a:close/>
                  <a:moveTo>
                    <a:pt x="1219" y="122"/>
                  </a:moveTo>
                  <a:lnTo>
                    <a:pt x="1213" y="127"/>
                  </a:lnTo>
                  <a:lnTo>
                    <a:pt x="1204" y="127"/>
                  </a:lnTo>
                  <a:lnTo>
                    <a:pt x="1200" y="127"/>
                  </a:lnTo>
                  <a:lnTo>
                    <a:pt x="1198" y="127"/>
                  </a:lnTo>
                  <a:lnTo>
                    <a:pt x="1197" y="126"/>
                  </a:lnTo>
                  <a:lnTo>
                    <a:pt x="1197" y="120"/>
                  </a:lnTo>
                  <a:lnTo>
                    <a:pt x="1197" y="118"/>
                  </a:lnTo>
                  <a:lnTo>
                    <a:pt x="1197" y="116"/>
                  </a:lnTo>
                  <a:lnTo>
                    <a:pt x="1200" y="113"/>
                  </a:lnTo>
                  <a:lnTo>
                    <a:pt x="1202" y="113"/>
                  </a:lnTo>
                  <a:lnTo>
                    <a:pt x="1206" y="109"/>
                  </a:lnTo>
                  <a:lnTo>
                    <a:pt x="1217" y="109"/>
                  </a:lnTo>
                  <a:lnTo>
                    <a:pt x="1222" y="115"/>
                  </a:lnTo>
                  <a:lnTo>
                    <a:pt x="1220" y="116"/>
                  </a:lnTo>
                  <a:lnTo>
                    <a:pt x="1219" y="122"/>
                  </a:lnTo>
                  <a:close/>
                  <a:moveTo>
                    <a:pt x="1151" y="111"/>
                  </a:moveTo>
                  <a:lnTo>
                    <a:pt x="1149" y="109"/>
                  </a:lnTo>
                  <a:lnTo>
                    <a:pt x="1149" y="107"/>
                  </a:lnTo>
                  <a:lnTo>
                    <a:pt x="1151" y="105"/>
                  </a:lnTo>
                  <a:lnTo>
                    <a:pt x="1153" y="105"/>
                  </a:lnTo>
                  <a:lnTo>
                    <a:pt x="1153" y="109"/>
                  </a:lnTo>
                  <a:lnTo>
                    <a:pt x="1151" y="111"/>
                  </a:lnTo>
                  <a:close/>
                  <a:moveTo>
                    <a:pt x="1146" y="109"/>
                  </a:moveTo>
                  <a:lnTo>
                    <a:pt x="1144" y="109"/>
                  </a:lnTo>
                  <a:lnTo>
                    <a:pt x="1144" y="107"/>
                  </a:lnTo>
                  <a:lnTo>
                    <a:pt x="1144" y="105"/>
                  </a:lnTo>
                  <a:lnTo>
                    <a:pt x="1144" y="104"/>
                  </a:lnTo>
                  <a:lnTo>
                    <a:pt x="1146" y="104"/>
                  </a:lnTo>
                  <a:lnTo>
                    <a:pt x="1146" y="105"/>
                  </a:lnTo>
                  <a:lnTo>
                    <a:pt x="1146" y="107"/>
                  </a:lnTo>
                  <a:lnTo>
                    <a:pt x="1146" y="109"/>
                  </a:lnTo>
                  <a:close/>
                  <a:moveTo>
                    <a:pt x="1162" y="96"/>
                  </a:moveTo>
                  <a:lnTo>
                    <a:pt x="1158" y="98"/>
                  </a:lnTo>
                  <a:lnTo>
                    <a:pt x="1157" y="98"/>
                  </a:lnTo>
                  <a:lnTo>
                    <a:pt x="1157" y="95"/>
                  </a:lnTo>
                  <a:lnTo>
                    <a:pt x="1158" y="95"/>
                  </a:lnTo>
                  <a:lnTo>
                    <a:pt x="1160" y="93"/>
                  </a:lnTo>
                  <a:lnTo>
                    <a:pt x="1162" y="95"/>
                  </a:lnTo>
                  <a:lnTo>
                    <a:pt x="1162" y="96"/>
                  </a:lnTo>
                  <a:close/>
                  <a:moveTo>
                    <a:pt x="712" y="91"/>
                  </a:moveTo>
                  <a:lnTo>
                    <a:pt x="711" y="91"/>
                  </a:lnTo>
                  <a:lnTo>
                    <a:pt x="709" y="89"/>
                  </a:lnTo>
                  <a:lnTo>
                    <a:pt x="711" y="87"/>
                  </a:lnTo>
                  <a:lnTo>
                    <a:pt x="712" y="87"/>
                  </a:lnTo>
                  <a:lnTo>
                    <a:pt x="714" y="89"/>
                  </a:lnTo>
                  <a:lnTo>
                    <a:pt x="712" y="91"/>
                  </a:lnTo>
                  <a:close/>
                  <a:moveTo>
                    <a:pt x="1302" y="56"/>
                  </a:moveTo>
                  <a:lnTo>
                    <a:pt x="1302" y="58"/>
                  </a:lnTo>
                  <a:lnTo>
                    <a:pt x="1311" y="58"/>
                  </a:lnTo>
                  <a:lnTo>
                    <a:pt x="1313" y="60"/>
                  </a:lnTo>
                  <a:lnTo>
                    <a:pt x="1326" y="60"/>
                  </a:lnTo>
                  <a:lnTo>
                    <a:pt x="1330" y="65"/>
                  </a:lnTo>
                  <a:lnTo>
                    <a:pt x="1337" y="69"/>
                  </a:lnTo>
                  <a:lnTo>
                    <a:pt x="1340" y="67"/>
                  </a:lnTo>
                  <a:lnTo>
                    <a:pt x="1351" y="75"/>
                  </a:lnTo>
                  <a:lnTo>
                    <a:pt x="1362" y="76"/>
                  </a:lnTo>
                  <a:lnTo>
                    <a:pt x="1364" y="76"/>
                  </a:lnTo>
                  <a:lnTo>
                    <a:pt x="1373" y="76"/>
                  </a:lnTo>
                  <a:lnTo>
                    <a:pt x="1379" y="80"/>
                  </a:lnTo>
                  <a:lnTo>
                    <a:pt x="1382" y="80"/>
                  </a:lnTo>
                  <a:lnTo>
                    <a:pt x="1388" y="84"/>
                  </a:lnTo>
                  <a:lnTo>
                    <a:pt x="1390" y="84"/>
                  </a:lnTo>
                  <a:lnTo>
                    <a:pt x="1391" y="85"/>
                  </a:lnTo>
                  <a:lnTo>
                    <a:pt x="1397" y="85"/>
                  </a:lnTo>
                  <a:lnTo>
                    <a:pt x="1402" y="91"/>
                  </a:lnTo>
                  <a:lnTo>
                    <a:pt x="1406" y="98"/>
                  </a:lnTo>
                  <a:lnTo>
                    <a:pt x="1406" y="107"/>
                  </a:lnTo>
                  <a:lnTo>
                    <a:pt x="1408" y="109"/>
                  </a:lnTo>
                  <a:lnTo>
                    <a:pt x="1408" y="113"/>
                  </a:lnTo>
                  <a:lnTo>
                    <a:pt x="1404" y="122"/>
                  </a:lnTo>
                  <a:lnTo>
                    <a:pt x="1401" y="124"/>
                  </a:lnTo>
                  <a:lnTo>
                    <a:pt x="1401" y="126"/>
                  </a:lnTo>
                  <a:lnTo>
                    <a:pt x="1382" y="144"/>
                  </a:lnTo>
                  <a:lnTo>
                    <a:pt x="1379" y="144"/>
                  </a:lnTo>
                  <a:lnTo>
                    <a:pt x="1375" y="149"/>
                  </a:lnTo>
                  <a:lnTo>
                    <a:pt x="1371" y="151"/>
                  </a:lnTo>
                  <a:lnTo>
                    <a:pt x="1362" y="156"/>
                  </a:lnTo>
                  <a:lnTo>
                    <a:pt x="1348" y="164"/>
                  </a:lnTo>
                  <a:lnTo>
                    <a:pt x="1346" y="164"/>
                  </a:lnTo>
                  <a:lnTo>
                    <a:pt x="1342" y="167"/>
                  </a:lnTo>
                  <a:lnTo>
                    <a:pt x="1339" y="167"/>
                  </a:lnTo>
                  <a:lnTo>
                    <a:pt x="1337" y="169"/>
                  </a:lnTo>
                  <a:lnTo>
                    <a:pt x="1322" y="169"/>
                  </a:lnTo>
                  <a:lnTo>
                    <a:pt x="1315" y="164"/>
                  </a:lnTo>
                  <a:lnTo>
                    <a:pt x="1308" y="164"/>
                  </a:lnTo>
                  <a:lnTo>
                    <a:pt x="1306" y="162"/>
                  </a:lnTo>
                  <a:lnTo>
                    <a:pt x="1300" y="162"/>
                  </a:lnTo>
                  <a:lnTo>
                    <a:pt x="1299" y="162"/>
                  </a:lnTo>
                  <a:lnTo>
                    <a:pt x="1291" y="162"/>
                  </a:lnTo>
                  <a:lnTo>
                    <a:pt x="1288" y="158"/>
                  </a:lnTo>
                  <a:lnTo>
                    <a:pt x="1282" y="160"/>
                  </a:lnTo>
                  <a:lnTo>
                    <a:pt x="1282" y="155"/>
                  </a:lnTo>
                  <a:lnTo>
                    <a:pt x="1279" y="151"/>
                  </a:lnTo>
                  <a:lnTo>
                    <a:pt x="1269" y="153"/>
                  </a:lnTo>
                  <a:lnTo>
                    <a:pt x="1269" y="151"/>
                  </a:lnTo>
                  <a:lnTo>
                    <a:pt x="1264" y="149"/>
                  </a:lnTo>
                  <a:lnTo>
                    <a:pt x="1266" y="147"/>
                  </a:lnTo>
                  <a:lnTo>
                    <a:pt x="1266" y="146"/>
                  </a:lnTo>
                  <a:lnTo>
                    <a:pt x="1255" y="146"/>
                  </a:lnTo>
                  <a:lnTo>
                    <a:pt x="1253" y="144"/>
                  </a:lnTo>
                  <a:lnTo>
                    <a:pt x="1248" y="146"/>
                  </a:lnTo>
                  <a:lnTo>
                    <a:pt x="1240" y="142"/>
                  </a:lnTo>
                  <a:lnTo>
                    <a:pt x="1235" y="136"/>
                  </a:lnTo>
                  <a:lnTo>
                    <a:pt x="1233" y="135"/>
                  </a:lnTo>
                  <a:lnTo>
                    <a:pt x="1231" y="133"/>
                  </a:lnTo>
                  <a:lnTo>
                    <a:pt x="1231" y="131"/>
                  </a:lnTo>
                  <a:lnTo>
                    <a:pt x="1229" y="129"/>
                  </a:lnTo>
                  <a:lnTo>
                    <a:pt x="1229" y="124"/>
                  </a:lnTo>
                  <a:lnTo>
                    <a:pt x="1231" y="124"/>
                  </a:lnTo>
                  <a:lnTo>
                    <a:pt x="1231" y="115"/>
                  </a:lnTo>
                  <a:lnTo>
                    <a:pt x="1229" y="113"/>
                  </a:lnTo>
                  <a:lnTo>
                    <a:pt x="1229" y="107"/>
                  </a:lnTo>
                  <a:lnTo>
                    <a:pt x="1231" y="105"/>
                  </a:lnTo>
                  <a:lnTo>
                    <a:pt x="1231" y="98"/>
                  </a:lnTo>
                  <a:lnTo>
                    <a:pt x="1233" y="95"/>
                  </a:lnTo>
                  <a:lnTo>
                    <a:pt x="1233" y="91"/>
                  </a:lnTo>
                  <a:lnTo>
                    <a:pt x="1235" y="89"/>
                  </a:lnTo>
                  <a:lnTo>
                    <a:pt x="1244" y="85"/>
                  </a:lnTo>
                  <a:lnTo>
                    <a:pt x="1246" y="85"/>
                  </a:lnTo>
                  <a:lnTo>
                    <a:pt x="1251" y="82"/>
                  </a:lnTo>
                  <a:lnTo>
                    <a:pt x="1253" y="78"/>
                  </a:lnTo>
                  <a:lnTo>
                    <a:pt x="1264" y="73"/>
                  </a:lnTo>
                  <a:lnTo>
                    <a:pt x="1269" y="67"/>
                  </a:lnTo>
                  <a:lnTo>
                    <a:pt x="1277" y="62"/>
                  </a:lnTo>
                  <a:lnTo>
                    <a:pt x="1282" y="60"/>
                  </a:lnTo>
                  <a:lnTo>
                    <a:pt x="1286" y="60"/>
                  </a:lnTo>
                  <a:lnTo>
                    <a:pt x="1288" y="58"/>
                  </a:lnTo>
                  <a:lnTo>
                    <a:pt x="1297" y="58"/>
                  </a:lnTo>
                  <a:lnTo>
                    <a:pt x="1299" y="56"/>
                  </a:lnTo>
                  <a:lnTo>
                    <a:pt x="1302" y="56"/>
                  </a:lnTo>
                  <a:close/>
                  <a:moveTo>
                    <a:pt x="523" y="5"/>
                  </a:moveTo>
                  <a:lnTo>
                    <a:pt x="525" y="7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9" y="9"/>
                  </a:lnTo>
                  <a:lnTo>
                    <a:pt x="541" y="9"/>
                  </a:lnTo>
                  <a:lnTo>
                    <a:pt x="559" y="9"/>
                  </a:lnTo>
                  <a:lnTo>
                    <a:pt x="561" y="11"/>
                  </a:lnTo>
                  <a:lnTo>
                    <a:pt x="572" y="11"/>
                  </a:lnTo>
                  <a:lnTo>
                    <a:pt x="578" y="14"/>
                  </a:lnTo>
                  <a:lnTo>
                    <a:pt x="581" y="14"/>
                  </a:lnTo>
                  <a:lnTo>
                    <a:pt x="585" y="18"/>
                  </a:lnTo>
                  <a:lnTo>
                    <a:pt x="589" y="18"/>
                  </a:lnTo>
                  <a:lnTo>
                    <a:pt x="601" y="25"/>
                  </a:lnTo>
                  <a:lnTo>
                    <a:pt x="609" y="25"/>
                  </a:lnTo>
                  <a:lnTo>
                    <a:pt x="610" y="22"/>
                  </a:lnTo>
                  <a:lnTo>
                    <a:pt x="616" y="22"/>
                  </a:lnTo>
                  <a:lnTo>
                    <a:pt x="619" y="25"/>
                  </a:lnTo>
                  <a:lnTo>
                    <a:pt x="625" y="25"/>
                  </a:lnTo>
                  <a:lnTo>
                    <a:pt x="627" y="25"/>
                  </a:lnTo>
                  <a:lnTo>
                    <a:pt x="638" y="38"/>
                  </a:lnTo>
                  <a:lnTo>
                    <a:pt x="649" y="38"/>
                  </a:lnTo>
                  <a:lnTo>
                    <a:pt x="654" y="44"/>
                  </a:lnTo>
                  <a:lnTo>
                    <a:pt x="660" y="45"/>
                  </a:lnTo>
                  <a:lnTo>
                    <a:pt x="669" y="53"/>
                  </a:lnTo>
                  <a:lnTo>
                    <a:pt x="669" y="54"/>
                  </a:lnTo>
                  <a:lnTo>
                    <a:pt x="663" y="56"/>
                  </a:lnTo>
                  <a:lnTo>
                    <a:pt x="665" y="58"/>
                  </a:lnTo>
                  <a:lnTo>
                    <a:pt x="665" y="65"/>
                  </a:lnTo>
                  <a:lnTo>
                    <a:pt x="672" y="73"/>
                  </a:lnTo>
                  <a:lnTo>
                    <a:pt x="676" y="73"/>
                  </a:lnTo>
                  <a:lnTo>
                    <a:pt x="687" y="78"/>
                  </a:lnTo>
                  <a:lnTo>
                    <a:pt x="690" y="82"/>
                  </a:lnTo>
                  <a:lnTo>
                    <a:pt x="700" y="85"/>
                  </a:lnTo>
                  <a:lnTo>
                    <a:pt x="705" y="87"/>
                  </a:lnTo>
                  <a:lnTo>
                    <a:pt x="709" y="93"/>
                  </a:lnTo>
                  <a:lnTo>
                    <a:pt x="709" y="98"/>
                  </a:lnTo>
                  <a:lnTo>
                    <a:pt x="711" y="100"/>
                  </a:lnTo>
                  <a:lnTo>
                    <a:pt x="723" y="105"/>
                  </a:lnTo>
                  <a:lnTo>
                    <a:pt x="727" y="105"/>
                  </a:lnTo>
                  <a:lnTo>
                    <a:pt x="732" y="111"/>
                  </a:lnTo>
                  <a:lnTo>
                    <a:pt x="736" y="111"/>
                  </a:lnTo>
                  <a:lnTo>
                    <a:pt x="738" y="113"/>
                  </a:lnTo>
                  <a:lnTo>
                    <a:pt x="747" y="115"/>
                  </a:lnTo>
                  <a:lnTo>
                    <a:pt x="756" y="118"/>
                  </a:lnTo>
                  <a:lnTo>
                    <a:pt x="767" y="120"/>
                  </a:lnTo>
                  <a:lnTo>
                    <a:pt x="769" y="122"/>
                  </a:lnTo>
                  <a:lnTo>
                    <a:pt x="772" y="122"/>
                  </a:lnTo>
                  <a:lnTo>
                    <a:pt x="774" y="124"/>
                  </a:lnTo>
                  <a:lnTo>
                    <a:pt x="778" y="124"/>
                  </a:lnTo>
                  <a:lnTo>
                    <a:pt x="780" y="126"/>
                  </a:lnTo>
                  <a:lnTo>
                    <a:pt x="787" y="126"/>
                  </a:lnTo>
                  <a:lnTo>
                    <a:pt x="794" y="129"/>
                  </a:lnTo>
                  <a:lnTo>
                    <a:pt x="800" y="129"/>
                  </a:lnTo>
                  <a:lnTo>
                    <a:pt x="802" y="131"/>
                  </a:lnTo>
                  <a:lnTo>
                    <a:pt x="805" y="131"/>
                  </a:lnTo>
                  <a:lnTo>
                    <a:pt x="807" y="133"/>
                  </a:lnTo>
                  <a:lnTo>
                    <a:pt x="809" y="131"/>
                  </a:lnTo>
                  <a:lnTo>
                    <a:pt x="812" y="131"/>
                  </a:lnTo>
                  <a:lnTo>
                    <a:pt x="814" y="133"/>
                  </a:lnTo>
                  <a:lnTo>
                    <a:pt x="838" y="133"/>
                  </a:lnTo>
                  <a:lnTo>
                    <a:pt x="838" y="135"/>
                  </a:lnTo>
                  <a:lnTo>
                    <a:pt x="853" y="135"/>
                  </a:lnTo>
                  <a:lnTo>
                    <a:pt x="854" y="136"/>
                  </a:lnTo>
                  <a:lnTo>
                    <a:pt x="860" y="136"/>
                  </a:lnTo>
                  <a:lnTo>
                    <a:pt x="862" y="135"/>
                  </a:lnTo>
                  <a:lnTo>
                    <a:pt x="863" y="135"/>
                  </a:lnTo>
                  <a:lnTo>
                    <a:pt x="865" y="133"/>
                  </a:lnTo>
                  <a:lnTo>
                    <a:pt x="867" y="133"/>
                  </a:lnTo>
                  <a:lnTo>
                    <a:pt x="869" y="135"/>
                  </a:lnTo>
                  <a:lnTo>
                    <a:pt x="871" y="133"/>
                  </a:lnTo>
                  <a:lnTo>
                    <a:pt x="876" y="133"/>
                  </a:lnTo>
                  <a:lnTo>
                    <a:pt x="878" y="131"/>
                  </a:lnTo>
                  <a:lnTo>
                    <a:pt x="882" y="131"/>
                  </a:lnTo>
                  <a:lnTo>
                    <a:pt x="883" y="133"/>
                  </a:lnTo>
                  <a:lnTo>
                    <a:pt x="893" y="133"/>
                  </a:lnTo>
                  <a:lnTo>
                    <a:pt x="894" y="135"/>
                  </a:lnTo>
                  <a:lnTo>
                    <a:pt x="898" y="135"/>
                  </a:lnTo>
                  <a:lnTo>
                    <a:pt x="900" y="133"/>
                  </a:lnTo>
                  <a:lnTo>
                    <a:pt x="905" y="135"/>
                  </a:lnTo>
                  <a:lnTo>
                    <a:pt x="907" y="133"/>
                  </a:lnTo>
                  <a:lnTo>
                    <a:pt x="914" y="133"/>
                  </a:lnTo>
                  <a:lnTo>
                    <a:pt x="916" y="131"/>
                  </a:lnTo>
                  <a:lnTo>
                    <a:pt x="922" y="133"/>
                  </a:lnTo>
                  <a:lnTo>
                    <a:pt x="924" y="135"/>
                  </a:lnTo>
                  <a:lnTo>
                    <a:pt x="936" y="135"/>
                  </a:lnTo>
                  <a:lnTo>
                    <a:pt x="938" y="136"/>
                  </a:lnTo>
                  <a:lnTo>
                    <a:pt x="947" y="142"/>
                  </a:lnTo>
                  <a:lnTo>
                    <a:pt x="953" y="142"/>
                  </a:lnTo>
                  <a:lnTo>
                    <a:pt x="962" y="151"/>
                  </a:lnTo>
                  <a:lnTo>
                    <a:pt x="964" y="151"/>
                  </a:lnTo>
                  <a:lnTo>
                    <a:pt x="973" y="156"/>
                  </a:lnTo>
                  <a:lnTo>
                    <a:pt x="978" y="156"/>
                  </a:lnTo>
                  <a:lnTo>
                    <a:pt x="982" y="153"/>
                  </a:lnTo>
                  <a:lnTo>
                    <a:pt x="984" y="147"/>
                  </a:lnTo>
                  <a:lnTo>
                    <a:pt x="989" y="147"/>
                  </a:lnTo>
                  <a:lnTo>
                    <a:pt x="989" y="146"/>
                  </a:lnTo>
                  <a:lnTo>
                    <a:pt x="998" y="147"/>
                  </a:lnTo>
                  <a:lnTo>
                    <a:pt x="1002" y="149"/>
                  </a:lnTo>
                  <a:lnTo>
                    <a:pt x="1002" y="153"/>
                  </a:lnTo>
                  <a:lnTo>
                    <a:pt x="1009" y="153"/>
                  </a:lnTo>
                  <a:lnTo>
                    <a:pt x="1011" y="155"/>
                  </a:lnTo>
                  <a:lnTo>
                    <a:pt x="1015" y="153"/>
                  </a:lnTo>
                  <a:lnTo>
                    <a:pt x="1016" y="156"/>
                  </a:lnTo>
                  <a:lnTo>
                    <a:pt x="1015" y="156"/>
                  </a:lnTo>
                  <a:lnTo>
                    <a:pt x="1015" y="158"/>
                  </a:lnTo>
                  <a:lnTo>
                    <a:pt x="1027" y="158"/>
                  </a:lnTo>
                  <a:lnTo>
                    <a:pt x="1027" y="162"/>
                  </a:lnTo>
                  <a:lnTo>
                    <a:pt x="1024" y="162"/>
                  </a:lnTo>
                  <a:lnTo>
                    <a:pt x="1018" y="166"/>
                  </a:lnTo>
                  <a:lnTo>
                    <a:pt x="1018" y="169"/>
                  </a:lnTo>
                  <a:lnTo>
                    <a:pt x="1015" y="169"/>
                  </a:lnTo>
                  <a:lnTo>
                    <a:pt x="1011" y="171"/>
                  </a:lnTo>
                  <a:lnTo>
                    <a:pt x="1015" y="175"/>
                  </a:lnTo>
                  <a:lnTo>
                    <a:pt x="1022" y="175"/>
                  </a:lnTo>
                  <a:lnTo>
                    <a:pt x="1022" y="180"/>
                  </a:lnTo>
                  <a:lnTo>
                    <a:pt x="1026" y="182"/>
                  </a:lnTo>
                  <a:lnTo>
                    <a:pt x="1027" y="184"/>
                  </a:lnTo>
                  <a:lnTo>
                    <a:pt x="1031" y="184"/>
                  </a:lnTo>
                  <a:lnTo>
                    <a:pt x="1033" y="178"/>
                  </a:lnTo>
                  <a:lnTo>
                    <a:pt x="1036" y="178"/>
                  </a:lnTo>
                  <a:lnTo>
                    <a:pt x="1038" y="182"/>
                  </a:lnTo>
                  <a:lnTo>
                    <a:pt x="1042" y="186"/>
                  </a:lnTo>
                  <a:lnTo>
                    <a:pt x="1042" y="189"/>
                  </a:lnTo>
                  <a:lnTo>
                    <a:pt x="1038" y="191"/>
                  </a:lnTo>
                  <a:lnTo>
                    <a:pt x="1038" y="195"/>
                  </a:lnTo>
                  <a:lnTo>
                    <a:pt x="1040" y="195"/>
                  </a:lnTo>
                  <a:lnTo>
                    <a:pt x="1044" y="193"/>
                  </a:lnTo>
                  <a:lnTo>
                    <a:pt x="1047" y="193"/>
                  </a:lnTo>
                  <a:lnTo>
                    <a:pt x="1049" y="191"/>
                  </a:lnTo>
                  <a:lnTo>
                    <a:pt x="1051" y="191"/>
                  </a:lnTo>
                  <a:lnTo>
                    <a:pt x="1053" y="193"/>
                  </a:lnTo>
                  <a:lnTo>
                    <a:pt x="1066" y="193"/>
                  </a:lnTo>
                  <a:lnTo>
                    <a:pt x="1073" y="189"/>
                  </a:lnTo>
                  <a:lnTo>
                    <a:pt x="1075" y="187"/>
                  </a:lnTo>
                  <a:lnTo>
                    <a:pt x="1086" y="189"/>
                  </a:lnTo>
                  <a:lnTo>
                    <a:pt x="1091" y="187"/>
                  </a:lnTo>
                  <a:lnTo>
                    <a:pt x="1093" y="187"/>
                  </a:lnTo>
                  <a:lnTo>
                    <a:pt x="1095" y="187"/>
                  </a:lnTo>
                  <a:lnTo>
                    <a:pt x="1098" y="187"/>
                  </a:lnTo>
                  <a:lnTo>
                    <a:pt x="1100" y="189"/>
                  </a:lnTo>
                  <a:lnTo>
                    <a:pt x="1102" y="189"/>
                  </a:lnTo>
                  <a:lnTo>
                    <a:pt x="1104" y="187"/>
                  </a:lnTo>
                  <a:lnTo>
                    <a:pt x="1117" y="187"/>
                  </a:lnTo>
                  <a:lnTo>
                    <a:pt x="1118" y="189"/>
                  </a:lnTo>
                  <a:lnTo>
                    <a:pt x="1120" y="189"/>
                  </a:lnTo>
                  <a:lnTo>
                    <a:pt x="1122" y="187"/>
                  </a:lnTo>
                  <a:lnTo>
                    <a:pt x="1131" y="187"/>
                  </a:lnTo>
                  <a:lnTo>
                    <a:pt x="1133" y="191"/>
                  </a:lnTo>
                  <a:lnTo>
                    <a:pt x="1131" y="193"/>
                  </a:lnTo>
                  <a:lnTo>
                    <a:pt x="1133" y="195"/>
                  </a:lnTo>
                  <a:lnTo>
                    <a:pt x="1138" y="187"/>
                  </a:lnTo>
                  <a:lnTo>
                    <a:pt x="1146" y="187"/>
                  </a:lnTo>
                  <a:lnTo>
                    <a:pt x="1149" y="187"/>
                  </a:lnTo>
                  <a:lnTo>
                    <a:pt x="1155" y="195"/>
                  </a:lnTo>
                  <a:lnTo>
                    <a:pt x="1158" y="193"/>
                  </a:lnTo>
                  <a:lnTo>
                    <a:pt x="1160" y="195"/>
                  </a:lnTo>
                  <a:lnTo>
                    <a:pt x="1164" y="195"/>
                  </a:lnTo>
                  <a:lnTo>
                    <a:pt x="1164" y="198"/>
                  </a:lnTo>
                  <a:lnTo>
                    <a:pt x="1164" y="200"/>
                  </a:lnTo>
                  <a:lnTo>
                    <a:pt x="1168" y="200"/>
                  </a:lnTo>
                  <a:lnTo>
                    <a:pt x="1169" y="204"/>
                  </a:lnTo>
                  <a:lnTo>
                    <a:pt x="1173" y="204"/>
                  </a:lnTo>
                  <a:lnTo>
                    <a:pt x="1175" y="204"/>
                  </a:lnTo>
                  <a:lnTo>
                    <a:pt x="1184" y="204"/>
                  </a:lnTo>
                  <a:lnTo>
                    <a:pt x="1188" y="207"/>
                  </a:lnTo>
                  <a:lnTo>
                    <a:pt x="1200" y="207"/>
                  </a:lnTo>
                  <a:lnTo>
                    <a:pt x="1202" y="213"/>
                  </a:lnTo>
                  <a:lnTo>
                    <a:pt x="1209" y="213"/>
                  </a:lnTo>
                  <a:lnTo>
                    <a:pt x="1211" y="217"/>
                  </a:lnTo>
                  <a:lnTo>
                    <a:pt x="1217" y="217"/>
                  </a:lnTo>
                  <a:lnTo>
                    <a:pt x="1220" y="222"/>
                  </a:lnTo>
                  <a:lnTo>
                    <a:pt x="1224" y="222"/>
                  </a:lnTo>
                  <a:lnTo>
                    <a:pt x="1229" y="226"/>
                  </a:lnTo>
                  <a:lnTo>
                    <a:pt x="1231" y="229"/>
                  </a:lnTo>
                  <a:lnTo>
                    <a:pt x="1233" y="229"/>
                  </a:lnTo>
                  <a:lnTo>
                    <a:pt x="1235" y="229"/>
                  </a:lnTo>
                  <a:lnTo>
                    <a:pt x="1239" y="233"/>
                  </a:lnTo>
                  <a:lnTo>
                    <a:pt x="1240" y="233"/>
                  </a:lnTo>
                  <a:lnTo>
                    <a:pt x="1244" y="240"/>
                  </a:lnTo>
                  <a:lnTo>
                    <a:pt x="1244" y="242"/>
                  </a:lnTo>
                  <a:lnTo>
                    <a:pt x="1246" y="246"/>
                  </a:lnTo>
                  <a:lnTo>
                    <a:pt x="1260" y="246"/>
                  </a:lnTo>
                  <a:lnTo>
                    <a:pt x="1269" y="238"/>
                  </a:lnTo>
                  <a:lnTo>
                    <a:pt x="1271" y="242"/>
                  </a:lnTo>
                  <a:lnTo>
                    <a:pt x="1269" y="242"/>
                  </a:lnTo>
                  <a:lnTo>
                    <a:pt x="1271" y="244"/>
                  </a:lnTo>
                  <a:lnTo>
                    <a:pt x="1279" y="238"/>
                  </a:lnTo>
                  <a:lnTo>
                    <a:pt x="1286" y="238"/>
                  </a:lnTo>
                  <a:lnTo>
                    <a:pt x="1286" y="237"/>
                  </a:lnTo>
                  <a:lnTo>
                    <a:pt x="1291" y="242"/>
                  </a:lnTo>
                  <a:lnTo>
                    <a:pt x="1297" y="237"/>
                  </a:lnTo>
                  <a:lnTo>
                    <a:pt x="1306" y="237"/>
                  </a:lnTo>
                  <a:lnTo>
                    <a:pt x="1311" y="233"/>
                  </a:lnTo>
                  <a:lnTo>
                    <a:pt x="1313" y="233"/>
                  </a:lnTo>
                  <a:lnTo>
                    <a:pt x="1315" y="235"/>
                  </a:lnTo>
                  <a:lnTo>
                    <a:pt x="1319" y="235"/>
                  </a:lnTo>
                  <a:lnTo>
                    <a:pt x="1324" y="229"/>
                  </a:lnTo>
                  <a:lnTo>
                    <a:pt x="1333" y="229"/>
                  </a:lnTo>
                  <a:lnTo>
                    <a:pt x="1339" y="228"/>
                  </a:lnTo>
                  <a:lnTo>
                    <a:pt x="1342" y="228"/>
                  </a:lnTo>
                  <a:lnTo>
                    <a:pt x="1348" y="224"/>
                  </a:lnTo>
                  <a:lnTo>
                    <a:pt x="1350" y="224"/>
                  </a:lnTo>
                  <a:lnTo>
                    <a:pt x="1348" y="228"/>
                  </a:lnTo>
                  <a:lnTo>
                    <a:pt x="1344" y="229"/>
                  </a:lnTo>
                  <a:lnTo>
                    <a:pt x="1346" y="233"/>
                  </a:lnTo>
                  <a:lnTo>
                    <a:pt x="1351" y="235"/>
                  </a:lnTo>
                  <a:lnTo>
                    <a:pt x="1351" y="238"/>
                  </a:lnTo>
                  <a:lnTo>
                    <a:pt x="1346" y="244"/>
                  </a:lnTo>
                  <a:lnTo>
                    <a:pt x="1340" y="248"/>
                  </a:lnTo>
                  <a:lnTo>
                    <a:pt x="1339" y="253"/>
                  </a:lnTo>
                  <a:lnTo>
                    <a:pt x="1335" y="258"/>
                  </a:lnTo>
                  <a:lnTo>
                    <a:pt x="1333" y="260"/>
                  </a:lnTo>
                  <a:lnTo>
                    <a:pt x="1333" y="264"/>
                  </a:lnTo>
                  <a:lnTo>
                    <a:pt x="1330" y="269"/>
                  </a:lnTo>
                  <a:lnTo>
                    <a:pt x="1326" y="273"/>
                  </a:lnTo>
                  <a:lnTo>
                    <a:pt x="1319" y="277"/>
                  </a:lnTo>
                  <a:lnTo>
                    <a:pt x="1315" y="279"/>
                  </a:lnTo>
                  <a:lnTo>
                    <a:pt x="1311" y="280"/>
                  </a:lnTo>
                  <a:lnTo>
                    <a:pt x="1308" y="286"/>
                  </a:lnTo>
                  <a:lnTo>
                    <a:pt x="1304" y="291"/>
                  </a:lnTo>
                  <a:lnTo>
                    <a:pt x="1299" y="295"/>
                  </a:lnTo>
                  <a:lnTo>
                    <a:pt x="1291" y="300"/>
                  </a:lnTo>
                  <a:lnTo>
                    <a:pt x="1286" y="308"/>
                  </a:lnTo>
                  <a:lnTo>
                    <a:pt x="1284" y="309"/>
                  </a:lnTo>
                  <a:lnTo>
                    <a:pt x="1284" y="313"/>
                  </a:lnTo>
                  <a:lnTo>
                    <a:pt x="1288" y="319"/>
                  </a:lnTo>
                  <a:lnTo>
                    <a:pt x="1291" y="320"/>
                  </a:lnTo>
                  <a:lnTo>
                    <a:pt x="1297" y="322"/>
                  </a:lnTo>
                  <a:lnTo>
                    <a:pt x="1306" y="324"/>
                  </a:lnTo>
                  <a:lnTo>
                    <a:pt x="1315" y="328"/>
                  </a:lnTo>
                  <a:lnTo>
                    <a:pt x="1319" y="330"/>
                  </a:lnTo>
                  <a:lnTo>
                    <a:pt x="1320" y="330"/>
                  </a:lnTo>
                  <a:lnTo>
                    <a:pt x="1328" y="331"/>
                  </a:lnTo>
                  <a:lnTo>
                    <a:pt x="1331" y="331"/>
                  </a:lnTo>
                  <a:lnTo>
                    <a:pt x="1333" y="333"/>
                  </a:lnTo>
                  <a:lnTo>
                    <a:pt x="1339" y="337"/>
                  </a:lnTo>
                  <a:lnTo>
                    <a:pt x="1340" y="340"/>
                  </a:lnTo>
                  <a:lnTo>
                    <a:pt x="1339" y="346"/>
                  </a:lnTo>
                  <a:lnTo>
                    <a:pt x="1333" y="348"/>
                  </a:lnTo>
                  <a:lnTo>
                    <a:pt x="1331" y="351"/>
                  </a:lnTo>
                  <a:lnTo>
                    <a:pt x="1324" y="357"/>
                  </a:lnTo>
                  <a:lnTo>
                    <a:pt x="1320" y="359"/>
                  </a:lnTo>
                  <a:lnTo>
                    <a:pt x="1319" y="359"/>
                  </a:lnTo>
                  <a:lnTo>
                    <a:pt x="1315" y="360"/>
                  </a:lnTo>
                  <a:lnTo>
                    <a:pt x="1310" y="364"/>
                  </a:lnTo>
                  <a:lnTo>
                    <a:pt x="1302" y="370"/>
                  </a:lnTo>
                  <a:lnTo>
                    <a:pt x="1290" y="373"/>
                  </a:lnTo>
                  <a:lnTo>
                    <a:pt x="1288" y="379"/>
                  </a:lnTo>
                  <a:lnTo>
                    <a:pt x="1290" y="384"/>
                  </a:lnTo>
                  <a:lnTo>
                    <a:pt x="1286" y="386"/>
                  </a:lnTo>
                  <a:lnTo>
                    <a:pt x="1279" y="390"/>
                  </a:lnTo>
                  <a:lnTo>
                    <a:pt x="1273" y="395"/>
                  </a:lnTo>
                  <a:lnTo>
                    <a:pt x="1273" y="397"/>
                  </a:lnTo>
                  <a:lnTo>
                    <a:pt x="1271" y="404"/>
                  </a:lnTo>
                  <a:lnTo>
                    <a:pt x="1273" y="410"/>
                  </a:lnTo>
                  <a:lnTo>
                    <a:pt x="1271" y="415"/>
                  </a:lnTo>
                  <a:lnTo>
                    <a:pt x="1266" y="417"/>
                  </a:lnTo>
                  <a:lnTo>
                    <a:pt x="1266" y="424"/>
                  </a:lnTo>
                  <a:lnTo>
                    <a:pt x="1264" y="448"/>
                  </a:lnTo>
                  <a:lnTo>
                    <a:pt x="1260" y="448"/>
                  </a:lnTo>
                  <a:lnTo>
                    <a:pt x="1255" y="448"/>
                  </a:lnTo>
                  <a:lnTo>
                    <a:pt x="1244" y="452"/>
                  </a:lnTo>
                  <a:lnTo>
                    <a:pt x="1240" y="453"/>
                  </a:lnTo>
                  <a:lnTo>
                    <a:pt x="1239" y="455"/>
                  </a:lnTo>
                  <a:lnTo>
                    <a:pt x="1235" y="455"/>
                  </a:lnTo>
                  <a:lnTo>
                    <a:pt x="1229" y="457"/>
                  </a:lnTo>
                  <a:lnTo>
                    <a:pt x="1222" y="459"/>
                  </a:lnTo>
                  <a:lnTo>
                    <a:pt x="1220" y="459"/>
                  </a:lnTo>
                  <a:lnTo>
                    <a:pt x="1217" y="461"/>
                  </a:lnTo>
                  <a:lnTo>
                    <a:pt x="1197" y="466"/>
                  </a:lnTo>
                  <a:lnTo>
                    <a:pt x="1189" y="468"/>
                  </a:lnTo>
                  <a:lnTo>
                    <a:pt x="1184" y="468"/>
                  </a:lnTo>
                  <a:lnTo>
                    <a:pt x="1177" y="470"/>
                  </a:lnTo>
                  <a:lnTo>
                    <a:pt x="1169" y="473"/>
                  </a:lnTo>
                  <a:lnTo>
                    <a:pt x="1164" y="473"/>
                  </a:lnTo>
                  <a:lnTo>
                    <a:pt x="1158" y="477"/>
                  </a:lnTo>
                  <a:lnTo>
                    <a:pt x="1151" y="479"/>
                  </a:lnTo>
                  <a:lnTo>
                    <a:pt x="1146" y="477"/>
                  </a:lnTo>
                  <a:lnTo>
                    <a:pt x="1138" y="477"/>
                  </a:lnTo>
                  <a:lnTo>
                    <a:pt x="1137" y="477"/>
                  </a:lnTo>
                  <a:lnTo>
                    <a:pt x="1131" y="479"/>
                  </a:lnTo>
                  <a:lnTo>
                    <a:pt x="1122" y="479"/>
                  </a:lnTo>
                  <a:lnTo>
                    <a:pt x="1120" y="481"/>
                  </a:lnTo>
                  <a:lnTo>
                    <a:pt x="1115" y="481"/>
                  </a:lnTo>
                  <a:lnTo>
                    <a:pt x="1113" y="481"/>
                  </a:lnTo>
                  <a:lnTo>
                    <a:pt x="1111" y="479"/>
                  </a:lnTo>
                  <a:lnTo>
                    <a:pt x="1106" y="479"/>
                  </a:lnTo>
                  <a:lnTo>
                    <a:pt x="1100" y="481"/>
                  </a:lnTo>
                  <a:lnTo>
                    <a:pt x="1093" y="483"/>
                  </a:lnTo>
                  <a:lnTo>
                    <a:pt x="1087" y="479"/>
                  </a:lnTo>
                  <a:lnTo>
                    <a:pt x="1080" y="479"/>
                  </a:lnTo>
                  <a:lnTo>
                    <a:pt x="1073" y="481"/>
                  </a:lnTo>
                  <a:lnTo>
                    <a:pt x="1069" y="484"/>
                  </a:lnTo>
                  <a:lnTo>
                    <a:pt x="1064" y="484"/>
                  </a:lnTo>
                  <a:lnTo>
                    <a:pt x="1055" y="486"/>
                  </a:lnTo>
                  <a:lnTo>
                    <a:pt x="1047" y="490"/>
                  </a:lnTo>
                  <a:lnTo>
                    <a:pt x="1042" y="490"/>
                  </a:lnTo>
                  <a:lnTo>
                    <a:pt x="1038" y="493"/>
                  </a:lnTo>
                  <a:lnTo>
                    <a:pt x="1036" y="499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42" y="517"/>
                  </a:lnTo>
                  <a:lnTo>
                    <a:pt x="1047" y="528"/>
                  </a:lnTo>
                  <a:lnTo>
                    <a:pt x="1049" y="530"/>
                  </a:lnTo>
                  <a:lnTo>
                    <a:pt x="1051" y="530"/>
                  </a:lnTo>
                  <a:lnTo>
                    <a:pt x="1051" y="532"/>
                  </a:lnTo>
                  <a:lnTo>
                    <a:pt x="1053" y="534"/>
                  </a:lnTo>
                  <a:lnTo>
                    <a:pt x="1055" y="534"/>
                  </a:lnTo>
                  <a:lnTo>
                    <a:pt x="1056" y="534"/>
                  </a:lnTo>
                  <a:lnTo>
                    <a:pt x="1060" y="535"/>
                  </a:lnTo>
                  <a:lnTo>
                    <a:pt x="1062" y="535"/>
                  </a:lnTo>
                  <a:lnTo>
                    <a:pt x="1060" y="539"/>
                  </a:lnTo>
                  <a:lnTo>
                    <a:pt x="1060" y="541"/>
                  </a:lnTo>
                  <a:lnTo>
                    <a:pt x="1058" y="544"/>
                  </a:lnTo>
                  <a:lnTo>
                    <a:pt x="1058" y="548"/>
                  </a:lnTo>
                  <a:lnTo>
                    <a:pt x="1058" y="550"/>
                  </a:lnTo>
                  <a:lnTo>
                    <a:pt x="1058" y="554"/>
                  </a:lnTo>
                  <a:lnTo>
                    <a:pt x="1058" y="555"/>
                  </a:lnTo>
                  <a:lnTo>
                    <a:pt x="1058" y="557"/>
                  </a:lnTo>
                  <a:lnTo>
                    <a:pt x="1056" y="559"/>
                  </a:lnTo>
                  <a:lnTo>
                    <a:pt x="1055" y="559"/>
                  </a:lnTo>
                  <a:lnTo>
                    <a:pt x="1053" y="557"/>
                  </a:lnTo>
                  <a:lnTo>
                    <a:pt x="1051" y="557"/>
                  </a:lnTo>
                  <a:lnTo>
                    <a:pt x="1049" y="559"/>
                  </a:lnTo>
                  <a:lnTo>
                    <a:pt x="1047" y="559"/>
                  </a:lnTo>
                  <a:lnTo>
                    <a:pt x="1046" y="557"/>
                  </a:lnTo>
                  <a:lnTo>
                    <a:pt x="1044" y="557"/>
                  </a:lnTo>
                  <a:lnTo>
                    <a:pt x="1040" y="559"/>
                  </a:lnTo>
                  <a:lnTo>
                    <a:pt x="1038" y="559"/>
                  </a:lnTo>
                  <a:lnTo>
                    <a:pt x="1036" y="559"/>
                  </a:lnTo>
                  <a:lnTo>
                    <a:pt x="1035" y="559"/>
                  </a:lnTo>
                  <a:lnTo>
                    <a:pt x="1031" y="557"/>
                  </a:lnTo>
                  <a:lnTo>
                    <a:pt x="1029" y="557"/>
                  </a:lnTo>
                  <a:lnTo>
                    <a:pt x="1027" y="557"/>
                  </a:lnTo>
                  <a:lnTo>
                    <a:pt x="1024" y="557"/>
                  </a:lnTo>
                  <a:lnTo>
                    <a:pt x="1020" y="557"/>
                  </a:lnTo>
                  <a:lnTo>
                    <a:pt x="1018" y="557"/>
                  </a:lnTo>
                  <a:lnTo>
                    <a:pt x="1016" y="555"/>
                  </a:lnTo>
                  <a:lnTo>
                    <a:pt x="1015" y="555"/>
                  </a:lnTo>
                  <a:lnTo>
                    <a:pt x="1011" y="555"/>
                  </a:lnTo>
                  <a:lnTo>
                    <a:pt x="1009" y="555"/>
                  </a:lnTo>
                  <a:lnTo>
                    <a:pt x="1007" y="555"/>
                  </a:lnTo>
                  <a:lnTo>
                    <a:pt x="1005" y="555"/>
                  </a:lnTo>
                  <a:lnTo>
                    <a:pt x="1004" y="554"/>
                  </a:lnTo>
                  <a:lnTo>
                    <a:pt x="1002" y="552"/>
                  </a:lnTo>
                  <a:lnTo>
                    <a:pt x="998" y="552"/>
                  </a:lnTo>
                  <a:lnTo>
                    <a:pt x="995" y="554"/>
                  </a:lnTo>
                  <a:lnTo>
                    <a:pt x="993" y="554"/>
                  </a:lnTo>
                  <a:lnTo>
                    <a:pt x="987" y="552"/>
                  </a:lnTo>
                  <a:lnTo>
                    <a:pt x="985" y="550"/>
                  </a:lnTo>
                  <a:lnTo>
                    <a:pt x="984" y="548"/>
                  </a:lnTo>
                  <a:lnTo>
                    <a:pt x="982" y="548"/>
                  </a:lnTo>
                  <a:lnTo>
                    <a:pt x="980" y="546"/>
                  </a:lnTo>
                  <a:lnTo>
                    <a:pt x="976" y="544"/>
                  </a:lnTo>
                  <a:lnTo>
                    <a:pt x="975" y="546"/>
                  </a:lnTo>
                  <a:lnTo>
                    <a:pt x="971" y="544"/>
                  </a:lnTo>
                  <a:lnTo>
                    <a:pt x="965" y="544"/>
                  </a:lnTo>
                  <a:lnTo>
                    <a:pt x="960" y="544"/>
                  </a:lnTo>
                  <a:lnTo>
                    <a:pt x="958" y="546"/>
                  </a:lnTo>
                  <a:lnTo>
                    <a:pt x="956" y="546"/>
                  </a:lnTo>
                  <a:lnTo>
                    <a:pt x="953" y="546"/>
                  </a:lnTo>
                  <a:lnTo>
                    <a:pt x="951" y="546"/>
                  </a:lnTo>
                  <a:lnTo>
                    <a:pt x="947" y="546"/>
                  </a:lnTo>
                  <a:lnTo>
                    <a:pt x="945" y="546"/>
                  </a:lnTo>
                  <a:lnTo>
                    <a:pt x="944" y="546"/>
                  </a:lnTo>
                  <a:lnTo>
                    <a:pt x="942" y="546"/>
                  </a:lnTo>
                  <a:lnTo>
                    <a:pt x="940" y="546"/>
                  </a:lnTo>
                  <a:lnTo>
                    <a:pt x="936" y="546"/>
                  </a:lnTo>
                  <a:lnTo>
                    <a:pt x="933" y="548"/>
                  </a:lnTo>
                  <a:lnTo>
                    <a:pt x="929" y="546"/>
                  </a:lnTo>
                  <a:lnTo>
                    <a:pt x="927" y="546"/>
                  </a:lnTo>
                  <a:lnTo>
                    <a:pt x="924" y="546"/>
                  </a:lnTo>
                  <a:lnTo>
                    <a:pt x="922" y="544"/>
                  </a:lnTo>
                  <a:lnTo>
                    <a:pt x="920" y="544"/>
                  </a:lnTo>
                  <a:lnTo>
                    <a:pt x="918" y="544"/>
                  </a:lnTo>
                  <a:lnTo>
                    <a:pt x="916" y="544"/>
                  </a:lnTo>
                  <a:lnTo>
                    <a:pt x="914" y="543"/>
                  </a:lnTo>
                  <a:lnTo>
                    <a:pt x="913" y="544"/>
                  </a:lnTo>
                  <a:lnTo>
                    <a:pt x="913" y="543"/>
                  </a:lnTo>
                  <a:lnTo>
                    <a:pt x="911" y="541"/>
                  </a:lnTo>
                  <a:lnTo>
                    <a:pt x="909" y="543"/>
                  </a:lnTo>
                  <a:lnTo>
                    <a:pt x="907" y="543"/>
                  </a:lnTo>
                  <a:lnTo>
                    <a:pt x="907" y="541"/>
                  </a:lnTo>
                  <a:lnTo>
                    <a:pt x="907" y="539"/>
                  </a:lnTo>
                  <a:lnTo>
                    <a:pt x="905" y="539"/>
                  </a:lnTo>
                  <a:lnTo>
                    <a:pt x="904" y="541"/>
                  </a:lnTo>
                  <a:lnTo>
                    <a:pt x="902" y="539"/>
                  </a:lnTo>
                  <a:lnTo>
                    <a:pt x="900" y="539"/>
                  </a:lnTo>
                  <a:lnTo>
                    <a:pt x="898" y="539"/>
                  </a:lnTo>
                  <a:lnTo>
                    <a:pt x="891" y="534"/>
                  </a:lnTo>
                  <a:lnTo>
                    <a:pt x="880" y="528"/>
                  </a:lnTo>
                  <a:lnTo>
                    <a:pt x="869" y="523"/>
                  </a:lnTo>
                  <a:lnTo>
                    <a:pt x="863" y="521"/>
                  </a:lnTo>
                  <a:lnTo>
                    <a:pt x="854" y="523"/>
                  </a:lnTo>
                  <a:lnTo>
                    <a:pt x="840" y="524"/>
                  </a:lnTo>
                  <a:lnTo>
                    <a:pt x="827" y="523"/>
                  </a:lnTo>
                  <a:lnTo>
                    <a:pt x="811" y="521"/>
                  </a:lnTo>
                  <a:lnTo>
                    <a:pt x="805" y="513"/>
                  </a:lnTo>
                  <a:lnTo>
                    <a:pt x="794" y="513"/>
                  </a:lnTo>
                  <a:lnTo>
                    <a:pt x="783" y="510"/>
                  </a:lnTo>
                  <a:lnTo>
                    <a:pt x="780" y="504"/>
                  </a:lnTo>
                  <a:lnTo>
                    <a:pt x="778" y="503"/>
                  </a:lnTo>
                  <a:lnTo>
                    <a:pt x="772" y="499"/>
                  </a:lnTo>
                  <a:lnTo>
                    <a:pt x="769" y="497"/>
                  </a:lnTo>
                  <a:lnTo>
                    <a:pt x="765" y="492"/>
                  </a:lnTo>
                  <a:lnTo>
                    <a:pt x="763" y="488"/>
                  </a:lnTo>
                  <a:lnTo>
                    <a:pt x="760" y="486"/>
                  </a:lnTo>
                  <a:lnTo>
                    <a:pt x="752" y="483"/>
                  </a:lnTo>
                  <a:lnTo>
                    <a:pt x="747" y="483"/>
                  </a:lnTo>
                  <a:lnTo>
                    <a:pt x="740" y="483"/>
                  </a:lnTo>
                  <a:lnTo>
                    <a:pt x="732" y="483"/>
                  </a:lnTo>
                  <a:lnTo>
                    <a:pt x="731" y="483"/>
                  </a:lnTo>
                  <a:lnTo>
                    <a:pt x="727" y="479"/>
                  </a:lnTo>
                  <a:lnTo>
                    <a:pt x="721" y="477"/>
                  </a:lnTo>
                  <a:lnTo>
                    <a:pt x="714" y="479"/>
                  </a:lnTo>
                  <a:lnTo>
                    <a:pt x="698" y="484"/>
                  </a:lnTo>
                  <a:lnTo>
                    <a:pt x="687" y="486"/>
                  </a:lnTo>
                  <a:lnTo>
                    <a:pt x="678" y="486"/>
                  </a:lnTo>
                  <a:lnTo>
                    <a:pt x="670" y="490"/>
                  </a:lnTo>
                  <a:lnTo>
                    <a:pt x="663" y="493"/>
                  </a:lnTo>
                  <a:lnTo>
                    <a:pt x="656" y="497"/>
                  </a:lnTo>
                  <a:lnTo>
                    <a:pt x="645" y="499"/>
                  </a:lnTo>
                  <a:lnTo>
                    <a:pt x="632" y="490"/>
                  </a:lnTo>
                  <a:lnTo>
                    <a:pt x="623" y="492"/>
                  </a:lnTo>
                  <a:lnTo>
                    <a:pt x="607" y="495"/>
                  </a:lnTo>
                  <a:lnTo>
                    <a:pt x="589" y="499"/>
                  </a:lnTo>
                  <a:lnTo>
                    <a:pt x="572" y="501"/>
                  </a:lnTo>
                  <a:lnTo>
                    <a:pt x="559" y="504"/>
                  </a:lnTo>
                  <a:lnTo>
                    <a:pt x="552" y="503"/>
                  </a:lnTo>
                  <a:lnTo>
                    <a:pt x="543" y="506"/>
                  </a:lnTo>
                  <a:lnTo>
                    <a:pt x="525" y="501"/>
                  </a:lnTo>
                  <a:lnTo>
                    <a:pt x="516" y="495"/>
                  </a:lnTo>
                  <a:lnTo>
                    <a:pt x="503" y="495"/>
                  </a:lnTo>
                  <a:lnTo>
                    <a:pt x="497" y="495"/>
                  </a:lnTo>
                  <a:lnTo>
                    <a:pt x="490" y="488"/>
                  </a:lnTo>
                  <a:lnTo>
                    <a:pt x="481" y="484"/>
                  </a:lnTo>
                  <a:lnTo>
                    <a:pt x="477" y="488"/>
                  </a:lnTo>
                  <a:lnTo>
                    <a:pt x="477" y="497"/>
                  </a:lnTo>
                  <a:lnTo>
                    <a:pt x="477" y="506"/>
                  </a:lnTo>
                  <a:lnTo>
                    <a:pt x="467" y="513"/>
                  </a:lnTo>
                  <a:lnTo>
                    <a:pt x="472" y="521"/>
                  </a:lnTo>
                  <a:lnTo>
                    <a:pt x="468" y="528"/>
                  </a:lnTo>
                  <a:lnTo>
                    <a:pt x="454" y="528"/>
                  </a:lnTo>
                  <a:lnTo>
                    <a:pt x="445" y="534"/>
                  </a:lnTo>
                  <a:lnTo>
                    <a:pt x="434" y="535"/>
                  </a:lnTo>
                  <a:lnTo>
                    <a:pt x="430" y="535"/>
                  </a:lnTo>
                  <a:lnTo>
                    <a:pt x="419" y="537"/>
                  </a:lnTo>
                  <a:lnTo>
                    <a:pt x="401" y="534"/>
                  </a:lnTo>
                  <a:lnTo>
                    <a:pt x="392" y="524"/>
                  </a:lnTo>
                  <a:lnTo>
                    <a:pt x="379" y="524"/>
                  </a:lnTo>
                  <a:lnTo>
                    <a:pt x="370" y="524"/>
                  </a:lnTo>
                  <a:lnTo>
                    <a:pt x="365" y="519"/>
                  </a:lnTo>
                  <a:lnTo>
                    <a:pt x="359" y="517"/>
                  </a:lnTo>
                  <a:lnTo>
                    <a:pt x="354" y="510"/>
                  </a:lnTo>
                  <a:lnTo>
                    <a:pt x="339" y="501"/>
                  </a:lnTo>
                  <a:lnTo>
                    <a:pt x="335" y="506"/>
                  </a:lnTo>
                  <a:lnTo>
                    <a:pt x="339" y="517"/>
                  </a:lnTo>
                  <a:lnTo>
                    <a:pt x="335" y="530"/>
                  </a:lnTo>
                  <a:lnTo>
                    <a:pt x="325" y="543"/>
                  </a:lnTo>
                  <a:lnTo>
                    <a:pt x="317" y="548"/>
                  </a:lnTo>
                  <a:lnTo>
                    <a:pt x="315" y="550"/>
                  </a:lnTo>
                  <a:lnTo>
                    <a:pt x="314" y="552"/>
                  </a:lnTo>
                  <a:lnTo>
                    <a:pt x="310" y="552"/>
                  </a:lnTo>
                  <a:lnTo>
                    <a:pt x="308" y="552"/>
                  </a:lnTo>
                  <a:lnTo>
                    <a:pt x="308" y="554"/>
                  </a:lnTo>
                  <a:lnTo>
                    <a:pt x="304" y="554"/>
                  </a:lnTo>
                  <a:lnTo>
                    <a:pt x="303" y="554"/>
                  </a:lnTo>
                  <a:lnTo>
                    <a:pt x="301" y="554"/>
                  </a:lnTo>
                  <a:lnTo>
                    <a:pt x="299" y="555"/>
                  </a:lnTo>
                  <a:lnTo>
                    <a:pt x="297" y="555"/>
                  </a:lnTo>
                  <a:lnTo>
                    <a:pt x="294" y="557"/>
                  </a:lnTo>
                  <a:lnTo>
                    <a:pt x="292" y="557"/>
                  </a:lnTo>
                  <a:lnTo>
                    <a:pt x="292" y="555"/>
                  </a:lnTo>
                  <a:lnTo>
                    <a:pt x="290" y="555"/>
                  </a:lnTo>
                  <a:lnTo>
                    <a:pt x="288" y="557"/>
                  </a:lnTo>
                  <a:lnTo>
                    <a:pt x="286" y="555"/>
                  </a:lnTo>
                  <a:lnTo>
                    <a:pt x="284" y="555"/>
                  </a:lnTo>
                  <a:lnTo>
                    <a:pt x="284" y="557"/>
                  </a:lnTo>
                  <a:lnTo>
                    <a:pt x="283" y="557"/>
                  </a:lnTo>
                  <a:lnTo>
                    <a:pt x="283" y="559"/>
                  </a:lnTo>
                  <a:lnTo>
                    <a:pt x="281" y="559"/>
                  </a:lnTo>
                  <a:lnTo>
                    <a:pt x="279" y="559"/>
                  </a:lnTo>
                  <a:lnTo>
                    <a:pt x="277" y="561"/>
                  </a:lnTo>
                  <a:lnTo>
                    <a:pt x="277" y="563"/>
                  </a:lnTo>
                  <a:lnTo>
                    <a:pt x="275" y="563"/>
                  </a:lnTo>
                  <a:lnTo>
                    <a:pt x="274" y="563"/>
                  </a:lnTo>
                  <a:lnTo>
                    <a:pt x="270" y="561"/>
                  </a:lnTo>
                  <a:lnTo>
                    <a:pt x="268" y="559"/>
                  </a:lnTo>
                  <a:lnTo>
                    <a:pt x="266" y="559"/>
                  </a:lnTo>
                  <a:lnTo>
                    <a:pt x="264" y="559"/>
                  </a:lnTo>
                  <a:lnTo>
                    <a:pt x="263" y="559"/>
                  </a:lnTo>
                  <a:lnTo>
                    <a:pt x="261" y="559"/>
                  </a:lnTo>
                  <a:lnTo>
                    <a:pt x="259" y="559"/>
                  </a:lnTo>
                  <a:lnTo>
                    <a:pt x="259" y="561"/>
                  </a:lnTo>
                  <a:lnTo>
                    <a:pt x="257" y="561"/>
                  </a:lnTo>
                  <a:lnTo>
                    <a:pt x="255" y="559"/>
                  </a:lnTo>
                  <a:lnTo>
                    <a:pt x="255" y="557"/>
                  </a:lnTo>
                  <a:lnTo>
                    <a:pt x="252" y="555"/>
                  </a:lnTo>
                  <a:lnTo>
                    <a:pt x="250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4" y="559"/>
                  </a:lnTo>
                  <a:lnTo>
                    <a:pt x="243" y="559"/>
                  </a:lnTo>
                  <a:lnTo>
                    <a:pt x="241" y="561"/>
                  </a:lnTo>
                  <a:lnTo>
                    <a:pt x="239" y="561"/>
                  </a:lnTo>
                  <a:lnTo>
                    <a:pt x="237" y="561"/>
                  </a:lnTo>
                  <a:lnTo>
                    <a:pt x="235" y="561"/>
                  </a:lnTo>
                  <a:lnTo>
                    <a:pt x="233" y="561"/>
                  </a:lnTo>
                  <a:lnTo>
                    <a:pt x="232" y="563"/>
                  </a:lnTo>
                  <a:lnTo>
                    <a:pt x="230" y="563"/>
                  </a:lnTo>
                  <a:lnTo>
                    <a:pt x="228" y="563"/>
                  </a:lnTo>
                  <a:lnTo>
                    <a:pt x="224" y="563"/>
                  </a:lnTo>
                  <a:lnTo>
                    <a:pt x="223" y="563"/>
                  </a:lnTo>
                  <a:lnTo>
                    <a:pt x="223" y="561"/>
                  </a:lnTo>
                  <a:lnTo>
                    <a:pt x="221" y="561"/>
                  </a:lnTo>
                  <a:lnTo>
                    <a:pt x="217" y="561"/>
                  </a:lnTo>
                  <a:lnTo>
                    <a:pt x="213" y="561"/>
                  </a:lnTo>
                  <a:lnTo>
                    <a:pt x="212" y="559"/>
                  </a:lnTo>
                  <a:lnTo>
                    <a:pt x="210" y="561"/>
                  </a:lnTo>
                  <a:lnTo>
                    <a:pt x="208" y="563"/>
                  </a:lnTo>
                  <a:lnTo>
                    <a:pt x="206" y="563"/>
                  </a:lnTo>
                  <a:lnTo>
                    <a:pt x="203" y="563"/>
                  </a:lnTo>
                  <a:lnTo>
                    <a:pt x="197" y="563"/>
                  </a:lnTo>
                  <a:lnTo>
                    <a:pt x="195" y="561"/>
                  </a:lnTo>
                  <a:lnTo>
                    <a:pt x="193" y="563"/>
                  </a:lnTo>
                  <a:lnTo>
                    <a:pt x="190" y="563"/>
                  </a:lnTo>
                  <a:lnTo>
                    <a:pt x="186" y="563"/>
                  </a:lnTo>
                  <a:lnTo>
                    <a:pt x="184" y="563"/>
                  </a:lnTo>
                  <a:lnTo>
                    <a:pt x="181" y="563"/>
                  </a:lnTo>
                  <a:lnTo>
                    <a:pt x="179" y="563"/>
                  </a:lnTo>
                  <a:lnTo>
                    <a:pt x="177" y="561"/>
                  </a:lnTo>
                  <a:lnTo>
                    <a:pt x="175" y="561"/>
                  </a:lnTo>
                  <a:lnTo>
                    <a:pt x="173" y="561"/>
                  </a:lnTo>
                  <a:lnTo>
                    <a:pt x="172" y="559"/>
                  </a:lnTo>
                  <a:lnTo>
                    <a:pt x="170" y="559"/>
                  </a:lnTo>
                  <a:lnTo>
                    <a:pt x="170" y="561"/>
                  </a:lnTo>
                  <a:lnTo>
                    <a:pt x="170" y="563"/>
                  </a:lnTo>
                  <a:lnTo>
                    <a:pt x="168" y="563"/>
                  </a:lnTo>
                  <a:lnTo>
                    <a:pt x="162" y="564"/>
                  </a:lnTo>
                  <a:lnTo>
                    <a:pt x="161" y="564"/>
                  </a:lnTo>
                  <a:lnTo>
                    <a:pt x="159" y="566"/>
                  </a:lnTo>
                  <a:lnTo>
                    <a:pt x="155" y="566"/>
                  </a:lnTo>
                  <a:lnTo>
                    <a:pt x="153" y="566"/>
                  </a:lnTo>
                  <a:lnTo>
                    <a:pt x="152" y="568"/>
                  </a:lnTo>
                  <a:lnTo>
                    <a:pt x="150" y="568"/>
                  </a:lnTo>
                  <a:lnTo>
                    <a:pt x="148" y="568"/>
                  </a:lnTo>
                  <a:lnTo>
                    <a:pt x="146" y="568"/>
                  </a:lnTo>
                  <a:lnTo>
                    <a:pt x="142" y="566"/>
                  </a:lnTo>
                  <a:lnTo>
                    <a:pt x="139" y="564"/>
                  </a:lnTo>
                  <a:lnTo>
                    <a:pt x="135" y="563"/>
                  </a:lnTo>
                  <a:lnTo>
                    <a:pt x="132" y="563"/>
                  </a:lnTo>
                  <a:lnTo>
                    <a:pt x="128" y="563"/>
                  </a:lnTo>
                  <a:lnTo>
                    <a:pt x="126" y="564"/>
                  </a:lnTo>
                  <a:lnTo>
                    <a:pt x="124" y="563"/>
                  </a:lnTo>
                  <a:lnTo>
                    <a:pt x="122" y="563"/>
                  </a:lnTo>
                  <a:lnTo>
                    <a:pt x="121" y="563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5" y="566"/>
                  </a:lnTo>
                  <a:lnTo>
                    <a:pt x="113" y="566"/>
                  </a:lnTo>
                  <a:lnTo>
                    <a:pt x="112" y="566"/>
                  </a:lnTo>
                  <a:lnTo>
                    <a:pt x="110" y="568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2" y="568"/>
                  </a:lnTo>
                  <a:lnTo>
                    <a:pt x="99" y="566"/>
                  </a:lnTo>
                  <a:lnTo>
                    <a:pt x="95" y="564"/>
                  </a:lnTo>
                  <a:lnTo>
                    <a:pt x="93" y="564"/>
                  </a:lnTo>
                  <a:lnTo>
                    <a:pt x="91" y="566"/>
                  </a:lnTo>
                  <a:lnTo>
                    <a:pt x="90" y="564"/>
                  </a:lnTo>
                  <a:lnTo>
                    <a:pt x="91" y="563"/>
                  </a:lnTo>
                  <a:lnTo>
                    <a:pt x="91" y="561"/>
                  </a:lnTo>
                  <a:lnTo>
                    <a:pt x="91" y="557"/>
                  </a:lnTo>
                  <a:lnTo>
                    <a:pt x="90" y="557"/>
                  </a:lnTo>
                  <a:lnTo>
                    <a:pt x="88" y="555"/>
                  </a:lnTo>
                  <a:lnTo>
                    <a:pt x="86" y="555"/>
                  </a:lnTo>
                  <a:lnTo>
                    <a:pt x="82" y="552"/>
                  </a:lnTo>
                  <a:lnTo>
                    <a:pt x="82" y="554"/>
                  </a:lnTo>
                  <a:lnTo>
                    <a:pt x="82" y="555"/>
                  </a:lnTo>
                  <a:lnTo>
                    <a:pt x="82" y="557"/>
                  </a:lnTo>
                  <a:lnTo>
                    <a:pt x="84" y="559"/>
                  </a:lnTo>
                  <a:lnTo>
                    <a:pt x="84" y="561"/>
                  </a:lnTo>
                  <a:lnTo>
                    <a:pt x="84" y="563"/>
                  </a:lnTo>
                  <a:lnTo>
                    <a:pt x="82" y="563"/>
                  </a:lnTo>
                  <a:lnTo>
                    <a:pt x="81" y="564"/>
                  </a:lnTo>
                  <a:lnTo>
                    <a:pt x="79" y="564"/>
                  </a:lnTo>
                  <a:lnTo>
                    <a:pt x="77" y="566"/>
                  </a:lnTo>
                  <a:lnTo>
                    <a:pt x="77" y="568"/>
                  </a:lnTo>
                  <a:lnTo>
                    <a:pt x="75" y="568"/>
                  </a:lnTo>
                  <a:lnTo>
                    <a:pt x="71" y="568"/>
                  </a:lnTo>
                  <a:lnTo>
                    <a:pt x="70" y="568"/>
                  </a:lnTo>
                  <a:lnTo>
                    <a:pt x="68" y="568"/>
                  </a:lnTo>
                  <a:lnTo>
                    <a:pt x="66" y="568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61" y="555"/>
                  </a:lnTo>
                  <a:lnTo>
                    <a:pt x="61" y="550"/>
                  </a:lnTo>
                  <a:lnTo>
                    <a:pt x="53" y="543"/>
                  </a:lnTo>
                  <a:lnTo>
                    <a:pt x="51" y="535"/>
                  </a:lnTo>
                  <a:lnTo>
                    <a:pt x="51" y="526"/>
                  </a:lnTo>
                  <a:lnTo>
                    <a:pt x="55" y="523"/>
                  </a:lnTo>
                  <a:lnTo>
                    <a:pt x="57" y="504"/>
                  </a:lnTo>
                  <a:lnTo>
                    <a:pt x="53" y="499"/>
                  </a:lnTo>
                  <a:lnTo>
                    <a:pt x="53" y="495"/>
                  </a:lnTo>
                  <a:lnTo>
                    <a:pt x="46" y="486"/>
                  </a:lnTo>
                  <a:lnTo>
                    <a:pt x="44" y="486"/>
                  </a:lnTo>
                  <a:lnTo>
                    <a:pt x="40" y="483"/>
                  </a:lnTo>
                  <a:lnTo>
                    <a:pt x="31" y="477"/>
                  </a:lnTo>
                  <a:lnTo>
                    <a:pt x="30" y="475"/>
                  </a:lnTo>
                  <a:lnTo>
                    <a:pt x="19" y="470"/>
                  </a:lnTo>
                  <a:lnTo>
                    <a:pt x="15" y="470"/>
                  </a:lnTo>
                  <a:lnTo>
                    <a:pt x="13" y="472"/>
                  </a:lnTo>
                  <a:lnTo>
                    <a:pt x="4" y="472"/>
                  </a:lnTo>
                  <a:lnTo>
                    <a:pt x="2" y="470"/>
                  </a:lnTo>
                  <a:lnTo>
                    <a:pt x="4" y="466"/>
                  </a:lnTo>
                  <a:lnTo>
                    <a:pt x="10" y="466"/>
                  </a:lnTo>
                  <a:lnTo>
                    <a:pt x="11" y="462"/>
                  </a:lnTo>
                  <a:lnTo>
                    <a:pt x="11" y="461"/>
                  </a:lnTo>
                  <a:lnTo>
                    <a:pt x="11" y="459"/>
                  </a:lnTo>
                  <a:lnTo>
                    <a:pt x="11" y="450"/>
                  </a:lnTo>
                  <a:lnTo>
                    <a:pt x="8" y="448"/>
                  </a:lnTo>
                  <a:lnTo>
                    <a:pt x="2" y="450"/>
                  </a:lnTo>
                  <a:lnTo>
                    <a:pt x="0" y="446"/>
                  </a:lnTo>
                  <a:lnTo>
                    <a:pt x="2" y="444"/>
                  </a:lnTo>
                  <a:lnTo>
                    <a:pt x="4" y="441"/>
                  </a:lnTo>
                  <a:lnTo>
                    <a:pt x="8" y="441"/>
                  </a:lnTo>
                  <a:lnTo>
                    <a:pt x="13" y="437"/>
                  </a:lnTo>
                  <a:lnTo>
                    <a:pt x="15" y="433"/>
                  </a:lnTo>
                  <a:lnTo>
                    <a:pt x="11" y="430"/>
                  </a:lnTo>
                  <a:lnTo>
                    <a:pt x="11" y="424"/>
                  </a:lnTo>
                  <a:lnTo>
                    <a:pt x="15" y="422"/>
                  </a:lnTo>
                  <a:lnTo>
                    <a:pt x="17" y="422"/>
                  </a:lnTo>
                  <a:lnTo>
                    <a:pt x="20" y="421"/>
                  </a:lnTo>
                  <a:lnTo>
                    <a:pt x="20" y="415"/>
                  </a:lnTo>
                  <a:lnTo>
                    <a:pt x="17" y="413"/>
                  </a:lnTo>
                  <a:lnTo>
                    <a:pt x="19" y="411"/>
                  </a:lnTo>
                  <a:lnTo>
                    <a:pt x="19" y="410"/>
                  </a:lnTo>
                  <a:lnTo>
                    <a:pt x="22" y="408"/>
                  </a:lnTo>
                  <a:lnTo>
                    <a:pt x="28" y="399"/>
                  </a:lnTo>
                  <a:lnTo>
                    <a:pt x="28" y="395"/>
                  </a:lnTo>
                  <a:lnTo>
                    <a:pt x="28" y="391"/>
                  </a:lnTo>
                  <a:lnTo>
                    <a:pt x="33" y="388"/>
                  </a:lnTo>
                  <a:lnTo>
                    <a:pt x="35" y="388"/>
                  </a:lnTo>
                  <a:lnTo>
                    <a:pt x="37" y="384"/>
                  </a:lnTo>
                  <a:lnTo>
                    <a:pt x="33" y="381"/>
                  </a:lnTo>
                  <a:lnTo>
                    <a:pt x="35" y="377"/>
                  </a:lnTo>
                  <a:lnTo>
                    <a:pt x="48" y="370"/>
                  </a:lnTo>
                  <a:lnTo>
                    <a:pt x="48" y="366"/>
                  </a:lnTo>
                  <a:lnTo>
                    <a:pt x="50" y="364"/>
                  </a:lnTo>
                  <a:lnTo>
                    <a:pt x="48" y="360"/>
                  </a:lnTo>
                  <a:lnTo>
                    <a:pt x="50" y="342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9" y="335"/>
                  </a:lnTo>
                  <a:lnTo>
                    <a:pt x="31" y="333"/>
                  </a:lnTo>
                  <a:lnTo>
                    <a:pt x="31" y="331"/>
                  </a:lnTo>
                  <a:lnTo>
                    <a:pt x="33" y="331"/>
                  </a:lnTo>
                  <a:lnTo>
                    <a:pt x="40" y="324"/>
                  </a:lnTo>
                  <a:lnTo>
                    <a:pt x="39" y="319"/>
                  </a:lnTo>
                  <a:lnTo>
                    <a:pt x="48" y="309"/>
                  </a:lnTo>
                  <a:lnTo>
                    <a:pt x="53" y="302"/>
                  </a:lnTo>
                  <a:lnTo>
                    <a:pt x="59" y="297"/>
                  </a:lnTo>
                  <a:lnTo>
                    <a:pt x="62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70" y="284"/>
                  </a:lnTo>
                  <a:lnTo>
                    <a:pt x="68" y="280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4" y="258"/>
                  </a:lnTo>
                  <a:lnTo>
                    <a:pt x="71" y="249"/>
                  </a:lnTo>
                  <a:lnTo>
                    <a:pt x="75" y="248"/>
                  </a:lnTo>
                  <a:lnTo>
                    <a:pt x="79" y="248"/>
                  </a:lnTo>
                  <a:lnTo>
                    <a:pt x="82" y="244"/>
                  </a:lnTo>
                  <a:lnTo>
                    <a:pt x="82" y="242"/>
                  </a:lnTo>
                  <a:lnTo>
                    <a:pt x="84" y="240"/>
                  </a:lnTo>
                  <a:lnTo>
                    <a:pt x="81" y="228"/>
                  </a:lnTo>
                  <a:lnTo>
                    <a:pt x="82" y="226"/>
                  </a:lnTo>
                  <a:lnTo>
                    <a:pt x="88" y="226"/>
                  </a:lnTo>
                  <a:lnTo>
                    <a:pt x="90" y="218"/>
                  </a:lnTo>
                  <a:lnTo>
                    <a:pt x="99" y="209"/>
                  </a:lnTo>
                  <a:lnTo>
                    <a:pt x="99" y="207"/>
                  </a:lnTo>
                  <a:lnTo>
                    <a:pt x="102" y="207"/>
                  </a:lnTo>
                  <a:lnTo>
                    <a:pt x="104" y="200"/>
                  </a:lnTo>
                  <a:lnTo>
                    <a:pt x="112" y="177"/>
                  </a:lnTo>
                  <a:lnTo>
                    <a:pt x="115" y="175"/>
                  </a:lnTo>
                  <a:lnTo>
                    <a:pt x="119" y="166"/>
                  </a:lnTo>
                  <a:lnTo>
                    <a:pt x="119" y="156"/>
                  </a:lnTo>
                  <a:lnTo>
                    <a:pt x="117" y="155"/>
                  </a:lnTo>
                  <a:lnTo>
                    <a:pt x="117" y="151"/>
                  </a:lnTo>
                  <a:lnTo>
                    <a:pt x="113" y="146"/>
                  </a:lnTo>
                  <a:lnTo>
                    <a:pt x="106" y="144"/>
                  </a:lnTo>
                  <a:lnTo>
                    <a:pt x="102" y="140"/>
                  </a:lnTo>
                  <a:lnTo>
                    <a:pt x="95" y="135"/>
                  </a:lnTo>
                  <a:lnTo>
                    <a:pt x="95" y="131"/>
                  </a:lnTo>
                  <a:lnTo>
                    <a:pt x="93" y="129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99" y="109"/>
                  </a:lnTo>
                  <a:lnTo>
                    <a:pt x="101" y="105"/>
                  </a:lnTo>
                  <a:lnTo>
                    <a:pt x="110" y="102"/>
                  </a:lnTo>
                  <a:lnTo>
                    <a:pt x="115" y="98"/>
                  </a:lnTo>
                  <a:lnTo>
                    <a:pt x="121" y="95"/>
                  </a:lnTo>
                  <a:lnTo>
                    <a:pt x="124" y="95"/>
                  </a:lnTo>
                  <a:lnTo>
                    <a:pt x="130" y="89"/>
                  </a:lnTo>
                  <a:lnTo>
                    <a:pt x="133" y="82"/>
                  </a:lnTo>
                  <a:lnTo>
                    <a:pt x="150" y="82"/>
                  </a:lnTo>
                  <a:lnTo>
                    <a:pt x="153" y="85"/>
                  </a:lnTo>
                  <a:lnTo>
                    <a:pt x="155" y="78"/>
                  </a:lnTo>
                  <a:lnTo>
                    <a:pt x="157" y="76"/>
                  </a:lnTo>
                  <a:lnTo>
                    <a:pt x="164" y="73"/>
                  </a:lnTo>
                  <a:lnTo>
                    <a:pt x="164" y="65"/>
                  </a:lnTo>
                  <a:lnTo>
                    <a:pt x="162" y="64"/>
                  </a:lnTo>
                  <a:lnTo>
                    <a:pt x="168" y="58"/>
                  </a:lnTo>
                  <a:lnTo>
                    <a:pt x="175" y="58"/>
                  </a:lnTo>
                  <a:lnTo>
                    <a:pt x="177" y="60"/>
                  </a:lnTo>
                  <a:lnTo>
                    <a:pt x="177" y="64"/>
                  </a:lnTo>
                  <a:lnTo>
                    <a:pt x="181" y="64"/>
                  </a:lnTo>
                  <a:lnTo>
                    <a:pt x="183" y="67"/>
                  </a:lnTo>
                  <a:lnTo>
                    <a:pt x="186" y="69"/>
                  </a:lnTo>
                  <a:lnTo>
                    <a:pt x="204" y="69"/>
                  </a:lnTo>
                  <a:lnTo>
                    <a:pt x="212" y="62"/>
                  </a:lnTo>
                  <a:lnTo>
                    <a:pt x="217" y="64"/>
                  </a:lnTo>
                  <a:lnTo>
                    <a:pt x="228" y="58"/>
                  </a:lnTo>
                  <a:lnTo>
                    <a:pt x="233" y="53"/>
                  </a:lnTo>
                  <a:lnTo>
                    <a:pt x="235" y="51"/>
                  </a:lnTo>
                  <a:lnTo>
                    <a:pt x="237" y="49"/>
                  </a:lnTo>
                  <a:lnTo>
                    <a:pt x="243" y="49"/>
                  </a:lnTo>
                  <a:lnTo>
                    <a:pt x="244" y="51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52" y="44"/>
                  </a:lnTo>
                  <a:lnTo>
                    <a:pt x="252" y="45"/>
                  </a:lnTo>
                  <a:lnTo>
                    <a:pt x="259" y="49"/>
                  </a:lnTo>
                  <a:lnTo>
                    <a:pt x="268" y="38"/>
                  </a:lnTo>
                  <a:lnTo>
                    <a:pt x="275" y="36"/>
                  </a:lnTo>
                  <a:lnTo>
                    <a:pt x="277" y="34"/>
                  </a:lnTo>
                  <a:lnTo>
                    <a:pt x="292" y="36"/>
                  </a:lnTo>
                  <a:lnTo>
                    <a:pt x="294" y="38"/>
                  </a:lnTo>
                  <a:lnTo>
                    <a:pt x="297" y="38"/>
                  </a:lnTo>
                  <a:lnTo>
                    <a:pt x="301" y="40"/>
                  </a:lnTo>
                  <a:lnTo>
                    <a:pt x="308" y="45"/>
                  </a:lnTo>
                  <a:lnTo>
                    <a:pt x="314" y="40"/>
                  </a:lnTo>
                  <a:lnTo>
                    <a:pt x="314" y="38"/>
                  </a:lnTo>
                  <a:lnTo>
                    <a:pt x="312" y="36"/>
                  </a:lnTo>
                  <a:lnTo>
                    <a:pt x="312" y="29"/>
                  </a:lnTo>
                  <a:lnTo>
                    <a:pt x="319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41" y="27"/>
                  </a:lnTo>
                  <a:lnTo>
                    <a:pt x="345" y="33"/>
                  </a:lnTo>
                  <a:lnTo>
                    <a:pt x="346" y="33"/>
                  </a:lnTo>
                  <a:lnTo>
                    <a:pt x="348" y="36"/>
                  </a:lnTo>
                  <a:lnTo>
                    <a:pt x="348" y="40"/>
                  </a:lnTo>
                  <a:lnTo>
                    <a:pt x="352" y="44"/>
                  </a:lnTo>
                  <a:lnTo>
                    <a:pt x="354" y="44"/>
                  </a:lnTo>
                  <a:lnTo>
                    <a:pt x="361" y="49"/>
                  </a:lnTo>
                  <a:lnTo>
                    <a:pt x="365" y="47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72" y="36"/>
                  </a:lnTo>
                  <a:lnTo>
                    <a:pt x="376" y="36"/>
                  </a:lnTo>
                  <a:lnTo>
                    <a:pt x="381" y="31"/>
                  </a:lnTo>
                  <a:lnTo>
                    <a:pt x="383" y="25"/>
                  </a:lnTo>
                  <a:lnTo>
                    <a:pt x="386" y="24"/>
                  </a:lnTo>
                  <a:lnTo>
                    <a:pt x="386" y="22"/>
                  </a:lnTo>
                  <a:lnTo>
                    <a:pt x="390" y="20"/>
                  </a:lnTo>
                  <a:lnTo>
                    <a:pt x="392" y="13"/>
                  </a:lnTo>
                  <a:lnTo>
                    <a:pt x="399" y="9"/>
                  </a:lnTo>
                  <a:lnTo>
                    <a:pt x="412" y="9"/>
                  </a:lnTo>
                  <a:lnTo>
                    <a:pt x="417" y="13"/>
                  </a:lnTo>
                  <a:lnTo>
                    <a:pt x="419" y="18"/>
                  </a:lnTo>
                  <a:lnTo>
                    <a:pt x="419" y="14"/>
                  </a:lnTo>
                  <a:lnTo>
                    <a:pt x="425" y="9"/>
                  </a:lnTo>
                  <a:lnTo>
                    <a:pt x="434" y="9"/>
                  </a:lnTo>
                  <a:lnTo>
                    <a:pt x="436" y="9"/>
                  </a:lnTo>
                  <a:lnTo>
                    <a:pt x="439" y="9"/>
                  </a:lnTo>
                  <a:lnTo>
                    <a:pt x="441" y="7"/>
                  </a:lnTo>
                  <a:lnTo>
                    <a:pt x="445" y="7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9" y="2"/>
                  </a:lnTo>
                  <a:lnTo>
                    <a:pt x="468" y="2"/>
                  </a:lnTo>
                  <a:lnTo>
                    <a:pt x="470" y="0"/>
                  </a:lnTo>
                  <a:lnTo>
                    <a:pt x="479" y="0"/>
                  </a:lnTo>
                  <a:lnTo>
                    <a:pt x="481" y="0"/>
                  </a:lnTo>
                  <a:lnTo>
                    <a:pt x="514" y="0"/>
                  </a:lnTo>
                  <a:lnTo>
                    <a:pt x="521" y="5"/>
                  </a:lnTo>
                  <a:lnTo>
                    <a:pt x="523" y="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7" name="Freeform 67"/>
            <p:cNvSpPr>
              <a:spLocks/>
            </p:cNvSpPr>
            <p:nvPr/>
          </p:nvSpPr>
          <p:spPr bwMode="auto">
            <a:xfrm>
              <a:off x="1665" y="3298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1644" y="3291"/>
              <a:ext cx="15" cy="11"/>
            </a:xfrm>
            <a:custGeom>
              <a:avLst/>
              <a:gdLst>
                <a:gd name="T0" fmla="*/ 10 w 15"/>
                <a:gd name="T1" fmla="*/ 7 h 11"/>
                <a:gd name="T2" fmla="*/ 11 w 15"/>
                <a:gd name="T3" fmla="*/ 9 h 11"/>
                <a:gd name="T4" fmla="*/ 13 w 15"/>
                <a:gd name="T5" fmla="*/ 7 h 11"/>
                <a:gd name="T6" fmla="*/ 15 w 15"/>
                <a:gd name="T7" fmla="*/ 9 h 11"/>
                <a:gd name="T8" fmla="*/ 13 w 15"/>
                <a:gd name="T9" fmla="*/ 11 h 11"/>
                <a:gd name="T10" fmla="*/ 8 w 15"/>
                <a:gd name="T11" fmla="*/ 11 h 11"/>
                <a:gd name="T12" fmla="*/ 6 w 15"/>
                <a:gd name="T13" fmla="*/ 9 h 11"/>
                <a:gd name="T14" fmla="*/ 0 w 15"/>
                <a:gd name="T15" fmla="*/ 9 h 11"/>
                <a:gd name="T16" fmla="*/ 0 w 15"/>
                <a:gd name="T17" fmla="*/ 5 h 11"/>
                <a:gd name="T18" fmla="*/ 6 w 15"/>
                <a:gd name="T19" fmla="*/ 5 h 11"/>
                <a:gd name="T20" fmla="*/ 8 w 15"/>
                <a:gd name="T21" fmla="*/ 0 h 11"/>
                <a:gd name="T22" fmla="*/ 10 w 15"/>
                <a:gd name="T23" fmla="*/ 2 h 11"/>
                <a:gd name="T24" fmla="*/ 10 w 15"/>
                <a:gd name="T2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1">
                  <a:moveTo>
                    <a:pt x="10" y="7"/>
                  </a:moveTo>
                  <a:lnTo>
                    <a:pt x="11" y="9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3" y="11"/>
                  </a:lnTo>
                  <a:lnTo>
                    <a:pt x="8" y="11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6" y="5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1482" y="328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0 w 2"/>
                <a:gd name="T9" fmla="*/ 0 h 6"/>
                <a:gd name="T10" fmla="*/ 2 w 2"/>
                <a:gd name="T11" fmla="*/ 0 h 6"/>
                <a:gd name="T12" fmla="*/ 2 w 2"/>
                <a:gd name="T13" fmla="*/ 2 h 6"/>
                <a:gd name="T14" fmla="*/ 2 w 2"/>
                <a:gd name="T15" fmla="*/ 4 h 6"/>
                <a:gd name="T16" fmla="*/ 2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0" name="Freeform 70"/>
            <p:cNvSpPr>
              <a:spLocks/>
            </p:cNvSpPr>
            <p:nvPr/>
          </p:nvSpPr>
          <p:spPr bwMode="auto">
            <a:xfrm>
              <a:off x="1473" y="3284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1654" y="3282"/>
              <a:ext cx="11" cy="18"/>
            </a:xfrm>
            <a:custGeom>
              <a:avLst/>
              <a:gdLst>
                <a:gd name="T0" fmla="*/ 11 w 11"/>
                <a:gd name="T1" fmla="*/ 3 h 18"/>
                <a:gd name="T2" fmla="*/ 9 w 11"/>
                <a:gd name="T3" fmla="*/ 7 h 18"/>
                <a:gd name="T4" fmla="*/ 7 w 11"/>
                <a:gd name="T5" fmla="*/ 11 h 18"/>
                <a:gd name="T6" fmla="*/ 9 w 11"/>
                <a:gd name="T7" fmla="*/ 14 h 18"/>
                <a:gd name="T8" fmla="*/ 9 w 11"/>
                <a:gd name="T9" fmla="*/ 18 h 18"/>
                <a:gd name="T10" fmla="*/ 7 w 11"/>
                <a:gd name="T11" fmla="*/ 18 h 18"/>
                <a:gd name="T12" fmla="*/ 7 w 11"/>
                <a:gd name="T13" fmla="*/ 16 h 18"/>
                <a:gd name="T14" fmla="*/ 0 w 11"/>
                <a:gd name="T15" fmla="*/ 7 h 18"/>
                <a:gd name="T16" fmla="*/ 3 w 11"/>
                <a:gd name="T17" fmla="*/ 5 h 18"/>
                <a:gd name="T18" fmla="*/ 3 w 11"/>
                <a:gd name="T19" fmla="*/ 7 h 18"/>
                <a:gd name="T20" fmla="*/ 5 w 11"/>
                <a:gd name="T21" fmla="*/ 3 h 18"/>
                <a:gd name="T22" fmla="*/ 7 w 11"/>
                <a:gd name="T23" fmla="*/ 0 h 18"/>
                <a:gd name="T24" fmla="*/ 11 w 11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8">
                  <a:moveTo>
                    <a:pt x="11" y="3"/>
                  </a:moveTo>
                  <a:lnTo>
                    <a:pt x="9" y="7"/>
                  </a:lnTo>
                  <a:lnTo>
                    <a:pt x="7" y="11"/>
                  </a:lnTo>
                  <a:lnTo>
                    <a:pt x="9" y="14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0"/>
                  </a:lnTo>
                  <a:lnTo>
                    <a:pt x="1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2" name="Freeform 72"/>
            <p:cNvSpPr>
              <a:spLocks/>
            </p:cNvSpPr>
            <p:nvPr/>
          </p:nvSpPr>
          <p:spPr bwMode="auto">
            <a:xfrm>
              <a:off x="1666" y="3282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3" name="Freeform 73"/>
            <p:cNvSpPr>
              <a:spLocks/>
            </p:cNvSpPr>
            <p:nvPr/>
          </p:nvSpPr>
          <p:spPr bwMode="auto">
            <a:xfrm>
              <a:off x="1670" y="3276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4" name="Rectangle 74"/>
            <p:cNvSpPr>
              <a:spLocks noChangeArrowheads="1"/>
            </p:cNvSpPr>
            <p:nvPr/>
          </p:nvSpPr>
          <p:spPr bwMode="auto">
            <a:xfrm>
              <a:off x="1459" y="3276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5" name="Freeform 75"/>
            <p:cNvSpPr>
              <a:spLocks/>
            </p:cNvSpPr>
            <p:nvPr/>
          </p:nvSpPr>
          <p:spPr bwMode="auto">
            <a:xfrm>
              <a:off x="1459" y="327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1441" y="327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7" name="Freeform 77"/>
            <p:cNvSpPr>
              <a:spLocks/>
            </p:cNvSpPr>
            <p:nvPr/>
          </p:nvSpPr>
          <p:spPr bwMode="auto">
            <a:xfrm>
              <a:off x="1333" y="326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1330" y="3260"/>
              <a:ext cx="1" cy="5"/>
            </a:xfrm>
            <a:custGeom>
              <a:avLst/>
              <a:gdLst>
                <a:gd name="T0" fmla="*/ 1 w 1"/>
                <a:gd name="T1" fmla="*/ 4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0 h 5"/>
                <a:gd name="T8" fmla="*/ 1 w 1"/>
                <a:gd name="T9" fmla="*/ 0 h 5"/>
                <a:gd name="T10" fmla="*/ 1 w 1"/>
                <a:gd name="T11" fmla="*/ 2 h 5"/>
                <a:gd name="T12" fmla="*/ 1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4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9" name="Freeform 79"/>
            <p:cNvSpPr>
              <a:spLocks/>
            </p:cNvSpPr>
            <p:nvPr/>
          </p:nvSpPr>
          <p:spPr bwMode="auto">
            <a:xfrm>
              <a:off x="1319" y="3256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0" name="Rectangle 80"/>
            <p:cNvSpPr>
              <a:spLocks noChangeArrowheads="1"/>
            </p:cNvSpPr>
            <p:nvPr/>
          </p:nvSpPr>
          <p:spPr bwMode="auto">
            <a:xfrm>
              <a:off x="1331" y="3254"/>
              <a:ext cx="2" cy="4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1" name="Freeform 81"/>
            <p:cNvSpPr>
              <a:spLocks/>
            </p:cNvSpPr>
            <p:nvPr/>
          </p:nvSpPr>
          <p:spPr bwMode="auto">
            <a:xfrm>
              <a:off x="1610" y="3253"/>
              <a:ext cx="2" cy="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1326" y="3251"/>
              <a:ext cx="5" cy="3"/>
            </a:xfrm>
            <a:custGeom>
              <a:avLst/>
              <a:gdLst>
                <a:gd name="T0" fmla="*/ 5 w 5"/>
                <a:gd name="T1" fmla="*/ 2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1601" y="3251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1604" y="3251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2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5" name="Freeform 85"/>
            <p:cNvSpPr>
              <a:spLocks/>
            </p:cNvSpPr>
            <p:nvPr/>
          </p:nvSpPr>
          <p:spPr bwMode="auto">
            <a:xfrm>
              <a:off x="1595" y="3249"/>
              <a:ext cx="4" cy="5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5 h 5"/>
                <a:gd name="T4" fmla="*/ 0 w 4"/>
                <a:gd name="T5" fmla="*/ 4 h 5"/>
                <a:gd name="T6" fmla="*/ 4 w 4"/>
                <a:gd name="T7" fmla="*/ 0 h 5"/>
                <a:gd name="T8" fmla="*/ 4 w 4"/>
                <a:gd name="T9" fmla="*/ 2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4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1353" y="3249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  <a:gd name="T12" fmla="*/ 2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7" name="Freeform 87"/>
            <p:cNvSpPr>
              <a:spLocks/>
            </p:cNvSpPr>
            <p:nvPr/>
          </p:nvSpPr>
          <p:spPr bwMode="auto">
            <a:xfrm>
              <a:off x="1335" y="3247"/>
              <a:ext cx="5" cy="2"/>
            </a:xfrm>
            <a:custGeom>
              <a:avLst/>
              <a:gdLst>
                <a:gd name="T0" fmla="*/ 4 w 5"/>
                <a:gd name="T1" fmla="*/ 2 h 2"/>
                <a:gd name="T2" fmla="*/ 2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5 w 5"/>
                <a:gd name="T13" fmla="*/ 2 h 2"/>
                <a:gd name="T14" fmla="*/ 4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1579" y="324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9" name="Freeform 89"/>
            <p:cNvSpPr>
              <a:spLocks/>
            </p:cNvSpPr>
            <p:nvPr/>
          </p:nvSpPr>
          <p:spPr bwMode="auto">
            <a:xfrm>
              <a:off x="1588" y="3247"/>
              <a:ext cx="6" cy="4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4 h 4"/>
                <a:gd name="T4" fmla="*/ 2 w 6"/>
                <a:gd name="T5" fmla="*/ 4 h 4"/>
                <a:gd name="T6" fmla="*/ 0 w 6"/>
                <a:gd name="T7" fmla="*/ 2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1340" y="3245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1" name="Rectangle 91"/>
            <p:cNvSpPr>
              <a:spLocks noChangeArrowheads="1"/>
            </p:cNvSpPr>
            <p:nvPr/>
          </p:nvSpPr>
          <p:spPr bwMode="auto">
            <a:xfrm>
              <a:off x="1577" y="32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3" name="Freeform 92"/>
            <p:cNvSpPr>
              <a:spLocks/>
            </p:cNvSpPr>
            <p:nvPr/>
          </p:nvSpPr>
          <p:spPr bwMode="auto">
            <a:xfrm>
              <a:off x="1450" y="3243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4" name="Freeform 93"/>
            <p:cNvSpPr>
              <a:spLocks/>
            </p:cNvSpPr>
            <p:nvPr/>
          </p:nvSpPr>
          <p:spPr bwMode="auto">
            <a:xfrm>
              <a:off x="1446" y="324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5" name="Freeform 94"/>
            <p:cNvSpPr>
              <a:spLocks/>
            </p:cNvSpPr>
            <p:nvPr/>
          </p:nvSpPr>
          <p:spPr bwMode="auto">
            <a:xfrm>
              <a:off x="1572" y="3240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6" name="Freeform 95"/>
            <p:cNvSpPr>
              <a:spLocks/>
            </p:cNvSpPr>
            <p:nvPr/>
          </p:nvSpPr>
          <p:spPr bwMode="auto">
            <a:xfrm>
              <a:off x="1577" y="3240"/>
              <a:ext cx="7" cy="5"/>
            </a:xfrm>
            <a:custGeom>
              <a:avLst/>
              <a:gdLst>
                <a:gd name="T0" fmla="*/ 7 w 7"/>
                <a:gd name="T1" fmla="*/ 3 h 5"/>
                <a:gd name="T2" fmla="*/ 6 w 7"/>
                <a:gd name="T3" fmla="*/ 5 h 5"/>
                <a:gd name="T4" fmla="*/ 4 w 7"/>
                <a:gd name="T5" fmla="*/ 5 h 5"/>
                <a:gd name="T6" fmla="*/ 0 w 7"/>
                <a:gd name="T7" fmla="*/ 3 h 5"/>
                <a:gd name="T8" fmla="*/ 0 w 7"/>
                <a:gd name="T9" fmla="*/ 2 h 5"/>
                <a:gd name="T10" fmla="*/ 4 w 7"/>
                <a:gd name="T11" fmla="*/ 0 h 5"/>
                <a:gd name="T12" fmla="*/ 7 w 7"/>
                <a:gd name="T13" fmla="*/ 2 h 5"/>
                <a:gd name="T14" fmla="*/ 7 w 7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7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7" name="Freeform 96"/>
            <p:cNvSpPr>
              <a:spLocks/>
            </p:cNvSpPr>
            <p:nvPr/>
          </p:nvSpPr>
          <p:spPr bwMode="auto">
            <a:xfrm>
              <a:off x="1322" y="3236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2 w 6"/>
                <a:gd name="T9" fmla="*/ 0 h 4"/>
                <a:gd name="T10" fmla="*/ 6 w 6"/>
                <a:gd name="T11" fmla="*/ 0 h 4"/>
                <a:gd name="T12" fmla="*/ 6 w 6"/>
                <a:gd name="T13" fmla="*/ 2 h 4"/>
                <a:gd name="T14" fmla="*/ 4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8" name="Rectangle 97"/>
            <p:cNvSpPr>
              <a:spLocks noChangeArrowheads="1"/>
            </p:cNvSpPr>
            <p:nvPr/>
          </p:nvSpPr>
          <p:spPr bwMode="auto">
            <a:xfrm>
              <a:off x="1559" y="32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9" name="Freeform 98"/>
            <p:cNvSpPr>
              <a:spLocks/>
            </p:cNvSpPr>
            <p:nvPr/>
          </p:nvSpPr>
          <p:spPr bwMode="auto">
            <a:xfrm>
              <a:off x="1484" y="3227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4 w 6"/>
                <a:gd name="T7" fmla="*/ 0 h 4"/>
                <a:gd name="T8" fmla="*/ 6 w 6"/>
                <a:gd name="T9" fmla="*/ 0 h 4"/>
                <a:gd name="T10" fmla="*/ 6 w 6"/>
                <a:gd name="T11" fmla="*/ 2 h 4"/>
                <a:gd name="T12" fmla="*/ 4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0" name="Freeform 99"/>
            <p:cNvSpPr>
              <a:spLocks/>
            </p:cNvSpPr>
            <p:nvPr/>
          </p:nvSpPr>
          <p:spPr bwMode="auto">
            <a:xfrm>
              <a:off x="1340" y="3218"/>
              <a:ext cx="6" cy="5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5 h 5"/>
                <a:gd name="T6" fmla="*/ 0 w 6"/>
                <a:gd name="T7" fmla="*/ 4 h 5"/>
                <a:gd name="T8" fmla="*/ 0 w 6"/>
                <a:gd name="T9" fmla="*/ 2 h 5"/>
                <a:gd name="T10" fmla="*/ 2 w 6"/>
                <a:gd name="T11" fmla="*/ 0 h 5"/>
                <a:gd name="T12" fmla="*/ 4 w 6"/>
                <a:gd name="T13" fmla="*/ 0 h 5"/>
                <a:gd name="T14" fmla="*/ 6 w 6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1" name="Freeform 100"/>
            <p:cNvSpPr>
              <a:spLocks/>
            </p:cNvSpPr>
            <p:nvPr/>
          </p:nvSpPr>
          <p:spPr bwMode="auto">
            <a:xfrm>
              <a:off x="1470" y="3211"/>
              <a:ext cx="3" cy="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2" name="Freeform 101"/>
            <p:cNvSpPr>
              <a:spLocks/>
            </p:cNvSpPr>
            <p:nvPr/>
          </p:nvSpPr>
          <p:spPr bwMode="auto">
            <a:xfrm>
              <a:off x="1468" y="3200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4 w 5"/>
                <a:gd name="T9" fmla="*/ 0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" name="Freeform 102"/>
            <p:cNvSpPr>
              <a:spLocks/>
            </p:cNvSpPr>
            <p:nvPr/>
          </p:nvSpPr>
          <p:spPr bwMode="auto">
            <a:xfrm>
              <a:off x="1501" y="3196"/>
              <a:ext cx="25" cy="18"/>
            </a:xfrm>
            <a:custGeom>
              <a:avLst/>
              <a:gdLst>
                <a:gd name="T0" fmla="*/ 22 w 25"/>
                <a:gd name="T1" fmla="*/ 13 h 18"/>
                <a:gd name="T2" fmla="*/ 16 w 25"/>
                <a:gd name="T3" fmla="*/ 18 h 18"/>
                <a:gd name="T4" fmla="*/ 7 w 25"/>
                <a:gd name="T5" fmla="*/ 18 h 18"/>
                <a:gd name="T6" fmla="*/ 3 w 25"/>
                <a:gd name="T7" fmla="*/ 18 h 18"/>
                <a:gd name="T8" fmla="*/ 1 w 25"/>
                <a:gd name="T9" fmla="*/ 18 h 18"/>
                <a:gd name="T10" fmla="*/ 0 w 25"/>
                <a:gd name="T11" fmla="*/ 17 h 18"/>
                <a:gd name="T12" fmla="*/ 0 w 25"/>
                <a:gd name="T13" fmla="*/ 11 h 18"/>
                <a:gd name="T14" fmla="*/ 0 w 25"/>
                <a:gd name="T15" fmla="*/ 9 h 18"/>
                <a:gd name="T16" fmla="*/ 0 w 25"/>
                <a:gd name="T17" fmla="*/ 7 h 18"/>
                <a:gd name="T18" fmla="*/ 3 w 25"/>
                <a:gd name="T19" fmla="*/ 4 h 18"/>
                <a:gd name="T20" fmla="*/ 5 w 25"/>
                <a:gd name="T21" fmla="*/ 4 h 18"/>
                <a:gd name="T22" fmla="*/ 9 w 25"/>
                <a:gd name="T23" fmla="*/ 0 h 18"/>
                <a:gd name="T24" fmla="*/ 20 w 25"/>
                <a:gd name="T25" fmla="*/ 0 h 18"/>
                <a:gd name="T26" fmla="*/ 25 w 25"/>
                <a:gd name="T27" fmla="*/ 6 h 18"/>
                <a:gd name="T28" fmla="*/ 23 w 25"/>
                <a:gd name="T29" fmla="*/ 7 h 18"/>
                <a:gd name="T30" fmla="*/ 22 w 25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2" y="13"/>
                  </a:moveTo>
                  <a:lnTo>
                    <a:pt x="16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4"/>
                  </a:lnTo>
                  <a:lnTo>
                    <a:pt x="9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23" y="7"/>
                  </a:lnTo>
                  <a:lnTo>
                    <a:pt x="22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4" name="Freeform 103"/>
            <p:cNvSpPr>
              <a:spLocks/>
            </p:cNvSpPr>
            <p:nvPr/>
          </p:nvSpPr>
          <p:spPr bwMode="auto">
            <a:xfrm>
              <a:off x="1453" y="3192"/>
              <a:ext cx="4" cy="6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4 h 6"/>
                <a:gd name="T4" fmla="*/ 0 w 4"/>
                <a:gd name="T5" fmla="*/ 2 h 6"/>
                <a:gd name="T6" fmla="*/ 2 w 4"/>
                <a:gd name="T7" fmla="*/ 0 h 6"/>
                <a:gd name="T8" fmla="*/ 4 w 4"/>
                <a:gd name="T9" fmla="*/ 0 h 6"/>
                <a:gd name="T10" fmla="*/ 4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auto">
            <a:xfrm>
              <a:off x="1448" y="3191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1 h 5"/>
                <a:gd name="T8" fmla="*/ 0 w 2"/>
                <a:gd name="T9" fmla="*/ 0 h 5"/>
                <a:gd name="T10" fmla="*/ 2 w 2"/>
                <a:gd name="T11" fmla="*/ 0 h 5"/>
                <a:gd name="T12" fmla="*/ 2 w 2"/>
                <a:gd name="T13" fmla="*/ 1 h 5"/>
                <a:gd name="T14" fmla="*/ 2 w 2"/>
                <a:gd name="T15" fmla="*/ 3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auto">
            <a:xfrm>
              <a:off x="1461" y="3180"/>
              <a:ext cx="5" cy="5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5 h 5"/>
                <a:gd name="T4" fmla="*/ 0 w 5"/>
                <a:gd name="T5" fmla="*/ 5 h 5"/>
                <a:gd name="T6" fmla="*/ 0 w 5"/>
                <a:gd name="T7" fmla="*/ 2 h 5"/>
                <a:gd name="T8" fmla="*/ 1 w 5"/>
                <a:gd name="T9" fmla="*/ 2 h 5"/>
                <a:gd name="T10" fmla="*/ 3 w 5"/>
                <a:gd name="T11" fmla="*/ 0 h 5"/>
                <a:gd name="T12" fmla="*/ 5 w 5"/>
                <a:gd name="T13" fmla="*/ 2 h 5"/>
                <a:gd name="T14" fmla="*/ 5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7" name="Freeform 106"/>
            <p:cNvSpPr>
              <a:spLocks/>
            </p:cNvSpPr>
            <p:nvPr/>
          </p:nvSpPr>
          <p:spPr bwMode="auto">
            <a:xfrm>
              <a:off x="1013" y="3174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8" name="Freeform 107"/>
            <p:cNvSpPr>
              <a:spLocks/>
            </p:cNvSpPr>
            <p:nvPr/>
          </p:nvSpPr>
          <p:spPr bwMode="auto">
            <a:xfrm>
              <a:off x="1533" y="3143"/>
              <a:ext cx="179" cy="113"/>
            </a:xfrm>
            <a:custGeom>
              <a:avLst/>
              <a:gdLst>
                <a:gd name="T0" fmla="*/ 73 w 179"/>
                <a:gd name="T1" fmla="*/ 2 h 113"/>
                <a:gd name="T2" fmla="*/ 84 w 179"/>
                <a:gd name="T3" fmla="*/ 4 h 113"/>
                <a:gd name="T4" fmla="*/ 101 w 179"/>
                <a:gd name="T5" fmla="*/ 9 h 113"/>
                <a:gd name="T6" fmla="*/ 111 w 179"/>
                <a:gd name="T7" fmla="*/ 11 h 113"/>
                <a:gd name="T8" fmla="*/ 133 w 179"/>
                <a:gd name="T9" fmla="*/ 20 h 113"/>
                <a:gd name="T10" fmla="*/ 144 w 179"/>
                <a:gd name="T11" fmla="*/ 20 h 113"/>
                <a:gd name="T12" fmla="*/ 153 w 179"/>
                <a:gd name="T13" fmla="*/ 24 h 113"/>
                <a:gd name="T14" fmla="*/ 161 w 179"/>
                <a:gd name="T15" fmla="*/ 28 h 113"/>
                <a:gd name="T16" fmla="*/ 168 w 179"/>
                <a:gd name="T17" fmla="*/ 29 h 113"/>
                <a:gd name="T18" fmla="*/ 177 w 179"/>
                <a:gd name="T19" fmla="*/ 42 h 113"/>
                <a:gd name="T20" fmla="*/ 179 w 179"/>
                <a:gd name="T21" fmla="*/ 53 h 113"/>
                <a:gd name="T22" fmla="*/ 175 w 179"/>
                <a:gd name="T23" fmla="*/ 66 h 113"/>
                <a:gd name="T24" fmla="*/ 172 w 179"/>
                <a:gd name="T25" fmla="*/ 70 h 113"/>
                <a:gd name="T26" fmla="*/ 150 w 179"/>
                <a:gd name="T27" fmla="*/ 88 h 113"/>
                <a:gd name="T28" fmla="*/ 142 w 179"/>
                <a:gd name="T29" fmla="*/ 95 h 113"/>
                <a:gd name="T30" fmla="*/ 119 w 179"/>
                <a:gd name="T31" fmla="*/ 108 h 113"/>
                <a:gd name="T32" fmla="*/ 113 w 179"/>
                <a:gd name="T33" fmla="*/ 111 h 113"/>
                <a:gd name="T34" fmla="*/ 108 w 179"/>
                <a:gd name="T35" fmla="*/ 113 h 113"/>
                <a:gd name="T36" fmla="*/ 86 w 179"/>
                <a:gd name="T37" fmla="*/ 108 h 113"/>
                <a:gd name="T38" fmla="*/ 77 w 179"/>
                <a:gd name="T39" fmla="*/ 106 h 113"/>
                <a:gd name="T40" fmla="*/ 70 w 179"/>
                <a:gd name="T41" fmla="*/ 106 h 113"/>
                <a:gd name="T42" fmla="*/ 59 w 179"/>
                <a:gd name="T43" fmla="*/ 102 h 113"/>
                <a:gd name="T44" fmla="*/ 53 w 179"/>
                <a:gd name="T45" fmla="*/ 99 h 113"/>
                <a:gd name="T46" fmla="*/ 40 w 179"/>
                <a:gd name="T47" fmla="*/ 97 h 113"/>
                <a:gd name="T48" fmla="*/ 35 w 179"/>
                <a:gd name="T49" fmla="*/ 93 h 113"/>
                <a:gd name="T50" fmla="*/ 37 w 179"/>
                <a:gd name="T51" fmla="*/ 90 h 113"/>
                <a:gd name="T52" fmla="*/ 24 w 179"/>
                <a:gd name="T53" fmla="*/ 88 h 113"/>
                <a:gd name="T54" fmla="*/ 11 w 179"/>
                <a:gd name="T55" fmla="*/ 86 h 113"/>
                <a:gd name="T56" fmla="*/ 4 w 179"/>
                <a:gd name="T57" fmla="*/ 79 h 113"/>
                <a:gd name="T58" fmla="*/ 2 w 179"/>
                <a:gd name="T59" fmla="*/ 75 h 113"/>
                <a:gd name="T60" fmla="*/ 0 w 179"/>
                <a:gd name="T61" fmla="*/ 68 h 113"/>
                <a:gd name="T62" fmla="*/ 2 w 179"/>
                <a:gd name="T63" fmla="*/ 59 h 113"/>
                <a:gd name="T64" fmla="*/ 0 w 179"/>
                <a:gd name="T65" fmla="*/ 51 h 113"/>
                <a:gd name="T66" fmla="*/ 2 w 179"/>
                <a:gd name="T67" fmla="*/ 42 h 113"/>
                <a:gd name="T68" fmla="*/ 4 w 179"/>
                <a:gd name="T69" fmla="*/ 35 h 113"/>
                <a:gd name="T70" fmla="*/ 15 w 179"/>
                <a:gd name="T71" fmla="*/ 29 h 113"/>
                <a:gd name="T72" fmla="*/ 22 w 179"/>
                <a:gd name="T73" fmla="*/ 26 h 113"/>
                <a:gd name="T74" fmla="*/ 35 w 179"/>
                <a:gd name="T75" fmla="*/ 17 h 113"/>
                <a:gd name="T76" fmla="*/ 48 w 179"/>
                <a:gd name="T77" fmla="*/ 6 h 113"/>
                <a:gd name="T78" fmla="*/ 57 w 179"/>
                <a:gd name="T79" fmla="*/ 4 h 113"/>
                <a:gd name="T80" fmla="*/ 68 w 179"/>
                <a:gd name="T81" fmla="*/ 2 h 113"/>
                <a:gd name="T82" fmla="*/ 73 w 179"/>
                <a:gd name="T8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3">
                  <a:moveTo>
                    <a:pt x="73" y="0"/>
                  </a:moveTo>
                  <a:lnTo>
                    <a:pt x="73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97" y="4"/>
                  </a:lnTo>
                  <a:lnTo>
                    <a:pt x="101" y="9"/>
                  </a:lnTo>
                  <a:lnTo>
                    <a:pt x="108" y="13"/>
                  </a:lnTo>
                  <a:lnTo>
                    <a:pt x="111" y="11"/>
                  </a:lnTo>
                  <a:lnTo>
                    <a:pt x="122" y="19"/>
                  </a:lnTo>
                  <a:lnTo>
                    <a:pt x="133" y="20"/>
                  </a:lnTo>
                  <a:lnTo>
                    <a:pt x="135" y="20"/>
                  </a:lnTo>
                  <a:lnTo>
                    <a:pt x="144" y="20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9" y="28"/>
                  </a:lnTo>
                  <a:lnTo>
                    <a:pt x="161" y="28"/>
                  </a:lnTo>
                  <a:lnTo>
                    <a:pt x="162" y="29"/>
                  </a:lnTo>
                  <a:lnTo>
                    <a:pt x="168" y="29"/>
                  </a:lnTo>
                  <a:lnTo>
                    <a:pt x="173" y="35"/>
                  </a:lnTo>
                  <a:lnTo>
                    <a:pt x="177" y="42"/>
                  </a:lnTo>
                  <a:lnTo>
                    <a:pt x="177" y="51"/>
                  </a:lnTo>
                  <a:lnTo>
                    <a:pt x="179" y="53"/>
                  </a:lnTo>
                  <a:lnTo>
                    <a:pt x="179" y="57"/>
                  </a:lnTo>
                  <a:lnTo>
                    <a:pt x="175" y="66"/>
                  </a:lnTo>
                  <a:lnTo>
                    <a:pt x="172" y="68"/>
                  </a:lnTo>
                  <a:lnTo>
                    <a:pt x="172" y="70"/>
                  </a:lnTo>
                  <a:lnTo>
                    <a:pt x="153" y="88"/>
                  </a:lnTo>
                  <a:lnTo>
                    <a:pt x="150" y="88"/>
                  </a:lnTo>
                  <a:lnTo>
                    <a:pt x="146" y="93"/>
                  </a:lnTo>
                  <a:lnTo>
                    <a:pt x="142" y="95"/>
                  </a:lnTo>
                  <a:lnTo>
                    <a:pt x="133" y="100"/>
                  </a:lnTo>
                  <a:lnTo>
                    <a:pt x="119" y="108"/>
                  </a:lnTo>
                  <a:lnTo>
                    <a:pt x="117" y="108"/>
                  </a:lnTo>
                  <a:lnTo>
                    <a:pt x="113" y="111"/>
                  </a:lnTo>
                  <a:lnTo>
                    <a:pt x="110" y="111"/>
                  </a:lnTo>
                  <a:lnTo>
                    <a:pt x="108" y="113"/>
                  </a:lnTo>
                  <a:lnTo>
                    <a:pt x="93" y="113"/>
                  </a:lnTo>
                  <a:lnTo>
                    <a:pt x="86" y="108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9" y="102"/>
                  </a:lnTo>
                  <a:lnTo>
                    <a:pt x="53" y="104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0" y="97"/>
                  </a:lnTo>
                  <a:lnTo>
                    <a:pt x="40" y="95"/>
                  </a:lnTo>
                  <a:lnTo>
                    <a:pt x="35" y="93"/>
                  </a:lnTo>
                  <a:lnTo>
                    <a:pt x="37" y="91"/>
                  </a:lnTo>
                  <a:lnTo>
                    <a:pt x="37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19" y="90"/>
                  </a:lnTo>
                  <a:lnTo>
                    <a:pt x="11" y="86"/>
                  </a:lnTo>
                  <a:lnTo>
                    <a:pt x="6" y="80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2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6" y="33"/>
                  </a:lnTo>
                  <a:lnTo>
                    <a:pt x="15" y="29"/>
                  </a:lnTo>
                  <a:lnTo>
                    <a:pt x="17" y="29"/>
                  </a:lnTo>
                  <a:lnTo>
                    <a:pt x="22" y="26"/>
                  </a:lnTo>
                  <a:lnTo>
                    <a:pt x="24" y="22"/>
                  </a:lnTo>
                  <a:lnTo>
                    <a:pt x="35" y="17"/>
                  </a:lnTo>
                  <a:lnTo>
                    <a:pt x="40" y="11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9" name="Freeform 109"/>
            <p:cNvSpPr>
              <a:spLocks noEditPoints="1"/>
            </p:cNvSpPr>
            <p:nvPr/>
          </p:nvSpPr>
          <p:spPr bwMode="auto">
            <a:xfrm>
              <a:off x="357" y="3519"/>
              <a:ext cx="2613" cy="743"/>
            </a:xfrm>
            <a:custGeom>
              <a:avLst/>
              <a:gdLst>
                <a:gd name="T0" fmla="*/ 1202 w 2613"/>
                <a:gd name="T1" fmla="*/ 695 h 743"/>
                <a:gd name="T2" fmla="*/ 1155 w 2613"/>
                <a:gd name="T3" fmla="*/ 632 h 743"/>
                <a:gd name="T4" fmla="*/ 1464 w 2613"/>
                <a:gd name="T5" fmla="*/ 635 h 743"/>
                <a:gd name="T6" fmla="*/ 1497 w 2613"/>
                <a:gd name="T7" fmla="*/ 681 h 743"/>
                <a:gd name="T8" fmla="*/ 1346 w 2613"/>
                <a:gd name="T9" fmla="*/ 612 h 743"/>
                <a:gd name="T10" fmla="*/ 1459 w 2613"/>
                <a:gd name="T11" fmla="*/ 562 h 743"/>
                <a:gd name="T12" fmla="*/ 1482 w 2613"/>
                <a:gd name="T13" fmla="*/ 551 h 743"/>
                <a:gd name="T14" fmla="*/ 1466 w 2613"/>
                <a:gd name="T15" fmla="*/ 539 h 743"/>
                <a:gd name="T16" fmla="*/ 1828 w 2613"/>
                <a:gd name="T17" fmla="*/ 408 h 743"/>
                <a:gd name="T18" fmla="*/ 1932 w 2613"/>
                <a:gd name="T19" fmla="*/ 395 h 743"/>
                <a:gd name="T20" fmla="*/ 1389 w 2613"/>
                <a:gd name="T21" fmla="*/ 371 h 743"/>
                <a:gd name="T22" fmla="*/ 1894 w 2613"/>
                <a:gd name="T23" fmla="*/ 358 h 743"/>
                <a:gd name="T24" fmla="*/ 1890 w 2613"/>
                <a:gd name="T25" fmla="*/ 324 h 743"/>
                <a:gd name="T26" fmla="*/ 1479 w 2613"/>
                <a:gd name="T27" fmla="*/ 20 h 743"/>
                <a:gd name="T28" fmla="*/ 1579 w 2613"/>
                <a:gd name="T29" fmla="*/ 52 h 743"/>
                <a:gd name="T30" fmla="*/ 1624 w 2613"/>
                <a:gd name="T31" fmla="*/ 107 h 743"/>
                <a:gd name="T32" fmla="*/ 1768 w 2613"/>
                <a:gd name="T33" fmla="*/ 173 h 743"/>
                <a:gd name="T34" fmla="*/ 1976 w 2613"/>
                <a:gd name="T35" fmla="*/ 163 h 743"/>
                <a:gd name="T36" fmla="*/ 2054 w 2613"/>
                <a:gd name="T37" fmla="*/ 123 h 743"/>
                <a:gd name="T38" fmla="*/ 2109 w 2613"/>
                <a:gd name="T39" fmla="*/ 125 h 743"/>
                <a:gd name="T40" fmla="*/ 2211 w 2613"/>
                <a:gd name="T41" fmla="*/ 140 h 743"/>
                <a:gd name="T42" fmla="*/ 2300 w 2613"/>
                <a:gd name="T43" fmla="*/ 138 h 743"/>
                <a:gd name="T44" fmla="*/ 2371 w 2613"/>
                <a:gd name="T45" fmla="*/ 125 h 743"/>
                <a:gd name="T46" fmla="*/ 2435 w 2613"/>
                <a:gd name="T47" fmla="*/ 145 h 743"/>
                <a:gd name="T48" fmla="*/ 2471 w 2613"/>
                <a:gd name="T49" fmla="*/ 187 h 743"/>
                <a:gd name="T50" fmla="*/ 2498 w 2613"/>
                <a:gd name="T51" fmla="*/ 214 h 743"/>
                <a:gd name="T52" fmla="*/ 2537 w 2613"/>
                <a:gd name="T53" fmla="*/ 240 h 743"/>
                <a:gd name="T54" fmla="*/ 2540 w 2613"/>
                <a:gd name="T55" fmla="*/ 289 h 743"/>
                <a:gd name="T56" fmla="*/ 2558 w 2613"/>
                <a:gd name="T57" fmla="*/ 326 h 743"/>
                <a:gd name="T58" fmla="*/ 2575 w 2613"/>
                <a:gd name="T59" fmla="*/ 371 h 743"/>
                <a:gd name="T60" fmla="*/ 2611 w 2613"/>
                <a:gd name="T61" fmla="*/ 406 h 743"/>
                <a:gd name="T62" fmla="*/ 2527 w 2613"/>
                <a:gd name="T63" fmla="*/ 455 h 743"/>
                <a:gd name="T64" fmla="*/ 2305 w 2613"/>
                <a:gd name="T65" fmla="*/ 408 h 743"/>
                <a:gd name="T66" fmla="*/ 2110 w 2613"/>
                <a:gd name="T67" fmla="*/ 367 h 743"/>
                <a:gd name="T68" fmla="*/ 1948 w 2613"/>
                <a:gd name="T69" fmla="*/ 367 h 743"/>
                <a:gd name="T70" fmla="*/ 1896 w 2613"/>
                <a:gd name="T71" fmla="*/ 306 h 743"/>
                <a:gd name="T72" fmla="*/ 1794 w 2613"/>
                <a:gd name="T73" fmla="*/ 311 h 743"/>
                <a:gd name="T74" fmla="*/ 1714 w 2613"/>
                <a:gd name="T75" fmla="*/ 358 h 743"/>
                <a:gd name="T76" fmla="*/ 1581 w 2613"/>
                <a:gd name="T77" fmla="*/ 344 h 743"/>
                <a:gd name="T78" fmla="*/ 1493 w 2613"/>
                <a:gd name="T79" fmla="*/ 391 h 743"/>
                <a:gd name="T80" fmla="*/ 1470 w 2613"/>
                <a:gd name="T81" fmla="*/ 364 h 743"/>
                <a:gd name="T82" fmla="*/ 1442 w 2613"/>
                <a:gd name="T83" fmla="*/ 331 h 743"/>
                <a:gd name="T84" fmla="*/ 1300 w 2613"/>
                <a:gd name="T85" fmla="*/ 420 h 743"/>
                <a:gd name="T86" fmla="*/ 1116 w 2613"/>
                <a:gd name="T87" fmla="*/ 531 h 743"/>
                <a:gd name="T88" fmla="*/ 1200 w 2613"/>
                <a:gd name="T89" fmla="*/ 701 h 743"/>
                <a:gd name="T90" fmla="*/ 1005 w 2613"/>
                <a:gd name="T91" fmla="*/ 737 h 743"/>
                <a:gd name="T92" fmla="*/ 907 w 2613"/>
                <a:gd name="T93" fmla="*/ 553 h 743"/>
                <a:gd name="T94" fmla="*/ 765 w 2613"/>
                <a:gd name="T95" fmla="*/ 431 h 743"/>
                <a:gd name="T96" fmla="*/ 605 w 2613"/>
                <a:gd name="T97" fmla="*/ 320 h 743"/>
                <a:gd name="T98" fmla="*/ 408 w 2613"/>
                <a:gd name="T99" fmla="*/ 227 h 743"/>
                <a:gd name="T100" fmla="*/ 182 w 2613"/>
                <a:gd name="T101" fmla="*/ 256 h 743"/>
                <a:gd name="T102" fmla="*/ 2 w 2613"/>
                <a:gd name="T103" fmla="*/ 136 h 743"/>
                <a:gd name="T104" fmla="*/ 60 w 2613"/>
                <a:gd name="T105" fmla="*/ 134 h 743"/>
                <a:gd name="T106" fmla="*/ 144 w 2613"/>
                <a:gd name="T107" fmla="*/ 131 h 743"/>
                <a:gd name="T108" fmla="*/ 221 w 2613"/>
                <a:gd name="T109" fmla="*/ 131 h 743"/>
                <a:gd name="T110" fmla="*/ 339 w 2613"/>
                <a:gd name="T111" fmla="*/ 92 h 743"/>
                <a:gd name="T112" fmla="*/ 678 w 2613"/>
                <a:gd name="T113" fmla="*/ 51 h 743"/>
                <a:gd name="T114" fmla="*/ 865 w 2613"/>
                <a:gd name="T115" fmla="*/ 112 h 743"/>
                <a:gd name="T116" fmla="*/ 963 w 2613"/>
                <a:gd name="T117" fmla="*/ 123 h 743"/>
                <a:gd name="T118" fmla="*/ 983 w 2613"/>
                <a:gd name="T119" fmla="*/ 80 h 743"/>
                <a:gd name="T120" fmla="*/ 1186 w 2613"/>
                <a:gd name="T121" fmla="*/ 23 h 743"/>
                <a:gd name="T122" fmla="*/ 1408 w 2613"/>
                <a:gd name="T123" fmla="*/ 4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3" h="743">
                  <a:moveTo>
                    <a:pt x="1193" y="737"/>
                  </a:moveTo>
                  <a:lnTo>
                    <a:pt x="1191" y="737"/>
                  </a:lnTo>
                  <a:lnTo>
                    <a:pt x="1191" y="735"/>
                  </a:lnTo>
                  <a:lnTo>
                    <a:pt x="1191" y="734"/>
                  </a:lnTo>
                  <a:lnTo>
                    <a:pt x="1193" y="734"/>
                  </a:lnTo>
                  <a:lnTo>
                    <a:pt x="1195" y="734"/>
                  </a:lnTo>
                  <a:lnTo>
                    <a:pt x="1195" y="735"/>
                  </a:lnTo>
                  <a:lnTo>
                    <a:pt x="1193" y="737"/>
                  </a:lnTo>
                  <a:close/>
                  <a:moveTo>
                    <a:pt x="1200" y="719"/>
                  </a:moveTo>
                  <a:lnTo>
                    <a:pt x="1198" y="721"/>
                  </a:lnTo>
                  <a:lnTo>
                    <a:pt x="1195" y="717"/>
                  </a:lnTo>
                  <a:lnTo>
                    <a:pt x="1198" y="715"/>
                  </a:lnTo>
                  <a:lnTo>
                    <a:pt x="1200" y="717"/>
                  </a:lnTo>
                  <a:lnTo>
                    <a:pt x="1200" y="719"/>
                  </a:lnTo>
                  <a:close/>
                  <a:moveTo>
                    <a:pt x="1200" y="712"/>
                  </a:moveTo>
                  <a:lnTo>
                    <a:pt x="1198" y="710"/>
                  </a:lnTo>
                  <a:lnTo>
                    <a:pt x="1200" y="710"/>
                  </a:lnTo>
                  <a:lnTo>
                    <a:pt x="1202" y="710"/>
                  </a:lnTo>
                  <a:lnTo>
                    <a:pt x="1200" y="712"/>
                  </a:lnTo>
                  <a:close/>
                  <a:moveTo>
                    <a:pt x="1204" y="708"/>
                  </a:moveTo>
                  <a:lnTo>
                    <a:pt x="1200" y="708"/>
                  </a:lnTo>
                  <a:lnTo>
                    <a:pt x="1202" y="704"/>
                  </a:lnTo>
                  <a:lnTo>
                    <a:pt x="1204" y="704"/>
                  </a:lnTo>
                  <a:lnTo>
                    <a:pt x="1204" y="706"/>
                  </a:lnTo>
                  <a:lnTo>
                    <a:pt x="1204" y="708"/>
                  </a:lnTo>
                  <a:close/>
                  <a:moveTo>
                    <a:pt x="1204" y="704"/>
                  </a:moveTo>
                  <a:lnTo>
                    <a:pt x="1202" y="704"/>
                  </a:lnTo>
                  <a:lnTo>
                    <a:pt x="1202" y="703"/>
                  </a:lnTo>
                  <a:lnTo>
                    <a:pt x="1202" y="699"/>
                  </a:lnTo>
                  <a:lnTo>
                    <a:pt x="1202" y="697"/>
                  </a:lnTo>
                  <a:lnTo>
                    <a:pt x="1204" y="697"/>
                  </a:lnTo>
                  <a:lnTo>
                    <a:pt x="1204" y="699"/>
                  </a:lnTo>
                  <a:lnTo>
                    <a:pt x="1204" y="703"/>
                  </a:lnTo>
                  <a:lnTo>
                    <a:pt x="1204" y="704"/>
                  </a:lnTo>
                  <a:close/>
                  <a:moveTo>
                    <a:pt x="1204" y="695"/>
                  </a:moveTo>
                  <a:lnTo>
                    <a:pt x="1200" y="695"/>
                  </a:lnTo>
                  <a:lnTo>
                    <a:pt x="1202" y="695"/>
                  </a:lnTo>
                  <a:lnTo>
                    <a:pt x="1204" y="693"/>
                  </a:lnTo>
                  <a:lnTo>
                    <a:pt x="1204" y="695"/>
                  </a:lnTo>
                  <a:close/>
                  <a:moveTo>
                    <a:pt x="1196" y="686"/>
                  </a:moveTo>
                  <a:lnTo>
                    <a:pt x="1195" y="688"/>
                  </a:lnTo>
                  <a:lnTo>
                    <a:pt x="1195" y="686"/>
                  </a:lnTo>
                  <a:lnTo>
                    <a:pt x="1193" y="684"/>
                  </a:lnTo>
                  <a:lnTo>
                    <a:pt x="1193" y="683"/>
                  </a:lnTo>
                  <a:lnTo>
                    <a:pt x="1195" y="683"/>
                  </a:lnTo>
                  <a:lnTo>
                    <a:pt x="1195" y="684"/>
                  </a:lnTo>
                  <a:lnTo>
                    <a:pt x="1196" y="686"/>
                  </a:lnTo>
                  <a:close/>
                  <a:moveTo>
                    <a:pt x="1191" y="681"/>
                  </a:moveTo>
                  <a:lnTo>
                    <a:pt x="1189" y="679"/>
                  </a:lnTo>
                  <a:lnTo>
                    <a:pt x="1187" y="679"/>
                  </a:lnTo>
                  <a:lnTo>
                    <a:pt x="1182" y="675"/>
                  </a:lnTo>
                  <a:lnTo>
                    <a:pt x="1182" y="673"/>
                  </a:lnTo>
                  <a:lnTo>
                    <a:pt x="1186" y="673"/>
                  </a:lnTo>
                  <a:lnTo>
                    <a:pt x="1191" y="679"/>
                  </a:lnTo>
                  <a:lnTo>
                    <a:pt x="1191" y="681"/>
                  </a:lnTo>
                  <a:close/>
                  <a:moveTo>
                    <a:pt x="1173" y="664"/>
                  </a:moveTo>
                  <a:lnTo>
                    <a:pt x="1169" y="664"/>
                  </a:lnTo>
                  <a:lnTo>
                    <a:pt x="1167" y="663"/>
                  </a:lnTo>
                  <a:lnTo>
                    <a:pt x="1167" y="661"/>
                  </a:lnTo>
                  <a:lnTo>
                    <a:pt x="1173" y="661"/>
                  </a:lnTo>
                  <a:lnTo>
                    <a:pt x="1175" y="661"/>
                  </a:lnTo>
                  <a:lnTo>
                    <a:pt x="1175" y="663"/>
                  </a:lnTo>
                  <a:lnTo>
                    <a:pt x="1173" y="664"/>
                  </a:lnTo>
                  <a:close/>
                  <a:moveTo>
                    <a:pt x="1162" y="653"/>
                  </a:moveTo>
                  <a:lnTo>
                    <a:pt x="1156" y="653"/>
                  </a:lnTo>
                  <a:lnTo>
                    <a:pt x="1158" y="652"/>
                  </a:lnTo>
                  <a:lnTo>
                    <a:pt x="1162" y="652"/>
                  </a:lnTo>
                  <a:lnTo>
                    <a:pt x="1162" y="653"/>
                  </a:lnTo>
                  <a:close/>
                  <a:moveTo>
                    <a:pt x="1155" y="633"/>
                  </a:moveTo>
                  <a:lnTo>
                    <a:pt x="1153" y="635"/>
                  </a:lnTo>
                  <a:lnTo>
                    <a:pt x="1149" y="632"/>
                  </a:lnTo>
                  <a:lnTo>
                    <a:pt x="1151" y="630"/>
                  </a:lnTo>
                  <a:lnTo>
                    <a:pt x="1153" y="630"/>
                  </a:lnTo>
                  <a:lnTo>
                    <a:pt x="1155" y="632"/>
                  </a:lnTo>
                  <a:lnTo>
                    <a:pt x="1155" y="633"/>
                  </a:lnTo>
                  <a:close/>
                  <a:moveTo>
                    <a:pt x="1149" y="628"/>
                  </a:moveTo>
                  <a:lnTo>
                    <a:pt x="1147" y="628"/>
                  </a:lnTo>
                  <a:lnTo>
                    <a:pt x="1145" y="628"/>
                  </a:lnTo>
                  <a:lnTo>
                    <a:pt x="1145" y="626"/>
                  </a:lnTo>
                  <a:lnTo>
                    <a:pt x="1147" y="626"/>
                  </a:lnTo>
                  <a:lnTo>
                    <a:pt x="1149" y="626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49" y="628"/>
                  </a:lnTo>
                  <a:close/>
                  <a:moveTo>
                    <a:pt x="1353" y="593"/>
                  </a:moveTo>
                  <a:lnTo>
                    <a:pt x="1357" y="599"/>
                  </a:lnTo>
                  <a:lnTo>
                    <a:pt x="1362" y="597"/>
                  </a:lnTo>
                  <a:lnTo>
                    <a:pt x="1362" y="591"/>
                  </a:lnTo>
                  <a:lnTo>
                    <a:pt x="1377" y="593"/>
                  </a:lnTo>
                  <a:lnTo>
                    <a:pt x="1377" y="597"/>
                  </a:lnTo>
                  <a:lnTo>
                    <a:pt x="1375" y="599"/>
                  </a:lnTo>
                  <a:lnTo>
                    <a:pt x="1377" y="601"/>
                  </a:lnTo>
                  <a:lnTo>
                    <a:pt x="1380" y="601"/>
                  </a:lnTo>
                  <a:lnTo>
                    <a:pt x="1384" y="597"/>
                  </a:lnTo>
                  <a:lnTo>
                    <a:pt x="1386" y="597"/>
                  </a:lnTo>
                  <a:lnTo>
                    <a:pt x="1388" y="601"/>
                  </a:lnTo>
                  <a:lnTo>
                    <a:pt x="1391" y="604"/>
                  </a:lnTo>
                  <a:lnTo>
                    <a:pt x="1391" y="606"/>
                  </a:lnTo>
                  <a:lnTo>
                    <a:pt x="1393" y="610"/>
                  </a:lnTo>
                  <a:lnTo>
                    <a:pt x="1402" y="604"/>
                  </a:lnTo>
                  <a:lnTo>
                    <a:pt x="1408" y="610"/>
                  </a:lnTo>
                  <a:lnTo>
                    <a:pt x="1408" y="612"/>
                  </a:lnTo>
                  <a:lnTo>
                    <a:pt x="1417" y="621"/>
                  </a:lnTo>
                  <a:lnTo>
                    <a:pt x="1422" y="622"/>
                  </a:lnTo>
                  <a:lnTo>
                    <a:pt x="1431" y="628"/>
                  </a:lnTo>
                  <a:lnTo>
                    <a:pt x="1444" y="632"/>
                  </a:lnTo>
                  <a:lnTo>
                    <a:pt x="1446" y="632"/>
                  </a:lnTo>
                  <a:lnTo>
                    <a:pt x="1448" y="633"/>
                  </a:lnTo>
                  <a:lnTo>
                    <a:pt x="1455" y="633"/>
                  </a:lnTo>
                  <a:lnTo>
                    <a:pt x="1457" y="635"/>
                  </a:lnTo>
                  <a:lnTo>
                    <a:pt x="1464" y="635"/>
                  </a:lnTo>
                  <a:lnTo>
                    <a:pt x="1466" y="633"/>
                  </a:lnTo>
                  <a:lnTo>
                    <a:pt x="1470" y="633"/>
                  </a:lnTo>
                  <a:lnTo>
                    <a:pt x="1473" y="630"/>
                  </a:lnTo>
                  <a:lnTo>
                    <a:pt x="1491" y="621"/>
                  </a:lnTo>
                  <a:lnTo>
                    <a:pt x="1495" y="617"/>
                  </a:lnTo>
                  <a:lnTo>
                    <a:pt x="1504" y="612"/>
                  </a:lnTo>
                  <a:lnTo>
                    <a:pt x="1511" y="606"/>
                  </a:lnTo>
                  <a:lnTo>
                    <a:pt x="1515" y="606"/>
                  </a:lnTo>
                  <a:lnTo>
                    <a:pt x="1519" y="602"/>
                  </a:lnTo>
                  <a:lnTo>
                    <a:pt x="1522" y="602"/>
                  </a:lnTo>
                  <a:lnTo>
                    <a:pt x="1524" y="604"/>
                  </a:lnTo>
                  <a:lnTo>
                    <a:pt x="1531" y="604"/>
                  </a:lnTo>
                  <a:lnTo>
                    <a:pt x="1539" y="608"/>
                  </a:lnTo>
                  <a:lnTo>
                    <a:pt x="1539" y="612"/>
                  </a:lnTo>
                  <a:lnTo>
                    <a:pt x="1542" y="612"/>
                  </a:lnTo>
                  <a:lnTo>
                    <a:pt x="1542" y="613"/>
                  </a:lnTo>
                  <a:lnTo>
                    <a:pt x="1544" y="613"/>
                  </a:lnTo>
                  <a:lnTo>
                    <a:pt x="1551" y="621"/>
                  </a:lnTo>
                  <a:lnTo>
                    <a:pt x="1561" y="626"/>
                  </a:lnTo>
                  <a:lnTo>
                    <a:pt x="1566" y="632"/>
                  </a:lnTo>
                  <a:lnTo>
                    <a:pt x="1570" y="641"/>
                  </a:lnTo>
                  <a:lnTo>
                    <a:pt x="1572" y="646"/>
                  </a:lnTo>
                  <a:lnTo>
                    <a:pt x="1575" y="650"/>
                  </a:lnTo>
                  <a:lnTo>
                    <a:pt x="1577" y="650"/>
                  </a:lnTo>
                  <a:lnTo>
                    <a:pt x="1581" y="653"/>
                  </a:lnTo>
                  <a:lnTo>
                    <a:pt x="1581" y="655"/>
                  </a:lnTo>
                  <a:lnTo>
                    <a:pt x="1582" y="657"/>
                  </a:lnTo>
                  <a:lnTo>
                    <a:pt x="1581" y="659"/>
                  </a:lnTo>
                  <a:lnTo>
                    <a:pt x="1581" y="666"/>
                  </a:lnTo>
                  <a:lnTo>
                    <a:pt x="1570" y="679"/>
                  </a:lnTo>
                  <a:lnTo>
                    <a:pt x="1564" y="681"/>
                  </a:lnTo>
                  <a:lnTo>
                    <a:pt x="1555" y="683"/>
                  </a:lnTo>
                  <a:lnTo>
                    <a:pt x="1555" y="684"/>
                  </a:lnTo>
                  <a:lnTo>
                    <a:pt x="1551" y="683"/>
                  </a:lnTo>
                  <a:lnTo>
                    <a:pt x="1504" y="683"/>
                  </a:lnTo>
                  <a:lnTo>
                    <a:pt x="1504" y="681"/>
                  </a:lnTo>
                  <a:lnTo>
                    <a:pt x="1497" y="681"/>
                  </a:lnTo>
                  <a:lnTo>
                    <a:pt x="1495" y="679"/>
                  </a:lnTo>
                  <a:lnTo>
                    <a:pt x="1475" y="679"/>
                  </a:lnTo>
                  <a:lnTo>
                    <a:pt x="1473" y="679"/>
                  </a:lnTo>
                  <a:lnTo>
                    <a:pt x="1459" y="679"/>
                  </a:lnTo>
                  <a:lnTo>
                    <a:pt x="1455" y="677"/>
                  </a:lnTo>
                  <a:lnTo>
                    <a:pt x="1453" y="679"/>
                  </a:lnTo>
                  <a:lnTo>
                    <a:pt x="1450" y="679"/>
                  </a:lnTo>
                  <a:lnTo>
                    <a:pt x="1448" y="677"/>
                  </a:lnTo>
                  <a:lnTo>
                    <a:pt x="1440" y="677"/>
                  </a:lnTo>
                  <a:lnTo>
                    <a:pt x="1439" y="675"/>
                  </a:lnTo>
                  <a:lnTo>
                    <a:pt x="1437" y="677"/>
                  </a:lnTo>
                  <a:lnTo>
                    <a:pt x="1430" y="679"/>
                  </a:lnTo>
                  <a:lnTo>
                    <a:pt x="1428" y="679"/>
                  </a:lnTo>
                  <a:lnTo>
                    <a:pt x="1419" y="679"/>
                  </a:lnTo>
                  <a:lnTo>
                    <a:pt x="1413" y="679"/>
                  </a:lnTo>
                  <a:lnTo>
                    <a:pt x="1411" y="677"/>
                  </a:lnTo>
                  <a:lnTo>
                    <a:pt x="1393" y="677"/>
                  </a:lnTo>
                  <a:lnTo>
                    <a:pt x="1391" y="673"/>
                  </a:lnTo>
                  <a:lnTo>
                    <a:pt x="1393" y="672"/>
                  </a:lnTo>
                  <a:lnTo>
                    <a:pt x="1391" y="666"/>
                  </a:lnTo>
                  <a:lnTo>
                    <a:pt x="1388" y="661"/>
                  </a:lnTo>
                  <a:lnTo>
                    <a:pt x="1386" y="661"/>
                  </a:lnTo>
                  <a:lnTo>
                    <a:pt x="1386" y="659"/>
                  </a:lnTo>
                  <a:lnTo>
                    <a:pt x="1384" y="659"/>
                  </a:lnTo>
                  <a:lnTo>
                    <a:pt x="1375" y="650"/>
                  </a:lnTo>
                  <a:lnTo>
                    <a:pt x="1375" y="648"/>
                  </a:lnTo>
                  <a:lnTo>
                    <a:pt x="1373" y="646"/>
                  </a:lnTo>
                  <a:lnTo>
                    <a:pt x="1373" y="639"/>
                  </a:lnTo>
                  <a:lnTo>
                    <a:pt x="1362" y="628"/>
                  </a:lnTo>
                  <a:lnTo>
                    <a:pt x="1358" y="628"/>
                  </a:lnTo>
                  <a:lnTo>
                    <a:pt x="1357" y="628"/>
                  </a:lnTo>
                  <a:lnTo>
                    <a:pt x="1353" y="628"/>
                  </a:lnTo>
                  <a:lnTo>
                    <a:pt x="1346" y="621"/>
                  </a:lnTo>
                  <a:lnTo>
                    <a:pt x="1342" y="621"/>
                  </a:lnTo>
                  <a:lnTo>
                    <a:pt x="1342" y="615"/>
                  </a:lnTo>
                  <a:lnTo>
                    <a:pt x="1346" y="613"/>
                  </a:lnTo>
                  <a:lnTo>
                    <a:pt x="1346" y="612"/>
                  </a:lnTo>
                  <a:lnTo>
                    <a:pt x="1337" y="604"/>
                  </a:lnTo>
                  <a:lnTo>
                    <a:pt x="1337" y="591"/>
                  </a:lnTo>
                  <a:lnTo>
                    <a:pt x="1338" y="586"/>
                  </a:lnTo>
                  <a:lnTo>
                    <a:pt x="1348" y="586"/>
                  </a:lnTo>
                  <a:lnTo>
                    <a:pt x="1351" y="588"/>
                  </a:lnTo>
                  <a:lnTo>
                    <a:pt x="1353" y="590"/>
                  </a:lnTo>
                  <a:lnTo>
                    <a:pt x="1353" y="593"/>
                  </a:lnTo>
                  <a:close/>
                  <a:moveTo>
                    <a:pt x="1431" y="579"/>
                  </a:moveTo>
                  <a:lnTo>
                    <a:pt x="1428" y="579"/>
                  </a:lnTo>
                  <a:lnTo>
                    <a:pt x="1426" y="579"/>
                  </a:lnTo>
                  <a:lnTo>
                    <a:pt x="1428" y="577"/>
                  </a:lnTo>
                  <a:lnTo>
                    <a:pt x="1431" y="577"/>
                  </a:lnTo>
                  <a:lnTo>
                    <a:pt x="1433" y="577"/>
                  </a:lnTo>
                  <a:lnTo>
                    <a:pt x="1433" y="579"/>
                  </a:lnTo>
                  <a:lnTo>
                    <a:pt x="1431" y="579"/>
                  </a:lnTo>
                  <a:close/>
                  <a:moveTo>
                    <a:pt x="1411" y="571"/>
                  </a:moveTo>
                  <a:lnTo>
                    <a:pt x="1409" y="571"/>
                  </a:lnTo>
                  <a:lnTo>
                    <a:pt x="1408" y="571"/>
                  </a:lnTo>
                  <a:lnTo>
                    <a:pt x="1408" y="568"/>
                  </a:lnTo>
                  <a:lnTo>
                    <a:pt x="1409" y="568"/>
                  </a:lnTo>
                  <a:lnTo>
                    <a:pt x="1411" y="568"/>
                  </a:lnTo>
                  <a:lnTo>
                    <a:pt x="1413" y="568"/>
                  </a:lnTo>
                  <a:lnTo>
                    <a:pt x="1413" y="570"/>
                  </a:lnTo>
                  <a:lnTo>
                    <a:pt x="1411" y="571"/>
                  </a:lnTo>
                  <a:close/>
                  <a:moveTo>
                    <a:pt x="1466" y="570"/>
                  </a:moveTo>
                  <a:lnTo>
                    <a:pt x="1464" y="570"/>
                  </a:lnTo>
                  <a:lnTo>
                    <a:pt x="1464" y="566"/>
                  </a:lnTo>
                  <a:lnTo>
                    <a:pt x="1470" y="566"/>
                  </a:lnTo>
                  <a:lnTo>
                    <a:pt x="1470" y="568"/>
                  </a:lnTo>
                  <a:lnTo>
                    <a:pt x="1466" y="570"/>
                  </a:lnTo>
                  <a:close/>
                  <a:moveTo>
                    <a:pt x="1459" y="564"/>
                  </a:moveTo>
                  <a:lnTo>
                    <a:pt x="1459" y="566"/>
                  </a:lnTo>
                  <a:lnTo>
                    <a:pt x="1455" y="566"/>
                  </a:lnTo>
                  <a:lnTo>
                    <a:pt x="1455" y="564"/>
                  </a:lnTo>
                  <a:lnTo>
                    <a:pt x="1457" y="561"/>
                  </a:lnTo>
                  <a:lnTo>
                    <a:pt x="1459" y="561"/>
                  </a:lnTo>
                  <a:lnTo>
                    <a:pt x="1459" y="562"/>
                  </a:lnTo>
                  <a:lnTo>
                    <a:pt x="1459" y="564"/>
                  </a:lnTo>
                  <a:close/>
                  <a:moveTo>
                    <a:pt x="1490" y="561"/>
                  </a:moveTo>
                  <a:lnTo>
                    <a:pt x="1488" y="561"/>
                  </a:lnTo>
                  <a:lnTo>
                    <a:pt x="1486" y="561"/>
                  </a:lnTo>
                  <a:lnTo>
                    <a:pt x="1484" y="561"/>
                  </a:lnTo>
                  <a:lnTo>
                    <a:pt x="1488" y="559"/>
                  </a:lnTo>
                  <a:lnTo>
                    <a:pt x="1490" y="559"/>
                  </a:lnTo>
                  <a:lnTo>
                    <a:pt x="1490" y="561"/>
                  </a:lnTo>
                  <a:close/>
                  <a:moveTo>
                    <a:pt x="1466" y="557"/>
                  </a:moveTo>
                  <a:lnTo>
                    <a:pt x="1464" y="561"/>
                  </a:lnTo>
                  <a:lnTo>
                    <a:pt x="1462" y="561"/>
                  </a:lnTo>
                  <a:lnTo>
                    <a:pt x="1462" y="559"/>
                  </a:lnTo>
                  <a:lnTo>
                    <a:pt x="1462" y="557"/>
                  </a:lnTo>
                  <a:lnTo>
                    <a:pt x="1466" y="557"/>
                  </a:lnTo>
                  <a:close/>
                  <a:moveTo>
                    <a:pt x="1508" y="559"/>
                  </a:moveTo>
                  <a:lnTo>
                    <a:pt x="1508" y="561"/>
                  </a:lnTo>
                  <a:lnTo>
                    <a:pt x="1504" y="561"/>
                  </a:lnTo>
                  <a:lnTo>
                    <a:pt x="1504" y="559"/>
                  </a:lnTo>
                  <a:lnTo>
                    <a:pt x="1504" y="557"/>
                  </a:lnTo>
                  <a:lnTo>
                    <a:pt x="1508" y="557"/>
                  </a:lnTo>
                  <a:lnTo>
                    <a:pt x="1508" y="559"/>
                  </a:lnTo>
                  <a:close/>
                  <a:moveTo>
                    <a:pt x="1551" y="555"/>
                  </a:moveTo>
                  <a:lnTo>
                    <a:pt x="1548" y="555"/>
                  </a:lnTo>
                  <a:lnTo>
                    <a:pt x="1548" y="553"/>
                  </a:lnTo>
                  <a:lnTo>
                    <a:pt x="1548" y="551"/>
                  </a:lnTo>
                  <a:lnTo>
                    <a:pt x="1550" y="551"/>
                  </a:lnTo>
                  <a:lnTo>
                    <a:pt x="1551" y="555"/>
                  </a:lnTo>
                  <a:close/>
                  <a:moveTo>
                    <a:pt x="1477" y="550"/>
                  </a:moveTo>
                  <a:lnTo>
                    <a:pt x="1477" y="551"/>
                  </a:lnTo>
                  <a:lnTo>
                    <a:pt x="1473" y="551"/>
                  </a:lnTo>
                  <a:lnTo>
                    <a:pt x="1473" y="550"/>
                  </a:lnTo>
                  <a:lnTo>
                    <a:pt x="1473" y="548"/>
                  </a:lnTo>
                  <a:lnTo>
                    <a:pt x="1477" y="548"/>
                  </a:lnTo>
                  <a:lnTo>
                    <a:pt x="1477" y="550"/>
                  </a:lnTo>
                  <a:close/>
                  <a:moveTo>
                    <a:pt x="1484" y="550"/>
                  </a:moveTo>
                  <a:lnTo>
                    <a:pt x="1484" y="551"/>
                  </a:lnTo>
                  <a:lnTo>
                    <a:pt x="1482" y="551"/>
                  </a:lnTo>
                  <a:lnTo>
                    <a:pt x="1482" y="550"/>
                  </a:lnTo>
                  <a:lnTo>
                    <a:pt x="1482" y="548"/>
                  </a:lnTo>
                  <a:lnTo>
                    <a:pt x="1484" y="548"/>
                  </a:lnTo>
                  <a:lnTo>
                    <a:pt x="1484" y="550"/>
                  </a:lnTo>
                  <a:close/>
                  <a:moveTo>
                    <a:pt x="1550" y="550"/>
                  </a:moveTo>
                  <a:lnTo>
                    <a:pt x="1548" y="551"/>
                  </a:lnTo>
                  <a:lnTo>
                    <a:pt x="1546" y="551"/>
                  </a:lnTo>
                  <a:lnTo>
                    <a:pt x="1546" y="550"/>
                  </a:lnTo>
                  <a:lnTo>
                    <a:pt x="1546" y="548"/>
                  </a:lnTo>
                  <a:lnTo>
                    <a:pt x="1548" y="548"/>
                  </a:lnTo>
                  <a:lnTo>
                    <a:pt x="1550" y="548"/>
                  </a:lnTo>
                  <a:lnTo>
                    <a:pt x="1550" y="550"/>
                  </a:lnTo>
                  <a:close/>
                  <a:moveTo>
                    <a:pt x="1488" y="546"/>
                  </a:moveTo>
                  <a:lnTo>
                    <a:pt x="1486" y="546"/>
                  </a:lnTo>
                  <a:lnTo>
                    <a:pt x="1484" y="546"/>
                  </a:lnTo>
                  <a:lnTo>
                    <a:pt x="1488" y="542"/>
                  </a:lnTo>
                  <a:lnTo>
                    <a:pt x="1490" y="542"/>
                  </a:lnTo>
                  <a:lnTo>
                    <a:pt x="1491" y="544"/>
                  </a:lnTo>
                  <a:lnTo>
                    <a:pt x="1488" y="546"/>
                  </a:lnTo>
                  <a:close/>
                  <a:moveTo>
                    <a:pt x="1466" y="550"/>
                  </a:moveTo>
                  <a:lnTo>
                    <a:pt x="1462" y="550"/>
                  </a:lnTo>
                  <a:lnTo>
                    <a:pt x="1462" y="548"/>
                  </a:lnTo>
                  <a:lnTo>
                    <a:pt x="1462" y="546"/>
                  </a:lnTo>
                  <a:lnTo>
                    <a:pt x="1464" y="542"/>
                  </a:lnTo>
                  <a:lnTo>
                    <a:pt x="1466" y="542"/>
                  </a:lnTo>
                  <a:lnTo>
                    <a:pt x="1466" y="544"/>
                  </a:lnTo>
                  <a:lnTo>
                    <a:pt x="1466" y="548"/>
                  </a:lnTo>
                  <a:lnTo>
                    <a:pt x="1466" y="550"/>
                  </a:lnTo>
                  <a:close/>
                  <a:moveTo>
                    <a:pt x="1482" y="544"/>
                  </a:moveTo>
                  <a:lnTo>
                    <a:pt x="1480" y="544"/>
                  </a:lnTo>
                  <a:lnTo>
                    <a:pt x="1479" y="542"/>
                  </a:lnTo>
                  <a:lnTo>
                    <a:pt x="1480" y="540"/>
                  </a:lnTo>
                  <a:lnTo>
                    <a:pt x="1482" y="542"/>
                  </a:lnTo>
                  <a:lnTo>
                    <a:pt x="1482" y="544"/>
                  </a:lnTo>
                  <a:close/>
                  <a:moveTo>
                    <a:pt x="1470" y="540"/>
                  </a:moveTo>
                  <a:lnTo>
                    <a:pt x="1468" y="540"/>
                  </a:lnTo>
                  <a:lnTo>
                    <a:pt x="1466" y="539"/>
                  </a:lnTo>
                  <a:lnTo>
                    <a:pt x="1470" y="535"/>
                  </a:lnTo>
                  <a:lnTo>
                    <a:pt x="1471" y="535"/>
                  </a:lnTo>
                  <a:lnTo>
                    <a:pt x="1473" y="539"/>
                  </a:lnTo>
                  <a:lnTo>
                    <a:pt x="1470" y="540"/>
                  </a:lnTo>
                  <a:close/>
                  <a:moveTo>
                    <a:pt x="1497" y="535"/>
                  </a:moveTo>
                  <a:lnTo>
                    <a:pt x="1495" y="535"/>
                  </a:lnTo>
                  <a:lnTo>
                    <a:pt x="1495" y="533"/>
                  </a:lnTo>
                  <a:lnTo>
                    <a:pt x="1493" y="533"/>
                  </a:lnTo>
                  <a:lnTo>
                    <a:pt x="1491" y="531"/>
                  </a:lnTo>
                  <a:lnTo>
                    <a:pt x="1493" y="530"/>
                  </a:lnTo>
                  <a:lnTo>
                    <a:pt x="1495" y="530"/>
                  </a:lnTo>
                  <a:lnTo>
                    <a:pt x="1499" y="531"/>
                  </a:lnTo>
                  <a:lnTo>
                    <a:pt x="1499" y="533"/>
                  </a:lnTo>
                  <a:lnTo>
                    <a:pt x="1497" y="535"/>
                  </a:lnTo>
                  <a:close/>
                  <a:moveTo>
                    <a:pt x="1491" y="530"/>
                  </a:moveTo>
                  <a:lnTo>
                    <a:pt x="1490" y="531"/>
                  </a:lnTo>
                  <a:lnTo>
                    <a:pt x="1480" y="530"/>
                  </a:lnTo>
                  <a:lnTo>
                    <a:pt x="1480" y="526"/>
                  </a:lnTo>
                  <a:lnTo>
                    <a:pt x="1491" y="530"/>
                  </a:lnTo>
                  <a:close/>
                  <a:moveTo>
                    <a:pt x="1479" y="528"/>
                  </a:moveTo>
                  <a:lnTo>
                    <a:pt x="1477" y="528"/>
                  </a:lnTo>
                  <a:lnTo>
                    <a:pt x="1475" y="528"/>
                  </a:lnTo>
                  <a:lnTo>
                    <a:pt x="1475" y="526"/>
                  </a:lnTo>
                  <a:lnTo>
                    <a:pt x="1477" y="526"/>
                  </a:lnTo>
                  <a:lnTo>
                    <a:pt x="1479" y="528"/>
                  </a:lnTo>
                  <a:close/>
                  <a:moveTo>
                    <a:pt x="2293" y="417"/>
                  </a:moveTo>
                  <a:lnTo>
                    <a:pt x="2289" y="415"/>
                  </a:lnTo>
                  <a:lnTo>
                    <a:pt x="2289" y="411"/>
                  </a:lnTo>
                  <a:lnTo>
                    <a:pt x="2293" y="409"/>
                  </a:lnTo>
                  <a:lnTo>
                    <a:pt x="2296" y="415"/>
                  </a:lnTo>
                  <a:lnTo>
                    <a:pt x="2293" y="417"/>
                  </a:lnTo>
                  <a:close/>
                  <a:moveTo>
                    <a:pt x="1825" y="402"/>
                  </a:moveTo>
                  <a:lnTo>
                    <a:pt x="1826" y="404"/>
                  </a:lnTo>
                  <a:lnTo>
                    <a:pt x="1828" y="404"/>
                  </a:lnTo>
                  <a:lnTo>
                    <a:pt x="1830" y="404"/>
                  </a:lnTo>
                  <a:lnTo>
                    <a:pt x="1830" y="406"/>
                  </a:lnTo>
                  <a:lnTo>
                    <a:pt x="1828" y="408"/>
                  </a:lnTo>
                  <a:lnTo>
                    <a:pt x="1826" y="408"/>
                  </a:lnTo>
                  <a:lnTo>
                    <a:pt x="1825" y="404"/>
                  </a:lnTo>
                  <a:lnTo>
                    <a:pt x="1825" y="402"/>
                  </a:lnTo>
                  <a:close/>
                  <a:moveTo>
                    <a:pt x="1681" y="404"/>
                  </a:moveTo>
                  <a:lnTo>
                    <a:pt x="1677" y="406"/>
                  </a:lnTo>
                  <a:lnTo>
                    <a:pt x="1673" y="404"/>
                  </a:lnTo>
                  <a:lnTo>
                    <a:pt x="1673" y="398"/>
                  </a:lnTo>
                  <a:lnTo>
                    <a:pt x="1679" y="398"/>
                  </a:lnTo>
                  <a:lnTo>
                    <a:pt x="1681" y="395"/>
                  </a:lnTo>
                  <a:lnTo>
                    <a:pt x="1690" y="397"/>
                  </a:lnTo>
                  <a:lnTo>
                    <a:pt x="1690" y="402"/>
                  </a:lnTo>
                  <a:lnTo>
                    <a:pt x="1688" y="404"/>
                  </a:lnTo>
                  <a:lnTo>
                    <a:pt x="1681" y="404"/>
                  </a:lnTo>
                  <a:close/>
                  <a:moveTo>
                    <a:pt x="1639" y="391"/>
                  </a:moveTo>
                  <a:lnTo>
                    <a:pt x="1648" y="397"/>
                  </a:lnTo>
                  <a:lnTo>
                    <a:pt x="1655" y="397"/>
                  </a:lnTo>
                  <a:lnTo>
                    <a:pt x="1657" y="400"/>
                  </a:lnTo>
                  <a:lnTo>
                    <a:pt x="1648" y="400"/>
                  </a:lnTo>
                  <a:lnTo>
                    <a:pt x="1644" y="398"/>
                  </a:lnTo>
                  <a:lnTo>
                    <a:pt x="1641" y="398"/>
                  </a:lnTo>
                  <a:lnTo>
                    <a:pt x="1637" y="395"/>
                  </a:lnTo>
                  <a:lnTo>
                    <a:pt x="1637" y="393"/>
                  </a:lnTo>
                  <a:lnTo>
                    <a:pt x="1639" y="391"/>
                  </a:lnTo>
                  <a:close/>
                  <a:moveTo>
                    <a:pt x="1785" y="395"/>
                  </a:moveTo>
                  <a:lnTo>
                    <a:pt x="1781" y="397"/>
                  </a:lnTo>
                  <a:lnTo>
                    <a:pt x="1766" y="395"/>
                  </a:lnTo>
                  <a:lnTo>
                    <a:pt x="1768" y="391"/>
                  </a:lnTo>
                  <a:lnTo>
                    <a:pt x="1775" y="391"/>
                  </a:lnTo>
                  <a:lnTo>
                    <a:pt x="1785" y="391"/>
                  </a:lnTo>
                  <a:lnTo>
                    <a:pt x="1785" y="395"/>
                  </a:lnTo>
                  <a:close/>
                  <a:moveTo>
                    <a:pt x="1930" y="397"/>
                  </a:moveTo>
                  <a:lnTo>
                    <a:pt x="1928" y="397"/>
                  </a:lnTo>
                  <a:lnTo>
                    <a:pt x="1927" y="395"/>
                  </a:lnTo>
                  <a:lnTo>
                    <a:pt x="1927" y="391"/>
                  </a:lnTo>
                  <a:lnTo>
                    <a:pt x="1928" y="391"/>
                  </a:lnTo>
                  <a:lnTo>
                    <a:pt x="1932" y="393"/>
                  </a:lnTo>
                  <a:lnTo>
                    <a:pt x="1932" y="395"/>
                  </a:lnTo>
                  <a:lnTo>
                    <a:pt x="1930" y="397"/>
                  </a:lnTo>
                  <a:close/>
                  <a:moveTo>
                    <a:pt x="1983" y="395"/>
                  </a:moveTo>
                  <a:lnTo>
                    <a:pt x="1981" y="397"/>
                  </a:lnTo>
                  <a:lnTo>
                    <a:pt x="1979" y="395"/>
                  </a:lnTo>
                  <a:lnTo>
                    <a:pt x="1981" y="393"/>
                  </a:lnTo>
                  <a:lnTo>
                    <a:pt x="1981" y="391"/>
                  </a:lnTo>
                  <a:lnTo>
                    <a:pt x="1983" y="391"/>
                  </a:lnTo>
                  <a:lnTo>
                    <a:pt x="1983" y="395"/>
                  </a:lnTo>
                  <a:close/>
                  <a:moveTo>
                    <a:pt x="1661" y="391"/>
                  </a:moveTo>
                  <a:lnTo>
                    <a:pt x="1659" y="391"/>
                  </a:lnTo>
                  <a:lnTo>
                    <a:pt x="1657" y="391"/>
                  </a:lnTo>
                  <a:lnTo>
                    <a:pt x="1655" y="391"/>
                  </a:lnTo>
                  <a:lnTo>
                    <a:pt x="1655" y="389"/>
                  </a:lnTo>
                  <a:lnTo>
                    <a:pt x="1657" y="389"/>
                  </a:lnTo>
                  <a:lnTo>
                    <a:pt x="1659" y="389"/>
                  </a:lnTo>
                  <a:lnTo>
                    <a:pt x="1661" y="389"/>
                  </a:lnTo>
                  <a:lnTo>
                    <a:pt x="1661" y="391"/>
                  </a:lnTo>
                  <a:close/>
                  <a:moveTo>
                    <a:pt x="1817" y="386"/>
                  </a:moveTo>
                  <a:lnTo>
                    <a:pt x="1815" y="386"/>
                  </a:lnTo>
                  <a:lnTo>
                    <a:pt x="1814" y="386"/>
                  </a:lnTo>
                  <a:lnTo>
                    <a:pt x="1814" y="384"/>
                  </a:lnTo>
                  <a:lnTo>
                    <a:pt x="1817" y="382"/>
                  </a:lnTo>
                  <a:lnTo>
                    <a:pt x="1819" y="382"/>
                  </a:lnTo>
                  <a:lnTo>
                    <a:pt x="1821" y="382"/>
                  </a:lnTo>
                  <a:lnTo>
                    <a:pt x="1821" y="384"/>
                  </a:lnTo>
                  <a:lnTo>
                    <a:pt x="1817" y="386"/>
                  </a:lnTo>
                  <a:close/>
                  <a:moveTo>
                    <a:pt x="1399" y="366"/>
                  </a:moveTo>
                  <a:lnTo>
                    <a:pt x="1402" y="369"/>
                  </a:lnTo>
                  <a:lnTo>
                    <a:pt x="1404" y="369"/>
                  </a:lnTo>
                  <a:lnTo>
                    <a:pt x="1406" y="367"/>
                  </a:lnTo>
                  <a:lnTo>
                    <a:pt x="1408" y="369"/>
                  </a:lnTo>
                  <a:lnTo>
                    <a:pt x="1406" y="375"/>
                  </a:lnTo>
                  <a:lnTo>
                    <a:pt x="1400" y="382"/>
                  </a:lnTo>
                  <a:lnTo>
                    <a:pt x="1397" y="382"/>
                  </a:lnTo>
                  <a:lnTo>
                    <a:pt x="1397" y="380"/>
                  </a:lnTo>
                  <a:lnTo>
                    <a:pt x="1389" y="377"/>
                  </a:lnTo>
                  <a:lnTo>
                    <a:pt x="1389" y="371"/>
                  </a:lnTo>
                  <a:lnTo>
                    <a:pt x="1393" y="366"/>
                  </a:lnTo>
                  <a:lnTo>
                    <a:pt x="1399" y="366"/>
                  </a:lnTo>
                  <a:close/>
                  <a:moveTo>
                    <a:pt x="1903" y="378"/>
                  </a:moveTo>
                  <a:lnTo>
                    <a:pt x="1905" y="380"/>
                  </a:lnTo>
                  <a:lnTo>
                    <a:pt x="1910" y="382"/>
                  </a:lnTo>
                  <a:lnTo>
                    <a:pt x="1914" y="387"/>
                  </a:lnTo>
                  <a:lnTo>
                    <a:pt x="1916" y="391"/>
                  </a:lnTo>
                  <a:lnTo>
                    <a:pt x="1914" y="395"/>
                  </a:lnTo>
                  <a:lnTo>
                    <a:pt x="1903" y="389"/>
                  </a:lnTo>
                  <a:lnTo>
                    <a:pt x="1901" y="393"/>
                  </a:lnTo>
                  <a:lnTo>
                    <a:pt x="1892" y="393"/>
                  </a:lnTo>
                  <a:lnTo>
                    <a:pt x="1890" y="391"/>
                  </a:lnTo>
                  <a:lnTo>
                    <a:pt x="1885" y="391"/>
                  </a:lnTo>
                  <a:lnTo>
                    <a:pt x="1883" y="393"/>
                  </a:lnTo>
                  <a:lnTo>
                    <a:pt x="1874" y="386"/>
                  </a:lnTo>
                  <a:lnTo>
                    <a:pt x="1868" y="386"/>
                  </a:lnTo>
                  <a:lnTo>
                    <a:pt x="1866" y="389"/>
                  </a:lnTo>
                  <a:lnTo>
                    <a:pt x="1857" y="389"/>
                  </a:lnTo>
                  <a:lnTo>
                    <a:pt x="1856" y="386"/>
                  </a:lnTo>
                  <a:lnTo>
                    <a:pt x="1856" y="378"/>
                  </a:lnTo>
                  <a:lnTo>
                    <a:pt x="1852" y="378"/>
                  </a:lnTo>
                  <a:lnTo>
                    <a:pt x="1850" y="375"/>
                  </a:lnTo>
                  <a:lnTo>
                    <a:pt x="1852" y="373"/>
                  </a:lnTo>
                  <a:lnTo>
                    <a:pt x="1854" y="373"/>
                  </a:lnTo>
                  <a:lnTo>
                    <a:pt x="1859" y="367"/>
                  </a:lnTo>
                  <a:lnTo>
                    <a:pt x="1863" y="367"/>
                  </a:lnTo>
                  <a:lnTo>
                    <a:pt x="1865" y="369"/>
                  </a:lnTo>
                  <a:lnTo>
                    <a:pt x="1868" y="369"/>
                  </a:lnTo>
                  <a:lnTo>
                    <a:pt x="1876" y="373"/>
                  </a:lnTo>
                  <a:lnTo>
                    <a:pt x="1877" y="373"/>
                  </a:lnTo>
                  <a:lnTo>
                    <a:pt x="1881" y="375"/>
                  </a:lnTo>
                  <a:lnTo>
                    <a:pt x="1883" y="375"/>
                  </a:lnTo>
                  <a:lnTo>
                    <a:pt x="1885" y="378"/>
                  </a:lnTo>
                  <a:lnTo>
                    <a:pt x="1887" y="378"/>
                  </a:lnTo>
                  <a:lnTo>
                    <a:pt x="1888" y="366"/>
                  </a:lnTo>
                  <a:lnTo>
                    <a:pt x="1892" y="360"/>
                  </a:lnTo>
                  <a:lnTo>
                    <a:pt x="1894" y="358"/>
                  </a:lnTo>
                  <a:lnTo>
                    <a:pt x="1897" y="366"/>
                  </a:lnTo>
                  <a:lnTo>
                    <a:pt x="1903" y="371"/>
                  </a:lnTo>
                  <a:lnTo>
                    <a:pt x="1903" y="378"/>
                  </a:lnTo>
                  <a:close/>
                  <a:moveTo>
                    <a:pt x="1619" y="336"/>
                  </a:moveTo>
                  <a:lnTo>
                    <a:pt x="1617" y="336"/>
                  </a:lnTo>
                  <a:lnTo>
                    <a:pt x="1617" y="335"/>
                  </a:lnTo>
                  <a:lnTo>
                    <a:pt x="1615" y="333"/>
                  </a:lnTo>
                  <a:lnTo>
                    <a:pt x="1615" y="329"/>
                  </a:lnTo>
                  <a:lnTo>
                    <a:pt x="1617" y="329"/>
                  </a:lnTo>
                  <a:lnTo>
                    <a:pt x="1619" y="331"/>
                  </a:lnTo>
                  <a:lnTo>
                    <a:pt x="1619" y="333"/>
                  </a:lnTo>
                  <a:lnTo>
                    <a:pt x="1619" y="335"/>
                  </a:lnTo>
                  <a:lnTo>
                    <a:pt x="1619" y="336"/>
                  </a:lnTo>
                  <a:close/>
                  <a:moveTo>
                    <a:pt x="1817" y="335"/>
                  </a:moveTo>
                  <a:lnTo>
                    <a:pt x="1812" y="335"/>
                  </a:lnTo>
                  <a:lnTo>
                    <a:pt x="1812" y="333"/>
                  </a:lnTo>
                  <a:lnTo>
                    <a:pt x="1814" y="331"/>
                  </a:lnTo>
                  <a:lnTo>
                    <a:pt x="1814" y="329"/>
                  </a:lnTo>
                  <a:lnTo>
                    <a:pt x="1817" y="329"/>
                  </a:lnTo>
                  <a:lnTo>
                    <a:pt x="1817" y="335"/>
                  </a:lnTo>
                  <a:close/>
                  <a:moveTo>
                    <a:pt x="1883" y="318"/>
                  </a:moveTo>
                  <a:lnTo>
                    <a:pt x="1883" y="320"/>
                  </a:lnTo>
                  <a:lnTo>
                    <a:pt x="1881" y="320"/>
                  </a:lnTo>
                  <a:lnTo>
                    <a:pt x="1881" y="318"/>
                  </a:lnTo>
                  <a:lnTo>
                    <a:pt x="1881" y="316"/>
                  </a:lnTo>
                  <a:lnTo>
                    <a:pt x="1883" y="316"/>
                  </a:lnTo>
                  <a:lnTo>
                    <a:pt x="1883" y="318"/>
                  </a:lnTo>
                  <a:close/>
                  <a:moveTo>
                    <a:pt x="1901" y="322"/>
                  </a:moveTo>
                  <a:lnTo>
                    <a:pt x="1899" y="324"/>
                  </a:lnTo>
                  <a:lnTo>
                    <a:pt x="1896" y="320"/>
                  </a:lnTo>
                  <a:lnTo>
                    <a:pt x="1896" y="318"/>
                  </a:lnTo>
                  <a:lnTo>
                    <a:pt x="1897" y="315"/>
                  </a:lnTo>
                  <a:lnTo>
                    <a:pt x="1901" y="318"/>
                  </a:lnTo>
                  <a:lnTo>
                    <a:pt x="1901" y="322"/>
                  </a:lnTo>
                  <a:close/>
                  <a:moveTo>
                    <a:pt x="1894" y="318"/>
                  </a:moveTo>
                  <a:lnTo>
                    <a:pt x="1894" y="322"/>
                  </a:lnTo>
                  <a:lnTo>
                    <a:pt x="1890" y="324"/>
                  </a:lnTo>
                  <a:lnTo>
                    <a:pt x="1896" y="324"/>
                  </a:lnTo>
                  <a:lnTo>
                    <a:pt x="1897" y="329"/>
                  </a:lnTo>
                  <a:lnTo>
                    <a:pt x="1894" y="331"/>
                  </a:lnTo>
                  <a:lnTo>
                    <a:pt x="1890" y="329"/>
                  </a:lnTo>
                  <a:lnTo>
                    <a:pt x="1883" y="327"/>
                  </a:lnTo>
                  <a:lnTo>
                    <a:pt x="1883" y="322"/>
                  </a:lnTo>
                  <a:lnTo>
                    <a:pt x="1888" y="322"/>
                  </a:lnTo>
                  <a:lnTo>
                    <a:pt x="1887" y="320"/>
                  </a:lnTo>
                  <a:lnTo>
                    <a:pt x="1887" y="318"/>
                  </a:lnTo>
                  <a:lnTo>
                    <a:pt x="1888" y="316"/>
                  </a:lnTo>
                  <a:lnTo>
                    <a:pt x="1890" y="315"/>
                  </a:lnTo>
                  <a:lnTo>
                    <a:pt x="1892" y="315"/>
                  </a:lnTo>
                  <a:lnTo>
                    <a:pt x="1894" y="311"/>
                  </a:lnTo>
                  <a:lnTo>
                    <a:pt x="1897" y="313"/>
                  </a:lnTo>
                  <a:lnTo>
                    <a:pt x="1892" y="316"/>
                  </a:lnTo>
                  <a:lnTo>
                    <a:pt x="1894" y="318"/>
                  </a:lnTo>
                  <a:close/>
                  <a:moveTo>
                    <a:pt x="1420" y="5"/>
                  </a:moveTo>
                  <a:lnTo>
                    <a:pt x="1428" y="9"/>
                  </a:lnTo>
                  <a:lnTo>
                    <a:pt x="1435" y="12"/>
                  </a:lnTo>
                  <a:lnTo>
                    <a:pt x="1439" y="12"/>
                  </a:lnTo>
                  <a:lnTo>
                    <a:pt x="1440" y="10"/>
                  </a:lnTo>
                  <a:lnTo>
                    <a:pt x="1442" y="10"/>
                  </a:lnTo>
                  <a:lnTo>
                    <a:pt x="1442" y="9"/>
                  </a:lnTo>
                  <a:lnTo>
                    <a:pt x="1444" y="9"/>
                  </a:lnTo>
                  <a:lnTo>
                    <a:pt x="1446" y="9"/>
                  </a:lnTo>
                  <a:lnTo>
                    <a:pt x="1448" y="7"/>
                  </a:lnTo>
                  <a:lnTo>
                    <a:pt x="1451" y="5"/>
                  </a:lnTo>
                  <a:lnTo>
                    <a:pt x="1453" y="5"/>
                  </a:lnTo>
                  <a:lnTo>
                    <a:pt x="1455" y="5"/>
                  </a:lnTo>
                  <a:lnTo>
                    <a:pt x="1457" y="5"/>
                  </a:lnTo>
                  <a:lnTo>
                    <a:pt x="1459" y="7"/>
                  </a:lnTo>
                  <a:lnTo>
                    <a:pt x="1460" y="9"/>
                  </a:lnTo>
                  <a:lnTo>
                    <a:pt x="1460" y="10"/>
                  </a:lnTo>
                  <a:lnTo>
                    <a:pt x="1460" y="12"/>
                  </a:lnTo>
                  <a:lnTo>
                    <a:pt x="1462" y="12"/>
                  </a:lnTo>
                  <a:lnTo>
                    <a:pt x="1464" y="14"/>
                  </a:lnTo>
                  <a:lnTo>
                    <a:pt x="1479" y="20"/>
                  </a:lnTo>
                  <a:lnTo>
                    <a:pt x="1488" y="14"/>
                  </a:lnTo>
                  <a:lnTo>
                    <a:pt x="1502" y="12"/>
                  </a:lnTo>
                  <a:lnTo>
                    <a:pt x="1517" y="10"/>
                  </a:lnTo>
                  <a:lnTo>
                    <a:pt x="1524" y="16"/>
                  </a:lnTo>
                  <a:lnTo>
                    <a:pt x="1528" y="20"/>
                  </a:lnTo>
                  <a:lnTo>
                    <a:pt x="1530" y="20"/>
                  </a:lnTo>
                  <a:lnTo>
                    <a:pt x="1530" y="21"/>
                  </a:lnTo>
                  <a:lnTo>
                    <a:pt x="1531" y="23"/>
                  </a:lnTo>
                  <a:lnTo>
                    <a:pt x="1537" y="23"/>
                  </a:lnTo>
                  <a:lnTo>
                    <a:pt x="1542" y="23"/>
                  </a:lnTo>
                  <a:lnTo>
                    <a:pt x="1544" y="23"/>
                  </a:lnTo>
                  <a:lnTo>
                    <a:pt x="1546" y="25"/>
                  </a:lnTo>
                  <a:lnTo>
                    <a:pt x="1550" y="25"/>
                  </a:lnTo>
                  <a:lnTo>
                    <a:pt x="1553" y="23"/>
                  </a:lnTo>
                  <a:lnTo>
                    <a:pt x="1555" y="23"/>
                  </a:lnTo>
                  <a:lnTo>
                    <a:pt x="1559" y="23"/>
                  </a:lnTo>
                  <a:lnTo>
                    <a:pt x="1561" y="21"/>
                  </a:lnTo>
                  <a:lnTo>
                    <a:pt x="1562" y="23"/>
                  </a:lnTo>
                  <a:lnTo>
                    <a:pt x="1564" y="23"/>
                  </a:lnTo>
                  <a:lnTo>
                    <a:pt x="1566" y="21"/>
                  </a:lnTo>
                  <a:lnTo>
                    <a:pt x="1568" y="21"/>
                  </a:lnTo>
                  <a:lnTo>
                    <a:pt x="1570" y="21"/>
                  </a:lnTo>
                  <a:lnTo>
                    <a:pt x="1572" y="21"/>
                  </a:lnTo>
                  <a:lnTo>
                    <a:pt x="1572" y="23"/>
                  </a:lnTo>
                  <a:lnTo>
                    <a:pt x="1575" y="23"/>
                  </a:lnTo>
                  <a:lnTo>
                    <a:pt x="1575" y="27"/>
                  </a:lnTo>
                  <a:lnTo>
                    <a:pt x="1572" y="30"/>
                  </a:lnTo>
                  <a:lnTo>
                    <a:pt x="1572" y="34"/>
                  </a:lnTo>
                  <a:lnTo>
                    <a:pt x="1573" y="36"/>
                  </a:lnTo>
                  <a:lnTo>
                    <a:pt x="1572" y="38"/>
                  </a:lnTo>
                  <a:lnTo>
                    <a:pt x="1572" y="40"/>
                  </a:lnTo>
                  <a:lnTo>
                    <a:pt x="1573" y="43"/>
                  </a:lnTo>
                  <a:lnTo>
                    <a:pt x="1573" y="47"/>
                  </a:lnTo>
                  <a:lnTo>
                    <a:pt x="1573" y="49"/>
                  </a:lnTo>
                  <a:lnTo>
                    <a:pt x="1575" y="49"/>
                  </a:lnTo>
                  <a:lnTo>
                    <a:pt x="1579" y="51"/>
                  </a:lnTo>
                  <a:lnTo>
                    <a:pt x="1579" y="52"/>
                  </a:lnTo>
                  <a:lnTo>
                    <a:pt x="1579" y="54"/>
                  </a:lnTo>
                  <a:lnTo>
                    <a:pt x="1582" y="58"/>
                  </a:lnTo>
                  <a:lnTo>
                    <a:pt x="1584" y="58"/>
                  </a:lnTo>
                  <a:lnTo>
                    <a:pt x="1586" y="58"/>
                  </a:lnTo>
                  <a:lnTo>
                    <a:pt x="1593" y="58"/>
                  </a:lnTo>
                  <a:lnTo>
                    <a:pt x="1602" y="58"/>
                  </a:lnTo>
                  <a:lnTo>
                    <a:pt x="1608" y="61"/>
                  </a:lnTo>
                  <a:lnTo>
                    <a:pt x="1608" y="65"/>
                  </a:lnTo>
                  <a:lnTo>
                    <a:pt x="1608" y="72"/>
                  </a:lnTo>
                  <a:lnTo>
                    <a:pt x="1608" y="76"/>
                  </a:lnTo>
                  <a:lnTo>
                    <a:pt x="1612" y="76"/>
                  </a:lnTo>
                  <a:lnTo>
                    <a:pt x="1613" y="76"/>
                  </a:lnTo>
                  <a:lnTo>
                    <a:pt x="1615" y="76"/>
                  </a:lnTo>
                  <a:lnTo>
                    <a:pt x="1617" y="76"/>
                  </a:lnTo>
                  <a:lnTo>
                    <a:pt x="1621" y="76"/>
                  </a:lnTo>
                  <a:lnTo>
                    <a:pt x="1623" y="78"/>
                  </a:lnTo>
                  <a:lnTo>
                    <a:pt x="1624" y="80"/>
                  </a:lnTo>
                  <a:lnTo>
                    <a:pt x="1626" y="81"/>
                  </a:lnTo>
                  <a:lnTo>
                    <a:pt x="1628" y="81"/>
                  </a:lnTo>
                  <a:lnTo>
                    <a:pt x="1630" y="80"/>
                  </a:lnTo>
                  <a:lnTo>
                    <a:pt x="1632" y="80"/>
                  </a:lnTo>
                  <a:lnTo>
                    <a:pt x="1633" y="80"/>
                  </a:lnTo>
                  <a:lnTo>
                    <a:pt x="1633" y="81"/>
                  </a:lnTo>
                  <a:lnTo>
                    <a:pt x="1635" y="81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9" y="85"/>
                  </a:lnTo>
                  <a:lnTo>
                    <a:pt x="1639" y="87"/>
                  </a:lnTo>
                  <a:lnTo>
                    <a:pt x="1644" y="87"/>
                  </a:lnTo>
                  <a:lnTo>
                    <a:pt x="1644" y="91"/>
                  </a:lnTo>
                  <a:lnTo>
                    <a:pt x="1643" y="96"/>
                  </a:lnTo>
                  <a:lnTo>
                    <a:pt x="1639" y="107"/>
                  </a:lnTo>
                  <a:lnTo>
                    <a:pt x="1639" y="105"/>
                  </a:lnTo>
                  <a:lnTo>
                    <a:pt x="1637" y="103"/>
                  </a:lnTo>
                  <a:lnTo>
                    <a:pt x="1632" y="103"/>
                  </a:lnTo>
                  <a:lnTo>
                    <a:pt x="1630" y="105"/>
                  </a:lnTo>
                  <a:lnTo>
                    <a:pt x="1624" y="107"/>
                  </a:lnTo>
                  <a:lnTo>
                    <a:pt x="1623" y="109"/>
                  </a:lnTo>
                  <a:lnTo>
                    <a:pt x="1615" y="114"/>
                  </a:lnTo>
                  <a:lnTo>
                    <a:pt x="1615" y="122"/>
                  </a:lnTo>
                  <a:lnTo>
                    <a:pt x="1613" y="131"/>
                  </a:lnTo>
                  <a:lnTo>
                    <a:pt x="1612" y="134"/>
                  </a:lnTo>
                  <a:lnTo>
                    <a:pt x="1613" y="145"/>
                  </a:lnTo>
                  <a:lnTo>
                    <a:pt x="1613" y="151"/>
                  </a:lnTo>
                  <a:lnTo>
                    <a:pt x="1604" y="153"/>
                  </a:lnTo>
                  <a:lnTo>
                    <a:pt x="1599" y="156"/>
                  </a:lnTo>
                  <a:lnTo>
                    <a:pt x="1599" y="160"/>
                  </a:lnTo>
                  <a:lnTo>
                    <a:pt x="1604" y="154"/>
                  </a:lnTo>
                  <a:lnTo>
                    <a:pt x="1615" y="171"/>
                  </a:lnTo>
                  <a:lnTo>
                    <a:pt x="1617" y="174"/>
                  </a:lnTo>
                  <a:lnTo>
                    <a:pt x="1635" y="173"/>
                  </a:lnTo>
                  <a:lnTo>
                    <a:pt x="1644" y="173"/>
                  </a:lnTo>
                  <a:lnTo>
                    <a:pt x="1657" y="173"/>
                  </a:lnTo>
                  <a:lnTo>
                    <a:pt x="1672" y="173"/>
                  </a:lnTo>
                  <a:lnTo>
                    <a:pt x="1675" y="174"/>
                  </a:lnTo>
                  <a:lnTo>
                    <a:pt x="1686" y="174"/>
                  </a:lnTo>
                  <a:lnTo>
                    <a:pt x="1695" y="174"/>
                  </a:lnTo>
                  <a:lnTo>
                    <a:pt x="1706" y="174"/>
                  </a:lnTo>
                  <a:lnTo>
                    <a:pt x="1715" y="173"/>
                  </a:lnTo>
                  <a:lnTo>
                    <a:pt x="1719" y="173"/>
                  </a:lnTo>
                  <a:lnTo>
                    <a:pt x="1726" y="171"/>
                  </a:lnTo>
                  <a:lnTo>
                    <a:pt x="1732" y="167"/>
                  </a:lnTo>
                  <a:lnTo>
                    <a:pt x="1734" y="167"/>
                  </a:lnTo>
                  <a:lnTo>
                    <a:pt x="1735" y="165"/>
                  </a:lnTo>
                  <a:lnTo>
                    <a:pt x="1739" y="165"/>
                  </a:lnTo>
                  <a:lnTo>
                    <a:pt x="1743" y="165"/>
                  </a:lnTo>
                  <a:lnTo>
                    <a:pt x="1746" y="163"/>
                  </a:lnTo>
                  <a:lnTo>
                    <a:pt x="1750" y="165"/>
                  </a:lnTo>
                  <a:lnTo>
                    <a:pt x="1752" y="165"/>
                  </a:lnTo>
                  <a:lnTo>
                    <a:pt x="1755" y="165"/>
                  </a:lnTo>
                  <a:lnTo>
                    <a:pt x="1763" y="165"/>
                  </a:lnTo>
                  <a:lnTo>
                    <a:pt x="1765" y="167"/>
                  </a:lnTo>
                  <a:lnTo>
                    <a:pt x="1766" y="169"/>
                  </a:lnTo>
                  <a:lnTo>
                    <a:pt x="1768" y="173"/>
                  </a:lnTo>
                  <a:lnTo>
                    <a:pt x="1777" y="171"/>
                  </a:lnTo>
                  <a:lnTo>
                    <a:pt x="1788" y="171"/>
                  </a:lnTo>
                  <a:lnTo>
                    <a:pt x="1797" y="171"/>
                  </a:lnTo>
                  <a:lnTo>
                    <a:pt x="1810" y="167"/>
                  </a:lnTo>
                  <a:lnTo>
                    <a:pt x="1819" y="165"/>
                  </a:lnTo>
                  <a:lnTo>
                    <a:pt x="1828" y="162"/>
                  </a:lnTo>
                  <a:lnTo>
                    <a:pt x="1837" y="160"/>
                  </a:lnTo>
                  <a:lnTo>
                    <a:pt x="1843" y="160"/>
                  </a:lnTo>
                  <a:lnTo>
                    <a:pt x="1852" y="162"/>
                  </a:lnTo>
                  <a:lnTo>
                    <a:pt x="1854" y="163"/>
                  </a:lnTo>
                  <a:lnTo>
                    <a:pt x="1861" y="165"/>
                  </a:lnTo>
                  <a:lnTo>
                    <a:pt x="1866" y="165"/>
                  </a:lnTo>
                  <a:lnTo>
                    <a:pt x="1872" y="163"/>
                  </a:lnTo>
                  <a:lnTo>
                    <a:pt x="1877" y="162"/>
                  </a:lnTo>
                  <a:lnTo>
                    <a:pt x="1881" y="160"/>
                  </a:lnTo>
                  <a:lnTo>
                    <a:pt x="1885" y="156"/>
                  </a:lnTo>
                  <a:lnTo>
                    <a:pt x="1887" y="154"/>
                  </a:lnTo>
                  <a:lnTo>
                    <a:pt x="1888" y="154"/>
                  </a:lnTo>
                  <a:lnTo>
                    <a:pt x="1890" y="156"/>
                  </a:lnTo>
                  <a:lnTo>
                    <a:pt x="1892" y="156"/>
                  </a:lnTo>
                  <a:lnTo>
                    <a:pt x="1896" y="156"/>
                  </a:lnTo>
                  <a:lnTo>
                    <a:pt x="1901" y="156"/>
                  </a:lnTo>
                  <a:lnTo>
                    <a:pt x="1903" y="156"/>
                  </a:lnTo>
                  <a:lnTo>
                    <a:pt x="1905" y="156"/>
                  </a:lnTo>
                  <a:lnTo>
                    <a:pt x="1910" y="156"/>
                  </a:lnTo>
                  <a:lnTo>
                    <a:pt x="1912" y="158"/>
                  </a:lnTo>
                  <a:lnTo>
                    <a:pt x="1919" y="154"/>
                  </a:lnTo>
                  <a:lnTo>
                    <a:pt x="1923" y="154"/>
                  </a:lnTo>
                  <a:lnTo>
                    <a:pt x="1925" y="154"/>
                  </a:lnTo>
                  <a:lnTo>
                    <a:pt x="1928" y="156"/>
                  </a:lnTo>
                  <a:lnTo>
                    <a:pt x="1937" y="156"/>
                  </a:lnTo>
                  <a:lnTo>
                    <a:pt x="1945" y="158"/>
                  </a:lnTo>
                  <a:lnTo>
                    <a:pt x="1954" y="158"/>
                  </a:lnTo>
                  <a:lnTo>
                    <a:pt x="1961" y="158"/>
                  </a:lnTo>
                  <a:lnTo>
                    <a:pt x="1967" y="162"/>
                  </a:lnTo>
                  <a:lnTo>
                    <a:pt x="1972" y="163"/>
                  </a:lnTo>
                  <a:lnTo>
                    <a:pt x="1976" y="163"/>
                  </a:lnTo>
                  <a:lnTo>
                    <a:pt x="1979" y="162"/>
                  </a:lnTo>
                  <a:lnTo>
                    <a:pt x="1983" y="158"/>
                  </a:lnTo>
                  <a:lnTo>
                    <a:pt x="1987" y="153"/>
                  </a:lnTo>
                  <a:lnTo>
                    <a:pt x="1990" y="145"/>
                  </a:lnTo>
                  <a:lnTo>
                    <a:pt x="1992" y="145"/>
                  </a:lnTo>
                  <a:lnTo>
                    <a:pt x="1994" y="138"/>
                  </a:lnTo>
                  <a:lnTo>
                    <a:pt x="1999" y="132"/>
                  </a:lnTo>
                  <a:lnTo>
                    <a:pt x="2003" y="127"/>
                  </a:lnTo>
                  <a:lnTo>
                    <a:pt x="2008" y="120"/>
                  </a:lnTo>
                  <a:lnTo>
                    <a:pt x="2008" y="114"/>
                  </a:lnTo>
                  <a:lnTo>
                    <a:pt x="2010" y="116"/>
                  </a:lnTo>
                  <a:lnTo>
                    <a:pt x="2010" y="118"/>
                  </a:lnTo>
                  <a:lnTo>
                    <a:pt x="2012" y="116"/>
                  </a:lnTo>
                  <a:lnTo>
                    <a:pt x="2014" y="116"/>
                  </a:lnTo>
                  <a:lnTo>
                    <a:pt x="2016" y="114"/>
                  </a:lnTo>
                  <a:lnTo>
                    <a:pt x="2016" y="116"/>
                  </a:lnTo>
                  <a:lnTo>
                    <a:pt x="2018" y="116"/>
                  </a:lnTo>
                  <a:lnTo>
                    <a:pt x="2019" y="114"/>
                  </a:lnTo>
                  <a:lnTo>
                    <a:pt x="2019" y="112"/>
                  </a:lnTo>
                  <a:lnTo>
                    <a:pt x="2021" y="114"/>
                  </a:lnTo>
                  <a:lnTo>
                    <a:pt x="2023" y="116"/>
                  </a:lnTo>
                  <a:lnTo>
                    <a:pt x="2023" y="118"/>
                  </a:lnTo>
                  <a:lnTo>
                    <a:pt x="2025" y="118"/>
                  </a:lnTo>
                  <a:lnTo>
                    <a:pt x="2027" y="120"/>
                  </a:lnTo>
                  <a:lnTo>
                    <a:pt x="2029" y="118"/>
                  </a:lnTo>
                  <a:lnTo>
                    <a:pt x="2030" y="118"/>
                  </a:lnTo>
                  <a:lnTo>
                    <a:pt x="2032" y="123"/>
                  </a:lnTo>
                  <a:lnTo>
                    <a:pt x="2034" y="125"/>
                  </a:lnTo>
                  <a:lnTo>
                    <a:pt x="2036" y="125"/>
                  </a:lnTo>
                  <a:lnTo>
                    <a:pt x="2039" y="127"/>
                  </a:lnTo>
                  <a:lnTo>
                    <a:pt x="2041" y="127"/>
                  </a:lnTo>
                  <a:lnTo>
                    <a:pt x="2043" y="127"/>
                  </a:lnTo>
                  <a:lnTo>
                    <a:pt x="2043" y="125"/>
                  </a:lnTo>
                  <a:lnTo>
                    <a:pt x="2047" y="125"/>
                  </a:lnTo>
                  <a:lnTo>
                    <a:pt x="2050" y="125"/>
                  </a:lnTo>
                  <a:lnTo>
                    <a:pt x="2052" y="123"/>
                  </a:lnTo>
                  <a:lnTo>
                    <a:pt x="2054" y="123"/>
                  </a:lnTo>
                  <a:lnTo>
                    <a:pt x="2058" y="122"/>
                  </a:lnTo>
                  <a:lnTo>
                    <a:pt x="2061" y="122"/>
                  </a:lnTo>
                  <a:lnTo>
                    <a:pt x="2063" y="122"/>
                  </a:lnTo>
                  <a:lnTo>
                    <a:pt x="2065" y="120"/>
                  </a:lnTo>
                  <a:lnTo>
                    <a:pt x="2067" y="120"/>
                  </a:lnTo>
                  <a:lnTo>
                    <a:pt x="2069" y="122"/>
                  </a:lnTo>
                  <a:lnTo>
                    <a:pt x="2069" y="120"/>
                  </a:lnTo>
                  <a:lnTo>
                    <a:pt x="2070" y="120"/>
                  </a:lnTo>
                  <a:lnTo>
                    <a:pt x="2072" y="120"/>
                  </a:lnTo>
                  <a:lnTo>
                    <a:pt x="2072" y="116"/>
                  </a:lnTo>
                  <a:lnTo>
                    <a:pt x="2074" y="116"/>
                  </a:lnTo>
                  <a:lnTo>
                    <a:pt x="2076" y="116"/>
                  </a:lnTo>
                  <a:lnTo>
                    <a:pt x="2078" y="116"/>
                  </a:lnTo>
                  <a:lnTo>
                    <a:pt x="2078" y="118"/>
                  </a:lnTo>
                  <a:lnTo>
                    <a:pt x="2080" y="118"/>
                  </a:lnTo>
                  <a:lnTo>
                    <a:pt x="2080" y="120"/>
                  </a:lnTo>
                  <a:lnTo>
                    <a:pt x="2080" y="122"/>
                  </a:lnTo>
                  <a:lnTo>
                    <a:pt x="2081" y="122"/>
                  </a:lnTo>
                  <a:lnTo>
                    <a:pt x="2083" y="122"/>
                  </a:lnTo>
                  <a:lnTo>
                    <a:pt x="2085" y="122"/>
                  </a:lnTo>
                  <a:lnTo>
                    <a:pt x="2085" y="120"/>
                  </a:lnTo>
                  <a:lnTo>
                    <a:pt x="2083" y="120"/>
                  </a:lnTo>
                  <a:lnTo>
                    <a:pt x="2083" y="118"/>
                  </a:lnTo>
                  <a:lnTo>
                    <a:pt x="2085" y="118"/>
                  </a:lnTo>
                  <a:lnTo>
                    <a:pt x="2087" y="118"/>
                  </a:lnTo>
                  <a:lnTo>
                    <a:pt x="2087" y="120"/>
                  </a:lnTo>
                  <a:lnTo>
                    <a:pt x="2089" y="120"/>
                  </a:lnTo>
                  <a:lnTo>
                    <a:pt x="2090" y="120"/>
                  </a:lnTo>
                  <a:lnTo>
                    <a:pt x="2090" y="118"/>
                  </a:lnTo>
                  <a:lnTo>
                    <a:pt x="2094" y="118"/>
                  </a:lnTo>
                  <a:lnTo>
                    <a:pt x="2096" y="118"/>
                  </a:lnTo>
                  <a:lnTo>
                    <a:pt x="2098" y="118"/>
                  </a:lnTo>
                  <a:lnTo>
                    <a:pt x="2101" y="120"/>
                  </a:lnTo>
                  <a:lnTo>
                    <a:pt x="2103" y="122"/>
                  </a:lnTo>
                  <a:lnTo>
                    <a:pt x="2105" y="123"/>
                  </a:lnTo>
                  <a:lnTo>
                    <a:pt x="2107" y="125"/>
                  </a:lnTo>
                  <a:lnTo>
                    <a:pt x="2109" y="125"/>
                  </a:lnTo>
                  <a:lnTo>
                    <a:pt x="2110" y="125"/>
                  </a:lnTo>
                  <a:lnTo>
                    <a:pt x="2112" y="127"/>
                  </a:lnTo>
                  <a:lnTo>
                    <a:pt x="2112" y="129"/>
                  </a:lnTo>
                  <a:lnTo>
                    <a:pt x="2114" y="129"/>
                  </a:lnTo>
                  <a:lnTo>
                    <a:pt x="2116" y="129"/>
                  </a:lnTo>
                  <a:lnTo>
                    <a:pt x="2118" y="131"/>
                  </a:lnTo>
                  <a:lnTo>
                    <a:pt x="2120" y="131"/>
                  </a:lnTo>
                  <a:lnTo>
                    <a:pt x="2121" y="131"/>
                  </a:lnTo>
                  <a:lnTo>
                    <a:pt x="2123" y="132"/>
                  </a:lnTo>
                  <a:lnTo>
                    <a:pt x="2125" y="132"/>
                  </a:lnTo>
                  <a:lnTo>
                    <a:pt x="2127" y="132"/>
                  </a:lnTo>
                  <a:lnTo>
                    <a:pt x="2129" y="134"/>
                  </a:lnTo>
                  <a:lnTo>
                    <a:pt x="2130" y="132"/>
                  </a:lnTo>
                  <a:lnTo>
                    <a:pt x="2134" y="132"/>
                  </a:lnTo>
                  <a:lnTo>
                    <a:pt x="2138" y="138"/>
                  </a:lnTo>
                  <a:lnTo>
                    <a:pt x="2140" y="140"/>
                  </a:lnTo>
                  <a:lnTo>
                    <a:pt x="2141" y="143"/>
                  </a:lnTo>
                  <a:lnTo>
                    <a:pt x="2143" y="143"/>
                  </a:lnTo>
                  <a:lnTo>
                    <a:pt x="2145" y="143"/>
                  </a:lnTo>
                  <a:lnTo>
                    <a:pt x="2147" y="143"/>
                  </a:lnTo>
                  <a:lnTo>
                    <a:pt x="2149" y="145"/>
                  </a:lnTo>
                  <a:lnTo>
                    <a:pt x="2151" y="143"/>
                  </a:lnTo>
                  <a:lnTo>
                    <a:pt x="2156" y="143"/>
                  </a:lnTo>
                  <a:lnTo>
                    <a:pt x="2160" y="143"/>
                  </a:lnTo>
                  <a:lnTo>
                    <a:pt x="2163" y="142"/>
                  </a:lnTo>
                  <a:lnTo>
                    <a:pt x="2165" y="142"/>
                  </a:lnTo>
                  <a:lnTo>
                    <a:pt x="2169" y="142"/>
                  </a:lnTo>
                  <a:lnTo>
                    <a:pt x="2176" y="143"/>
                  </a:lnTo>
                  <a:lnTo>
                    <a:pt x="2187" y="143"/>
                  </a:lnTo>
                  <a:lnTo>
                    <a:pt x="2192" y="143"/>
                  </a:lnTo>
                  <a:lnTo>
                    <a:pt x="2194" y="145"/>
                  </a:lnTo>
                  <a:lnTo>
                    <a:pt x="2196" y="145"/>
                  </a:lnTo>
                  <a:lnTo>
                    <a:pt x="2198" y="145"/>
                  </a:lnTo>
                  <a:lnTo>
                    <a:pt x="2200" y="143"/>
                  </a:lnTo>
                  <a:lnTo>
                    <a:pt x="2200" y="145"/>
                  </a:lnTo>
                  <a:lnTo>
                    <a:pt x="2203" y="145"/>
                  </a:lnTo>
                  <a:lnTo>
                    <a:pt x="2211" y="140"/>
                  </a:lnTo>
                  <a:lnTo>
                    <a:pt x="2218" y="132"/>
                  </a:lnTo>
                  <a:lnTo>
                    <a:pt x="2220" y="129"/>
                  </a:lnTo>
                  <a:lnTo>
                    <a:pt x="2223" y="127"/>
                  </a:lnTo>
                  <a:lnTo>
                    <a:pt x="2225" y="129"/>
                  </a:lnTo>
                  <a:lnTo>
                    <a:pt x="2227" y="129"/>
                  </a:lnTo>
                  <a:lnTo>
                    <a:pt x="2231" y="127"/>
                  </a:lnTo>
                  <a:lnTo>
                    <a:pt x="2232" y="127"/>
                  </a:lnTo>
                  <a:lnTo>
                    <a:pt x="2234" y="127"/>
                  </a:lnTo>
                  <a:lnTo>
                    <a:pt x="2236" y="129"/>
                  </a:lnTo>
                  <a:lnTo>
                    <a:pt x="2238" y="127"/>
                  </a:lnTo>
                  <a:lnTo>
                    <a:pt x="2240" y="127"/>
                  </a:lnTo>
                  <a:lnTo>
                    <a:pt x="2242" y="127"/>
                  </a:lnTo>
                  <a:lnTo>
                    <a:pt x="2243" y="127"/>
                  </a:lnTo>
                  <a:lnTo>
                    <a:pt x="2245" y="127"/>
                  </a:lnTo>
                  <a:lnTo>
                    <a:pt x="2247" y="127"/>
                  </a:lnTo>
                  <a:lnTo>
                    <a:pt x="2249" y="127"/>
                  </a:lnTo>
                  <a:lnTo>
                    <a:pt x="2251" y="127"/>
                  </a:lnTo>
                  <a:lnTo>
                    <a:pt x="2252" y="125"/>
                  </a:lnTo>
                  <a:lnTo>
                    <a:pt x="2254" y="125"/>
                  </a:lnTo>
                  <a:lnTo>
                    <a:pt x="2256" y="125"/>
                  </a:lnTo>
                  <a:lnTo>
                    <a:pt x="2258" y="125"/>
                  </a:lnTo>
                  <a:lnTo>
                    <a:pt x="2262" y="125"/>
                  </a:lnTo>
                  <a:lnTo>
                    <a:pt x="2263" y="125"/>
                  </a:lnTo>
                  <a:lnTo>
                    <a:pt x="2267" y="125"/>
                  </a:lnTo>
                  <a:lnTo>
                    <a:pt x="2272" y="125"/>
                  </a:lnTo>
                  <a:lnTo>
                    <a:pt x="2276" y="125"/>
                  </a:lnTo>
                  <a:lnTo>
                    <a:pt x="2278" y="127"/>
                  </a:lnTo>
                  <a:lnTo>
                    <a:pt x="2280" y="129"/>
                  </a:lnTo>
                  <a:lnTo>
                    <a:pt x="2282" y="131"/>
                  </a:lnTo>
                  <a:lnTo>
                    <a:pt x="2283" y="132"/>
                  </a:lnTo>
                  <a:lnTo>
                    <a:pt x="2285" y="134"/>
                  </a:lnTo>
                  <a:lnTo>
                    <a:pt x="2289" y="134"/>
                  </a:lnTo>
                  <a:lnTo>
                    <a:pt x="2291" y="136"/>
                  </a:lnTo>
                  <a:lnTo>
                    <a:pt x="2291" y="138"/>
                  </a:lnTo>
                  <a:lnTo>
                    <a:pt x="2294" y="138"/>
                  </a:lnTo>
                  <a:lnTo>
                    <a:pt x="2298" y="138"/>
                  </a:lnTo>
                  <a:lnTo>
                    <a:pt x="2300" y="138"/>
                  </a:lnTo>
                  <a:lnTo>
                    <a:pt x="2302" y="138"/>
                  </a:lnTo>
                  <a:lnTo>
                    <a:pt x="2305" y="140"/>
                  </a:lnTo>
                  <a:lnTo>
                    <a:pt x="2305" y="142"/>
                  </a:lnTo>
                  <a:lnTo>
                    <a:pt x="2307" y="142"/>
                  </a:lnTo>
                  <a:lnTo>
                    <a:pt x="2307" y="143"/>
                  </a:lnTo>
                  <a:lnTo>
                    <a:pt x="2311" y="145"/>
                  </a:lnTo>
                  <a:lnTo>
                    <a:pt x="2314" y="147"/>
                  </a:lnTo>
                  <a:lnTo>
                    <a:pt x="2316" y="147"/>
                  </a:lnTo>
                  <a:lnTo>
                    <a:pt x="2318" y="149"/>
                  </a:lnTo>
                  <a:lnTo>
                    <a:pt x="2320" y="149"/>
                  </a:lnTo>
                  <a:lnTo>
                    <a:pt x="2325" y="149"/>
                  </a:lnTo>
                  <a:lnTo>
                    <a:pt x="2331" y="149"/>
                  </a:lnTo>
                  <a:lnTo>
                    <a:pt x="2333" y="149"/>
                  </a:lnTo>
                  <a:lnTo>
                    <a:pt x="2334" y="147"/>
                  </a:lnTo>
                  <a:lnTo>
                    <a:pt x="2336" y="147"/>
                  </a:lnTo>
                  <a:lnTo>
                    <a:pt x="2338" y="143"/>
                  </a:lnTo>
                  <a:lnTo>
                    <a:pt x="2340" y="142"/>
                  </a:lnTo>
                  <a:lnTo>
                    <a:pt x="2340" y="140"/>
                  </a:lnTo>
                  <a:lnTo>
                    <a:pt x="2342" y="138"/>
                  </a:lnTo>
                  <a:lnTo>
                    <a:pt x="2344" y="136"/>
                  </a:lnTo>
                  <a:lnTo>
                    <a:pt x="2345" y="136"/>
                  </a:lnTo>
                  <a:lnTo>
                    <a:pt x="2349" y="134"/>
                  </a:lnTo>
                  <a:lnTo>
                    <a:pt x="2351" y="131"/>
                  </a:lnTo>
                  <a:lnTo>
                    <a:pt x="2351" y="129"/>
                  </a:lnTo>
                  <a:lnTo>
                    <a:pt x="2353" y="129"/>
                  </a:lnTo>
                  <a:lnTo>
                    <a:pt x="2354" y="129"/>
                  </a:lnTo>
                  <a:lnTo>
                    <a:pt x="2354" y="127"/>
                  </a:lnTo>
                  <a:lnTo>
                    <a:pt x="2354" y="125"/>
                  </a:lnTo>
                  <a:lnTo>
                    <a:pt x="2358" y="123"/>
                  </a:lnTo>
                  <a:lnTo>
                    <a:pt x="2360" y="123"/>
                  </a:lnTo>
                  <a:lnTo>
                    <a:pt x="2362" y="123"/>
                  </a:lnTo>
                  <a:lnTo>
                    <a:pt x="2364" y="123"/>
                  </a:lnTo>
                  <a:lnTo>
                    <a:pt x="2365" y="123"/>
                  </a:lnTo>
                  <a:lnTo>
                    <a:pt x="2367" y="123"/>
                  </a:lnTo>
                  <a:lnTo>
                    <a:pt x="2367" y="125"/>
                  </a:lnTo>
                  <a:lnTo>
                    <a:pt x="2369" y="123"/>
                  </a:lnTo>
                  <a:lnTo>
                    <a:pt x="2371" y="125"/>
                  </a:lnTo>
                  <a:lnTo>
                    <a:pt x="2373" y="125"/>
                  </a:lnTo>
                  <a:lnTo>
                    <a:pt x="2374" y="125"/>
                  </a:lnTo>
                  <a:lnTo>
                    <a:pt x="2376" y="129"/>
                  </a:lnTo>
                  <a:lnTo>
                    <a:pt x="2380" y="129"/>
                  </a:lnTo>
                  <a:lnTo>
                    <a:pt x="2382" y="131"/>
                  </a:lnTo>
                  <a:lnTo>
                    <a:pt x="2384" y="131"/>
                  </a:lnTo>
                  <a:lnTo>
                    <a:pt x="2385" y="131"/>
                  </a:lnTo>
                  <a:lnTo>
                    <a:pt x="2385" y="132"/>
                  </a:lnTo>
                  <a:lnTo>
                    <a:pt x="2387" y="132"/>
                  </a:lnTo>
                  <a:lnTo>
                    <a:pt x="2389" y="134"/>
                  </a:lnTo>
                  <a:lnTo>
                    <a:pt x="2391" y="132"/>
                  </a:lnTo>
                  <a:lnTo>
                    <a:pt x="2393" y="131"/>
                  </a:lnTo>
                  <a:lnTo>
                    <a:pt x="2393" y="129"/>
                  </a:lnTo>
                  <a:lnTo>
                    <a:pt x="2394" y="129"/>
                  </a:lnTo>
                  <a:lnTo>
                    <a:pt x="2396" y="129"/>
                  </a:lnTo>
                  <a:lnTo>
                    <a:pt x="2398" y="129"/>
                  </a:lnTo>
                  <a:lnTo>
                    <a:pt x="2400" y="127"/>
                  </a:lnTo>
                  <a:lnTo>
                    <a:pt x="2402" y="127"/>
                  </a:lnTo>
                  <a:lnTo>
                    <a:pt x="2404" y="129"/>
                  </a:lnTo>
                  <a:lnTo>
                    <a:pt x="2405" y="127"/>
                  </a:lnTo>
                  <a:lnTo>
                    <a:pt x="2405" y="129"/>
                  </a:lnTo>
                  <a:lnTo>
                    <a:pt x="2407" y="131"/>
                  </a:lnTo>
                  <a:lnTo>
                    <a:pt x="2409" y="131"/>
                  </a:lnTo>
                  <a:lnTo>
                    <a:pt x="2411" y="131"/>
                  </a:lnTo>
                  <a:lnTo>
                    <a:pt x="2413" y="129"/>
                  </a:lnTo>
                  <a:lnTo>
                    <a:pt x="2415" y="129"/>
                  </a:lnTo>
                  <a:lnTo>
                    <a:pt x="2416" y="129"/>
                  </a:lnTo>
                  <a:lnTo>
                    <a:pt x="2418" y="131"/>
                  </a:lnTo>
                  <a:lnTo>
                    <a:pt x="2420" y="134"/>
                  </a:lnTo>
                  <a:lnTo>
                    <a:pt x="2422" y="136"/>
                  </a:lnTo>
                  <a:lnTo>
                    <a:pt x="2425" y="138"/>
                  </a:lnTo>
                  <a:lnTo>
                    <a:pt x="2427" y="140"/>
                  </a:lnTo>
                  <a:lnTo>
                    <a:pt x="2429" y="142"/>
                  </a:lnTo>
                  <a:lnTo>
                    <a:pt x="2431" y="142"/>
                  </a:lnTo>
                  <a:lnTo>
                    <a:pt x="2431" y="143"/>
                  </a:lnTo>
                  <a:lnTo>
                    <a:pt x="2433" y="143"/>
                  </a:lnTo>
                  <a:lnTo>
                    <a:pt x="2435" y="145"/>
                  </a:lnTo>
                  <a:lnTo>
                    <a:pt x="2435" y="149"/>
                  </a:lnTo>
                  <a:lnTo>
                    <a:pt x="2435" y="151"/>
                  </a:lnTo>
                  <a:lnTo>
                    <a:pt x="2436" y="151"/>
                  </a:lnTo>
                  <a:lnTo>
                    <a:pt x="2436" y="153"/>
                  </a:lnTo>
                  <a:lnTo>
                    <a:pt x="2438" y="154"/>
                  </a:lnTo>
                  <a:lnTo>
                    <a:pt x="2438" y="156"/>
                  </a:lnTo>
                  <a:lnTo>
                    <a:pt x="2440" y="158"/>
                  </a:lnTo>
                  <a:lnTo>
                    <a:pt x="2442" y="158"/>
                  </a:lnTo>
                  <a:lnTo>
                    <a:pt x="2442" y="160"/>
                  </a:lnTo>
                  <a:lnTo>
                    <a:pt x="2444" y="162"/>
                  </a:lnTo>
                  <a:lnTo>
                    <a:pt x="2444" y="163"/>
                  </a:lnTo>
                  <a:lnTo>
                    <a:pt x="2445" y="163"/>
                  </a:lnTo>
                  <a:lnTo>
                    <a:pt x="2447" y="163"/>
                  </a:lnTo>
                  <a:lnTo>
                    <a:pt x="2449" y="163"/>
                  </a:lnTo>
                  <a:lnTo>
                    <a:pt x="2451" y="165"/>
                  </a:lnTo>
                  <a:lnTo>
                    <a:pt x="2453" y="165"/>
                  </a:lnTo>
                  <a:lnTo>
                    <a:pt x="2453" y="167"/>
                  </a:lnTo>
                  <a:lnTo>
                    <a:pt x="2455" y="167"/>
                  </a:lnTo>
                  <a:lnTo>
                    <a:pt x="2456" y="169"/>
                  </a:lnTo>
                  <a:lnTo>
                    <a:pt x="2458" y="169"/>
                  </a:lnTo>
                  <a:lnTo>
                    <a:pt x="2458" y="171"/>
                  </a:lnTo>
                  <a:lnTo>
                    <a:pt x="2458" y="173"/>
                  </a:lnTo>
                  <a:lnTo>
                    <a:pt x="2460" y="174"/>
                  </a:lnTo>
                  <a:lnTo>
                    <a:pt x="2462" y="174"/>
                  </a:lnTo>
                  <a:lnTo>
                    <a:pt x="2464" y="174"/>
                  </a:lnTo>
                  <a:lnTo>
                    <a:pt x="2465" y="174"/>
                  </a:lnTo>
                  <a:lnTo>
                    <a:pt x="2465" y="176"/>
                  </a:lnTo>
                  <a:lnTo>
                    <a:pt x="2467" y="176"/>
                  </a:lnTo>
                  <a:lnTo>
                    <a:pt x="2467" y="178"/>
                  </a:lnTo>
                  <a:lnTo>
                    <a:pt x="2469" y="178"/>
                  </a:lnTo>
                  <a:lnTo>
                    <a:pt x="2469" y="180"/>
                  </a:lnTo>
                  <a:lnTo>
                    <a:pt x="2471" y="182"/>
                  </a:lnTo>
                  <a:lnTo>
                    <a:pt x="2471" y="183"/>
                  </a:lnTo>
                  <a:lnTo>
                    <a:pt x="2471" y="185"/>
                  </a:lnTo>
                  <a:lnTo>
                    <a:pt x="2469" y="185"/>
                  </a:lnTo>
                  <a:lnTo>
                    <a:pt x="2469" y="187"/>
                  </a:lnTo>
                  <a:lnTo>
                    <a:pt x="2471" y="187"/>
                  </a:lnTo>
                  <a:lnTo>
                    <a:pt x="2473" y="187"/>
                  </a:lnTo>
                  <a:lnTo>
                    <a:pt x="2475" y="187"/>
                  </a:lnTo>
                  <a:lnTo>
                    <a:pt x="2476" y="189"/>
                  </a:lnTo>
                  <a:lnTo>
                    <a:pt x="2478" y="191"/>
                  </a:lnTo>
                  <a:lnTo>
                    <a:pt x="2480" y="189"/>
                  </a:lnTo>
                  <a:lnTo>
                    <a:pt x="2482" y="189"/>
                  </a:lnTo>
                  <a:lnTo>
                    <a:pt x="2484" y="191"/>
                  </a:lnTo>
                  <a:lnTo>
                    <a:pt x="2484" y="189"/>
                  </a:lnTo>
                  <a:lnTo>
                    <a:pt x="2482" y="187"/>
                  </a:lnTo>
                  <a:lnTo>
                    <a:pt x="2482" y="185"/>
                  </a:lnTo>
                  <a:lnTo>
                    <a:pt x="2482" y="183"/>
                  </a:lnTo>
                  <a:lnTo>
                    <a:pt x="2484" y="183"/>
                  </a:lnTo>
                  <a:lnTo>
                    <a:pt x="2486" y="183"/>
                  </a:lnTo>
                  <a:lnTo>
                    <a:pt x="2487" y="183"/>
                  </a:lnTo>
                  <a:lnTo>
                    <a:pt x="2487" y="187"/>
                  </a:lnTo>
                  <a:lnTo>
                    <a:pt x="2487" y="189"/>
                  </a:lnTo>
                  <a:lnTo>
                    <a:pt x="2489" y="191"/>
                  </a:lnTo>
                  <a:lnTo>
                    <a:pt x="2487" y="193"/>
                  </a:lnTo>
                  <a:lnTo>
                    <a:pt x="2487" y="194"/>
                  </a:lnTo>
                  <a:lnTo>
                    <a:pt x="2487" y="196"/>
                  </a:lnTo>
                  <a:lnTo>
                    <a:pt x="2484" y="198"/>
                  </a:lnTo>
                  <a:lnTo>
                    <a:pt x="2486" y="200"/>
                  </a:lnTo>
                  <a:lnTo>
                    <a:pt x="2487" y="200"/>
                  </a:lnTo>
                  <a:lnTo>
                    <a:pt x="2489" y="198"/>
                  </a:lnTo>
                  <a:lnTo>
                    <a:pt x="2491" y="198"/>
                  </a:lnTo>
                  <a:lnTo>
                    <a:pt x="2491" y="200"/>
                  </a:lnTo>
                  <a:lnTo>
                    <a:pt x="2491" y="204"/>
                  </a:lnTo>
                  <a:lnTo>
                    <a:pt x="2493" y="204"/>
                  </a:lnTo>
                  <a:lnTo>
                    <a:pt x="2493" y="205"/>
                  </a:lnTo>
                  <a:lnTo>
                    <a:pt x="2493" y="207"/>
                  </a:lnTo>
                  <a:lnTo>
                    <a:pt x="2495" y="207"/>
                  </a:lnTo>
                  <a:lnTo>
                    <a:pt x="2495" y="209"/>
                  </a:lnTo>
                  <a:lnTo>
                    <a:pt x="2495" y="211"/>
                  </a:lnTo>
                  <a:lnTo>
                    <a:pt x="2493" y="211"/>
                  </a:lnTo>
                  <a:lnTo>
                    <a:pt x="2496" y="213"/>
                  </a:lnTo>
                  <a:lnTo>
                    <a:pt x="2498" y="213"/>
                  </a:lnTo>
                  <a:lnTo>
                    <a:pt x="2498" y="214"/>
                  </a:lnTo>
                  <a:lnTo>
                    <a:pt x="2498" y="216"/>
                  </a:lnTo>
                  <a:lnTo>
                    <a:pt x="2498" y="218"/>
                  </a:lnTo>
                  <a:lnTo>
                    <a:pt x="2500" y="218"/>
                  </a:lnTo>
                  <a:lnTo>
                    <a:pt x="2502" y="220"/>
                  </a:lnTo>
                  <a:lnTo>
                    <a:pt x="2502" y="222"/>
                  </a:lnTo>
                  <a:lnTo>
                    <a:pt x="2502" y="224"/>
                  </a:lnTo>
                  <a:lnTo>
                    <a:pt x="2504" y="225"/>
                  </a:lnTo>
                  <a:lnTo>
                    <a:pt x="2506" y="225"/>
                  </a:lnTo>
                  <a:lnTo>
                    <a:pt x="2506" y="227"/>
                  </a:lnTo>
                  <a:lnTo>
                    <a:pt x="2506" y="229"/>
                  </a:lnTo>
                  <a:lnTo>
                    <a:pt x="2507" y="231"/>
                  </a:lnTo>
                  <a:lnTo>
                    <a:pt x="2507" y="233"/>
                  </a:lnTo>
                  <a:lnTo>
                    <a:pt x="2507" y="234"/>
                  </a:lnTo>
                  <a:lnTo>
                    <a:pt x="2509" y="234"/>
                  </a:lnTo>
                  <a:lnTo>
                    <a:pt x="2511" y="234"/>
                  </a:lnTo>
                  <a:lnTo>
                    <a:pt x="2513" y="236"/>
                  </a:lnTo>
                  <a:lnTo>
                    <a:pt x="2513" y="238"/>
                  </a:lnTo>
                  <a:lnTo>
                    <a:pt x="2515" y="238"/>
                  </a:lnTo>
                  <a:lnTo>
                    <a:pt x="2516" y="236"/>
                  </a:lnTo>
                  <a:lnTo>
                    <a:pt x="2516" y="234"/>
                  </a:lnTo>
                  <a:lnTo>
                    <a:pt x="2518" y="234"/>
                  </a:lnTo>
                  <a:lnTo>
                    <a:pt x="2520" y="234"/>
                  </a:lnTo>
                  <a:lnTo>
                    <a:pt x="2522" y="236"/>
                  </a:lnTo>
                  <a:lnTo>
                    <a:pt x="2522" y="238"/>
                  </a:lnTo>
                  <a:lnTo>
                    <a:pt x="2524" y="240"/>
                  </a:lnTo>
                  <a:lnTo>
                    <a:pt x="2526" y="240"/>
                  </a:lnTo>
                  <a:lnTo>
                    <a:pt x="2527" y="238"/>
                  </a:lnTo>
                  <a:lnTo>
                    <a:pt x="2529" y="236"/>
                  </a:lnTo>
                  <a:lnTo>
                    <a:pt x="2529" y="234"/>
                  </a:lnTo>
                  <a:lnTo>
                    <a:pt x="2531" y="234"/>
                  </a:lnTo>
                  <a:lnTo>
                    <a:pt x="2531" y="236"/>
                  </a:lnTo>
                  <a:lnTo>
                    <a:pt x="2531" y="238"/>
                  </a:lnTo>
                  <a:lnTo>
                    <a:pt x="2533" y="238"/>
                  </a:lnTo>
                  <a:lnTo>
                    <a:pt x="2535" y="238"/>
                  </a:lnTo>
                  <a:lnTo>
                    <a:pt x="2537" y="238"/>
                  </a:lnTo>
                  <a:lnTo>
                    <a:pt x="2538" y="238"/>
                  </a:lnTo>
                  <a:lnTo>
                    <a:pt x="2537" y="240"/>
                  </a:lnTo>
                  <a:lnTo>
                    <a:pt x="2535" y="242"/>
                  </a:lnTo>
                  <a:lnTo>
                    <a:pt x="2533" y="242"/>
                  </a:lnTo>
                  <a:lnTo>
                    <a:pt x="2533" y="244"/>
                  </a:lnTo>
                  <a:lnTo>
                    <a:pt x="2531" y="245"/>
                  </a:lnTo>
                  <a:lnTo>
                    <a:pt x="2529" y="245"/>
                  </a:lnTo>
                  <a:lnTo>
                    <a:pt x="2531" y="247"/>
                  </a:lnTo>
                  <a:lnTo>
                    <a:pt x="2533" y="247"/>
                  </a:lnTo>
                  <a:lnTo>
                    <a:pt x="2535" y="247"/>
                  </a:lnTo>
                  <a:lnTo>
                    <a:pt x="2535" y="249"/>
                  </a:lnTo>
                  <a:lnTo>
                    <a:pt x="2535" y="251"/>
                  </a:lnTo>
                  <a:lnTo>
                    <a:pt x="2531" y="251"/>
                  </a:lnTo>
                  <a:lnTo>
                    <a:pt x="2531" y="253"/>
                  </a:lnTo>
                  <a:lnTo>
                    <a:pt x="2529" y="255"/>
                  </a:lnTo>
                  <a:lnTo>
                    <a:pt x="2527" y="256"/>
                  </a:lnTo>
                  <a:lnTo>
                    <a:pt x="2526" y="258"/>
                  </a:lnTo>
                  <a:lnTo>
                    <a:pt x="2522" y="260"/>
                  </a:lnTo>
                  <a:lnTo>
                    <a:pt x="2520" y="262"/>
                  </a:lnTo>
                  <a:lnTo>
                    <a:pt x="2520" y="264"/>
                  </a:lnTo>
                  <a:lnTo>
                    <a:pt x="2522" y="264"/>
                  </a:lnTo>
                  <a:lnTo>
                    <a:pt x="2524" y="265"/>
                  </a:lnTo>
                  <a:lnTo>
                    <a:pt x="2524" y="267"/>
                  </a:lnTo>
                  <a:lnTo>
                    <a:pt x="2524" y="269"/>
                  </a:lnTo>
                  <a:lnTo>
                    <a:pt x="2524" y="271"/>
                  </a:lnTo>
                  <a:lnTo>
                    <a:pt x="2526" y="271"/>
                  </a:lnTo>
                  <a:lnTo>
                    <a:pt x="2527" y="273"/>
                  </a:lnTo>
                  <a:lnTo>
                    <a:pt x="2527" y="275"/>
                  </a:lnTo>
                  <a:lnTo>
                    <a:pt x="2527" y="276"/>
                  </a:lnTo>
                  <a:lnTo>
                    <a:pt x="2529" y="276"/>
                  </a:lnTo>
                  <a:lnTo>
                    <a:pt x="2531" y="278"/>
                  </a:lnTo>
                  <a:lnTo>
                    <a:pt x="2533" y="278"/>
                  </a:lnTo>
                  <a:lnTo>
                    <a:pt x="2535" y="280"/>
                  </a:lnTo>
                  <a:lnTo>
                    <a:pt x="2538" y="280"/>
                  </a:lnTo>
                  <a:lnTo>
                    <a:pt x="2538" y="282"/>
                  </a:lnTo>
                  <a:lnTo>
                    <a:pt x="2537" y="284"/>
                  </a:lnTo>
                  <a:lnTo>
                    <a:pt x="2538" y="285"/>
                  </a:lnTo>
                  <a:lnTo>
                    <a:pt x="2538" y="287"/>
                  </a:lnTo>
                  <a:lnTo>
                    <a:pt x="2540" y="289"/>
                  </a:lnTo>
                  <a:lnTo>
                    <a:pt x="2540" y="291"/>
                  </a:lnTo>
                  <a:lnTo>
                    <a:pt x="2538" y="291"/>
                  </a:lnTo>
                  <a:lnTo>
                    <a:pt x="2537" y="291"/>
                  </a:lnTo>
                  <a:lnTo>
                    <a:pt x="2537" y="293"/>
                  </a:lnTo>
                  <a:lnTo>
                    <a:pt x="2538" y="293"/>
                  </a:lnTo>
                  <a:lnTo>
                    <a:pt x="2542" y="293"/>
                  </a:lnTo>
                  <a:lnTo>
                    <a:pt x="2544" y="293"/>
                  </a:lnTo>
                  <a:lnTo>
                    <a:pt x="2546" y="293"/>
                  </a:lnTo>
                  <a:lnTo>
                    <a:pt x="2546" y="295"/>
                  </a:lnTo>
                  <a:lnTo>
                    <a:pt x="2546" y="296"/>
                  </a:lnTo>
                  <a:lnTo>
                    <a:pt x="2544" y="296"/>
                  </a:lnTo>
                  <a:lnTo>
                    <a:pt x="2544" y="298"/>
                  </a:lnTo>
                  <a:lnTo>
                    <a:pt x="2542" y="300"/>
                  </a:lnTo>
                  <a:lnTo>
                    <a:pt x="2542" y="302"/>
                  </a:lnTo>
                  <a:lnTo>
                    <a:pt x="2544" y="302"/>
                  </a:lnTo>
                  <a:lnTo>
                    <a:pt x="2544" y="304"/>
                  </a:lnTo>
                  <a:lnTo>
                    <a:pt x="2544" y="306"/>
                  </a:lnTo>
                  <a:lnTo>
                    <a:pt x="2544" y="307"/>
                  </a:lnTo>
                  <a:lnTo>
                    <a:pt x="2542" y="307"/>
                  </a:lnTo>
                  <a:lnTo>
                    <a:pt x="2540" y="309"/>
                  </a:lnTo>
                  <a:lnTo>
                    <a:pt x="2538" y="311"/>
                  </a:lnTo>
                  <a:lnTo>
                    <a:pt x="2538" y="313"/>
                  </a:lnTo>
                  <a:lnTo>
                    <a:pt x="2540" y="313"/>
                  </a:lnTo>
                  <a:lnTo>
                    <a:pt x="2546" y="313"/>
                  </a:lnTo>
                  <a:lnTo>
                    <a:pt x="2547" y="311"/>
                  </a:lnTo>
                  <a:lnTo>
                    <a:pt x="2549" y="313"/>
                  </a:lnTo>
                  <a:lnTo>
                    <a:pt x="2549" y="315"/>
                  </a:lnTo>
                  <a:lnTo>
                    <a:pt x="2546" y="316"/>
                  </a:lnTo>
                  <a:lnTo>
                    <a:pt x="2546" y="318"/>
                  </a:lnTo>
                  <a:lnTo>
                    <a:pt x="2547" y="320"/>
                  </a:lnTo>
                  <a:lnTo>
                    <a:pt x="2549" y="320"/>
                  </a:lnTo>
                  <a:lnTo>
                    <a:pt x="2555" y="320"/>
                  </a:lnTo>
                  <a:lnTo>
                    <a:pt x="2555" y="322"/>
                  </a:lnTo>
                  <a:lnTo>
                    <a:pt x="2555" y="324"/>
                  </a:lnTo>
                  <a:lnTo>
                    <a:pt x="2555" y="326"/>
                  </a:lnTo>
                  <a:lnTo>
                    <a:pt x="2555" y="327"/>
                  </a:lnTo>
                  <a:lnTo>
                    <a:pt x="2558" y="326"/>
                  </a:lnTo>
                  <a:lnTo>
                    <a:pt x="2560" y="327"/>
                  </a:lnTo>
                  <a:lnTo>
                    <a:pt x="2560" y="329"/>
                  </a:lnTo>
                  <a:lnTo>
                    <a:pt x="2560" y="331"/>
                  </a:lnTo>
                  <a:lnTo>
                    <a:pt x="2560" y="333"/>
                  </a:lnTo>
                  <a:lnTo>
                    <a:pt x="2562" y="335"/>
                  </a:lnTo>
                  <a:lnTo>
                    <a:pt x="2562" y="336"/>
                  </a:lnTo>
                  <a:lnTo>
                    <a:pt x="2560" y="336"/>
                  </a:lnTo>
                  <a:lnTo>
                    <a:pt x="2558" y="338"/>
                  </a:lnTo>
                  <a:lnTo>
                    <a:pt x="2558" y="342"/>
                  </a:lnTo>
                  <a:lnTo>
                    <a:pt x="2557" y="344"/>
                  </a:lnTo>
                  <a:lnTo>
                    <a:pt x="2558" y="347"/>
                  </a:lnTo>
                  <a:lnTo>
                    <a:pt x="2560" y="347"/>
                  </a:lnTo>
                  <a:lnTo>
                    <a:pt x="2562" y="349"/>
                  </a:lnTo>
                  <a:lnTo>
                    <a:pt x="2564" y="349"/>
                  </a:lnTo>
                  <a:lnTo>
                    <a:pt x="2566" y="349"/>
                  </a:lnTo>
                  <a:lnTo>
                    <a:pt x="2569" y="349"/>
                  </a:lnTo>
                  <a:lnTo>
                    <a:pt x="2571" y="349"/>
                  </a:lnTo>
                  <a:lnTo>
                    <a:pt x="2573" y="349"/>
                  </a:lnTo>
                  <a:lnTo>
                    <a:pt x="2575" y="349"/>
                  </a:lnTo>
                  <a:lnTo>
                    <a:pt x="2577" y="351"/>
                  </a:lnTo>
                  <a:lnTo>
                    <a:pt x="2578" y="353"/>
                  </a:lnTo>
                  <a:lnTo>
                    <a:pt x="2580" y="355"/>
                  </a:lnTo>
                  <a:lnTo>
                    <a:pt x="2582" y="353"/>
                  </a:lnTo>
                  <a:lnTo>
                    <a:pt x="2584" y="353"/>
                  </a:lnTo>
                  <a:lnTo>
                    <a:pt x="2584" y="355"/>
                  </a:lnTo>
                  <a:lnTo>
                    <a:pt x="2582" y="357"/>
                  </a:lnTo>
                  <a:lnTo>
                    <a:pt x="2580" y="357"/>
                  </a:lnTo>
                  <a:lnTo>
                    <a:pt x="2578" y="358"/>
                  </a:lnTo>
                  <a:lnTo>
                    <a:pt x="2577" y="360"/>
                  </a:lnTo>
                  <a:lnTo>
                    <a:pt x="2578" y="362"/>
                  </a:lnTo>
                  <a:lnTo>
                    <a:pt x="2580" y="362"/>
                  </a:lnTo>
                  <a:lnTo>
                    <a:pt x="2580" y="364"/>
                  </a:lnTo>
                  <a:lnTo>
                    <a:pt x="2580" y="366"/>
                  </a:lnTo>
                  <a:lnTo>
                    <a:pt x="2578" y="367"/>
                  </a:lnTo>
                  <a:lnTo>
                    <a:pt x="2577" y="367"/>
                  </a:lnTo>
                  <a:lnTo>
                    <a:pt x="2575" y="369"/>
                  </a:lnTo>
                  <a:lnTo>
                    <a:pt x="2575" y="371"/>
                  </a:lnTo>
                  <a:lnTo>
                    <a:pt x="2573" y="373"/>
                  </a:lnTo>
                  <a:lnTo>
                    <a:pt x="2573" y="375"/>
                  </a:lnTo>
                  <a:lnTo>
                    <a:pt x="2577" y="375"/>
                  </a:lnTo>
                  <a:lnTo>
                    <a:pt x="2578" y="375"/>
                  </a:lnTo>
                  <a:lnTo>
                    <a:pt x="2580" y="375"/>
                  </a:lnTo>
                  <a:lnTo>
                    <a:pt x="2582" y="373"/>
                  </a:lnTo>
                  <a:lnTo>
                    <a:pt x="2584" y="371"/>
                  </a:lnTo>
                  <a:lnTo>
                    <a:pt x="2586" y="369"/>
                  </a:lnTo>
                  <a:lnTo>
                    <a:pt x="2587" y="369"/>
                  </a:lnTo>
                  <a:lnTo>
                    <a:pt x="2589" y="371"/>
                  </a:lnTo>
                  <a:lnTo>
                    <a:pt x="2589" y="373"/>
                  </a:lnTo>
                  <a:lnTo>
                    <a:pt x="2587" y="375"/>
                  </a:lnTo>
                  <a:lnTo>
                    <a:pt x="2586" y="375"/>
                  </a:lnTo>
                  <a:lnTo>
                    <a:pt x="2584" y="377"/>
                  </a:lnTo>
                  <a:lnTo>
                    <a:pt x="2584" y="378"/>
                  </a:lnTo>
                  <a:lnTo>
                    <a:pt x="2584" y="380"/>
                  </a:lnTo>
                  <a:lnTo>
                    <a:pt x="2586" y="380"/>
                  </a:lnTo>
                  <a:lnTo>
                    <a:pt x="2587" y="380"/>
                  </a:lnTo>
                  <a:lnTo>
                    <a:pt x="2591" y="380"/>
                  </a:lnTo>
                  <a:lnTo>
                    <a:pt x="2593" y="378"/>
                  </a:lnTo>
                  <a:lnTo>
                    <a:pt x="2597" y="377"/>
                  </a:lnTo>
                  <a:lnTo>
                    <a:pt x="2598" y="380"/>
                  </a:lnTo>
                  <a:lnTo>
                    <a:pt x="2597" y="384"/>
                  </a:lnTo>
                  <a:lnTo>
                    <a:pt x="2598" y="384"/>
                  </a:lnTo>
                  <a:lnTo>
                    <a:pt x="2600" y="384"/>
                  </a:lnTo>
                  <a:lnTo>
                    <a:pt x="2600" y="386"/>
                  </a:lnTo>
                  <a:lnTo>
                    <a:pt x="2598" y="389"/>
                  </a:lnTo>
                  <a:lnTo>
                    <a:pt x="2600" y="393"/>
                  </a:lnTo>
                  <a:lnTo>
                    <a:pt x="2600" y="398"/>
                  </a:lnTo>
                  <a:lnTo>
                    <a:pt x="2595" y="400"/>
                  </a:lnTo>
                  <a:lnTo>
                    <a:pt x="2595" y="404"/>
                  </a:lnTo>
                  <a:lnTo>
                    <a:pt x="2598" y="404"/>
                  </a:lnTo>
                  <a:lnTo>
                    <a:pt x="2600" y="404"/>
                  </a:lnTo>
                  <a:lnTo>
                    <a:pt x="2602" y="404"/>
                  </a:lnTo>
                  <a:lnTo>
                    <a:pt x="2606" y="404"/>
                  </a:lnTo>
                  <a:lnTo>
                    <a:pt x="2609" y="404"/>
                  </a:lnTo>
                  <a:lnTo>
                    <a:pt x="2611" y="406"/>
                  </a:lnTo>
                  <a:lnTo>
                    <a:pt x="2609" y="409"/>
                  </a:lnTo>
                  <a:lnTo>
                    <a:pt x="2604" y="409"/>
                  </a:lnTo>
                  <a:lnTo>
                    <a:pt x="2598" y="408"/>
                  </a:lnTo>
                  <a:lnTo>
                    <a:pt x="2597" y="411"/>
                  </a:lnTo>
                  <a:lnTo>
                    <a:pt x="2600" y="413"/>
                  </a:lnTo>
                  <a:lnTo>
                    <a:pt x="2606" y="418"/>
                  </a:lnTo>
                  <a:lnTo>
                    <a:pt x="2608" y="420"/>
                  </a:lnTo>
                  <a:lnTo>
                    <a:pt x="2604" y="426"/>
                  </a:lnTo>
                  <a:lnTo>
                    <a:pt x="2598" y="428"/>
                  </a:lnTo>
                  <a:lnTo>
                    <a:pt x="2595" y="431"/>
                  </a:lnTo>
                  <a:lnTo>
                    <a:pt x="2598" y="435"/>
                  </a:lnTo>
                  <a:lnTo>
                    <a:pt x="2598" y="437"/>
                  </a:lnTo>
                  <a:lnTo>
                    <a:pt x="2600" y="438"/>
                  </a:lnTo>
                  <a:lnTo>
                    <a:pt x="2602" y="438"/>
                  </a:lnTo>
                  <a:lnTo>
                    <a:pt x="2604" y="440"/>
                  </a:lnTo>
                  <a:lnTo>
                    <a:pt x="2606" y="440"/>
                  </a:lnTo>
                  <a:lnTo>
                    <a:pt x="2606" y="442"/>
                  </a:lnTo>
                  <a:lnTo>
                    <a:pt x="2608" y="444"/>
                  </a:lnTo>
                  <a:lnTo>
                    <a:pt x="2608" y="446"/>
                  </a:lnTo>
                  <a:lnTo>
                    <a:pt x="2609" y="446"/>
                  </a:lnTo>
                  <a:lnTo>
                    <a:pt x="2609" y="449"/>
                  </a:lnTo>
                  <a:lnTo>
                    <a:pt x="2611" y="451"/>
                  </a:lnTo>
                  <a:lnTo>
                    <a:pt x="2613" y="455"/>
                  </a:lnTo>
                  <a:lnTo>
                    <a:pt x="2613" y="462"/>
                  </a:lnTo>
                  <a:lnTo>
                    <a:pt x="2608" y="457"/>
                  </a:lnTo>
                  <a:lnTo>
                    <a:pt x="2606" y="453"/>
                  </a:lnTo>
                  <a:lnTo>
                    <a:pt x="2598" y="449"/>
                  </a:lnTo>
                  <a:lnTo>
                    <a:pt x="2587" y="449"/>
                  </a:lnTo>
                  <a:lnTo>
                    <a:pt x="2580" y="455"/>
                  </a:lnTo>
                  <a:lnTo>
                    <a:pt x="2573" y="455"/>
                  </a:lnTo>
                  <a:lnTo>
                    <a:pt x="2571" y="457"/>
                  </a:lnTo>
                  <a:lnTo>
                    <a:pt x="2540" y="457"/>
                  </a:lnTo>
                  <a:lnTo>
                    <a:pt x="2538" y="459"/>
                  </a:lnTo>
                  <a:lnTo>
                    <a:pt x="2537" y="459"/>
                  </a:lnTo>
                  <a:lnTo>
                    <a:pt x="2535" y="457"/>
                  </a:lnTo>
                  <a:lnTo>
                    <a:pt x="2529" y="457"/>
                  </a:lnTo>
                  <a:lnTo>
                    <a:pt x="2527" y="455"/>
                  </a:lnTo>
                  <a:lnTo>
                    <a:pt x="2507" y="455"/>
                  </a:lnTo>
                  <a:lnTo>
                    <a:pt x="2506" y="453"/>
                  </a:lnTo>
                  <a:lnTo>
                    <a:pt x="2500" y="453"/>
                  </a:lnTo>
                  <a:lnTo>
                    <a:pt x="2491" y="449"/>
                  </a:lnTo>
                  <a:lnTo>
                    <a:pt x="2487" y="449"/>
                  </a:lnTo>
                  <a:lnTo>
                    <a:pt x="2484" y="449"/>
                  </a:lnTo>
                  <a:lnTo>
                    <a:pt x="2482" y="449"/>
                  </a:lnTo>
                  <a:lnTo>
                    <a:pt x="2476" y="449"/>
                  </a:lnTo>
                  <a:lnTo>
                    <a:pt x="2469" y="451"/>
                  </a:lnTo>
                  <a:lnTo>
                    <a:pt x="2464" y="451"/>
                  </a:lnTo>
                  <a:lnTo>
                    <a:pt x="2462" y="449"/>
                  </a:lnTo>
                  <a:lnTo>
                    <a:pt x="2451" y="449"/>
                  </a:lnTo>
                  <a:lnTo>
                    <a:pt x="2449" y="449"/>
                  </a:lnTo>
                  <a:lnTo>
                    <a:pt x="2438" y="448"/>
                  </a:lnTo>
                  <a:lnTo>
                    <a:pt x="2436" y="446"/>
                  </a:lnTo>
                  <a:lnTo>
                    <a:pt x="2429" y="446"/>
                  </a:lnTo>
                  <a:lnTo>
                    <a:pt x="2427" y="444"/>
                  </a:lnTo>
                  <a:lnTo>
                    <a:pt x="2416" y="444"/>
                  </a:lnTo>
                  <a:lnTo>
                    <a:pt x="2411" y="440"/>
                  </a:lnTo>
                  <a:lnTo>
                    <a:pt x="2402" y="440"/>
                  </a:lnTo>
                  <a:lnTo>
                    <a:pt x="2400" y="438"/>
                  </a:lnTo>
                  <a:lnTo>
                    <a:pt x="2391" y="438"/>
                  </a:lnTo>
                  <a:lnTo>
                    <a:pt x="2385" y="435"/>
                  </a:lnTo>
                  <a:lnTo>
                    <a:pt x="2376" y="435"/>
                  </a:lnTo>
                  <a:lnTo>
                    <a:pt x="2373" y="433"/>
                  </a:lnTo>
                  <a:lnTo>
                    <a:pt x="2369" y="433"/>
                  </a:lnTo>
                  <a:lnTo>
                    <a:pt x="2367" y="431"/>
                  </a:lnTo>
                  <a:lnTo>
                    <a:pt x="2354" y="431"/>
                  </a:lnTo>
                  <a:lnTo>
                    <a:pt x="2351" y="428"/>
                  </a:lnTo>
                  <a:lnTo>
                    <a:pt x="2347" y="426"/>
                  </a:lnTo>
                  <a:lnTo>
                    <a:pt x="2344" y="424"/>
                  </a:lnTo>
                  <a:lnTo>
                    <a:pt x="2338" y="420"/>
                  </a:lnTo>
                  <a:lnTo>
                    <a:pt x="2331" y="418"/>
                  </a:lnTo>
                  <a:lnTo>
                    <a:pt x="2329" y="417"/>
                  </a:lnTo>
                  <a:lnTo>
                    <a:pt x="2325" y="417"/>
                  </a:lnTo>
                  <a:lnTo>
                    <a:pt x="2318" y="417"/>
                  </a:lnTo>
                  <a:lnTo>
                    <a:pt x="2305" y="408"/>
                  </a:lnTo>
                  <a:lnTo>
                    <a:pt x="2300" y="406"/>
                  </a:lnTo>
                  <a:lnTo>
                    <a:pt x="2293" y="406"/>
                  </a:lnTo>
                  <a:lnTo>
                    <a:pt x="2291" y="408"/>
                  </a:lnTo>
                  <a:lnTo>
                    <a:pt x="2283" y="408"/>
                  </a:lnTo>
                  <a:lnTo>
                    <a:pt x="2282" y="406"/>
                  </a:lnTo>
                  <a:lnTo>
                    <a:pt x="2247" y="406"/>
                  </a:lnTo>
                  <a:lnTo>
                    <a:pt x="2245" y="404"/>
                  </a:lnTo>
                  <a:lnTo>
                    <a:pt x="2238" y="408"/>
                  </a:lnTo>
                  <a:lnTo>
                    <a:pt x="2231" y="402"/>
                  </a:lnTo>
                  <a:lnTo>
                    <a:pt x="2227" y="400"/>
                  </a:lnTo>
                  <a:lnTo>
                    <a:pt x="2216" y="400"/>
                  </a:lnTo>
                  <a:lnTo>
                    <a:pt x="2209" y="404"/>
                  </a:lnTo>
                  <a:lnTo>
                    <a:pt x="2207" y="404"/>
                  </a:lnTo>
                  <a:lnTo>
                    <a:pt x="2205" y="402"/>
                  </a:lnTo>
                  <a:lnTo>
                    <a:pt x="2183" y="402"/>
                  </a:lnTo>
                  <a:lnTo>
                    <a:pt x="2181" y="406"/>
                  </a:lnTo>
                  <a:lnTo>
                    <a:pt x="2178" y="406"/>
                  </a:lnTo>
                  <a:lnTo>
                    <a:pt x="2176" y="402"/>
                  </a:lnTo>
                  <a:lnTo>
                    <a:pt x="2178" y="400"/>
                  </a:lnTo>
                  <a:lnTo>
                    <a:pt x="2174" y="397"/>
                  </a:lnTo>
                  <a:lnTo>
                    <a:pt x="2171" y="397"/>
                  </a:lnTo>
                  <a:lnTo>
                    <a:pt x="2169" y="395"/>
                  </a:lnTo>
                  <a:lnTo>
                    <a:pt x="2165" y="395"/>
                  </a:lnTo>
                  <a:lnTo>
                    <a:pt x="2165" y="397"/>
                  </a:lnTo>
                  <a:lnTo>
                    <a:pt x="2156" y="397"/>
                  </a:lnTo>
                  <a:lnTo>
                    <a:pt x="2156" y="398"/>
                  </a:lnTo>
                  <a:lnTo>
                    <a:pt x="2147" y="397"/>
                  </a:lnTo>
                  <a:lnTo>
                    <a:pt x="2145" y="395"/>
                  </a:lnTo>
                  <a:lnTo>
                    <a:pt x="2138" y="395"/>
                  </a:lnTo>
                  <a:lnTo>
                    <a:pt x="2136" y="397"/>
                  </a:lnTo>
                  <a:lnTo>
                    <a:pt x="2125" y="397"/>
                  </a:lnTo>
                  <a:lnTo>
                    <a:pt x="2121" y="393"/>
                  </a:lnTo>
                  <a:lnTo>
                    <a:pt x="2121" y="386"/>
                  </a:lnTo>
                  <a:lnTo>
                    <a:pt x="2120" y="384"/>
                  </a:lnTo>
                  <a:lnTo>
                    <a:pt x="2120" y="375"/>
                  </a:lnTo>
                  <a:lnTo>
                    <a:pt x="2114" y="367"/>
                  </a:lnTo>
                  <a:lnTo>
                    <a:pt x="2110" y="367"/>
                  </a:lnTo>
                  <a:lnTo>
                    <a:pt x="2109" y="366"/>
                  </a:lnTo>
                  <a:lnTo>
                    <a:pt x="2092" y="366"/>
                  </a:lnTo>
                  <a:lnTo>
                    <a:pt x="2090" y="366"/>
                  </a:lnTo>
                  <a:lnTo>
                    <a:pt x="2087" y="366"/>
                  </a:lnTo>
                  <a:lnTo>
                    <a:pt x="2085" y="366"/>
                  </a:lnTo>
                  <a:lnTo>
                    <a:pt x="2072" y="366"/>
                  </a:lnTo>
                  <a:lnTo>
                    <a:pt x="2070" y="367"/>
                  </a:lnTo>
                  <a:lnTo>
                    <a:pt x="2054" y="369"/>
                  </a:lnTo>
                  <a:lnTo>
                    <a:pt x="2054" y="371"/>
                  </a:lnTo>
                  <a:lnTo>
                    <a:pt x="2049" y="371"/>
                  </a:lnTo>
                  <a:lnTo>
                    <a:pt x="2041" y="373"/>
                  </a:lnTo>
                  <a:lnTo>
                    <a:pt x="2036" y="378"/>
                  </a:lnTo>
                  <a:lnTo>
                    <a:pt x="2036" y="380"/>
                  </a:lnTo>
                  <a:lnTo>
                    <a:pt x="2029" y="382"/>
                  </a:lnTo>
                  <a:lnTo>
                    <a:pt x="2018" y="382"/>
                  </a:lnTo>
                  <a:lnTo>
                    <a:pt x="2012" y="387"/>
                  </a:lnTo>
                  <a:lnTo>
                    <a:pt x="2008" y="387"/>
                  </a:lnTo>
                  <a:lnTo>
                    <a:pt x="2007" y="386"/>
                  </a:lnTo>
                  <a:lnTo>
                    <a:pt x="2005" y="386"/>
                  </a:lnTo>
                  <a:lnTo>
                    <a:pt x="2003" y="387"/>
                  </a:lnTo>
                  <a:lnTo>
                    <a:pt x="1987" y="389"/>
                  </a:lnTo>
                  <a:lnTo>
                    <a:pt x="1983" y="387"/>
                  </a:lnTo>
                  <a:lnTo>
                    <a:pt x="1979" y="382"/>
                  </a:lnTo>
                  <a:lnTo>
                    <a:pt x="1970" y="382"/>
                  </a:lnTo>
                  <a:lnTo>
                    <a:pt x="1968" y="384"/>
                  </a:lnTo>
                  <a:lnTo>
                    <a:pt x="1968" y="387"/>
                  </a:lnTo>
                  <a:lnTo>
                    <a:pt x="1967" y="391"/>
                  </a:lnTo>
                  <a:lnTo>
                    <a:pt x="1965" y="393"/>
                  </a:lnTo>
                  <a:lnTo>
                    <a:pt x="1961" y="393"/>
                  </a:lnTo>
                  <a:lnTo>
                    <a:pt x="1961" y="395"/>
                  </a:lnTo>
                  <a:lnTo>
                    <a:pt x="1956" y="395"/>
                  </a:lnTo>
                  <a:lnTo>
                    <a:pt x="1954" y="393"/>
                  </a:lnTo>
                  <a:lnTo>
                    <a:pt x="1947" y="393"/>
                  </a:lnTo>
                  <a:lnTo>
                    <a:pt x="1945" y="395"/>
                  </a:lnTo>
                  <a:lnTo>
                    <a:pt x="1939" y="389"/>
                  </a:lnTo>
                  <a:lnTo>
                    <a:pt x="1939" y="384"/>
                  </a:lnTo>
                  <a:lnTo>
                    <a:pt x="1948" y="367"/>
                  </a:lnTo>
                  <a:lnTo>
                    <a:pt x="1948" y="360"/>
                  </a:lnTo>
                  <a:lnTo>
                    <a:pt x="1948" y="357"/>
                  </a:lnTo>
                  <a:lnTo>
                    <a:pt x="1958" y="349"/>
                  </a:lnTo>
                  <a:lnTo>
                    <a:pt x="1963" y="347"/>
                  </a:lnTo>
                  <a:lnTo>
                    <a:pt x="1967" y="344"/>
                  </a:lnTo>
                  <a:lnTo>
                    <a:pt x="1967" y="336"/>
                  </a:lnTo>
                  <a:lnTo>
                    <a:pt x="1970" y="335"/>
                  </a:lnTo>
                  <a:lnTo>
                    <a:pt x="1974" y="335"/>
                  </a:lnTo>
                  <a:lnTo>
                    <a:pt x="1972" y="331"/>
                  </a:lnTo>
                  <a:lnTo>
                    <a:pt x="1972" y="327"/>
                  </a:lnTo>
                  <a:lnTo>
                    <a:pt x="1963" y="322"/>
                  </a:lnTo>
                  <a:lnTo>
                    <a:pt x="1950" y="320"/>
                  </a:lnTo>
                  <a:lnTo>
                    <a:pt x="1939" y="311"/>
                  </a:lnTo>
                  <a:lnTo>
                    <a:pt x="1939" y="307"/>
                  </a:lnTo>
                  <a:lnTo>
                    <a:pt x="1936" y="306"/>
                  </a:lnTo>
                  <a:lnTo>
                    <a:pt x="1934" y="304"/>
                  </a:lnTo>
                  <a:lnTo>
                    <a:pt x="1928" y="304"/>
                  </a:lnTo>
                  <a:lnTo>
                    <a:pt x="1928" y="302"/>
                  </a:lnTo>
                  <a:lnTo>
                    <a:pt x="1927" y="302"/>
                  </a:lnTo>
                  <a:lnTo>
                    <a:pt x="1921" y="296"/>
                  </a:lnTo>
                  <a:lnTo>
                    <a:pt x="1921" y="300"/>
                  </a:lnTo>
                  <a:lnTo>
                    <a:pt x="1923" y="302"/>
                  </a:lnTo>
                  <a:lnTo>
                    <a:pt x="1917" y="302"/>
                  </a:lnTo>
                  <a:lnTo>
                    <a:pt x="1914" y="298"/>
                  </a:lnTo>
                  <a:lnTo>
                    <a:pt x="1912" y="293"/>
                  </a:lnTo>
                  <a:lnTo>
                    <a:pt x="1908" y="287"/>
                  </a:lnTo>
                  <a:lnTo>
                    <a:pt x="1908" y="284"/>
                  </a:lnTo>
                  <a:lnTo>
                    <a:pt x="1907" y="282"/>
                  </a:lnTo>
                  <a:lnTo>
                    <a:pt x="1905" y="284"/>
                  </a:lnTo>
                  <a:lnTo>
                    <a:pt x="1907" y="295"/>
                  </a:lnTo>
                  <a:lnTo>
                    <a:pt x="1908" y="300"/>
                  </a:lnTo>
                  <a:lnTo>
                    <a:pt x="1908" y="313"/>
                  </a:lnTo>
                  <a:lnTo>
                    <a:pt x="1905" y="315"/>
                  </a:lnTo>
                  <a:lnTo>
                    <a:pt x="1903" y="316"/>
                  </a:lnTo>
                  <a:lnTo>
                    <a:pt x="1901" y="315"/>
                  </a:lnTo>
                  <a:lnTo>
                    <a:pt x="1901" y="306"/>
                  </a:lnTo>
                  <a:lnTo>
                    <a:pt x="1896" y="306"/>
                  </a:lnTo>
                  <a:lnTo>
                    <a:pt x="1894" y="309"/>
                  </a:lnTo>
                  <a:lnTo>
                    <a:pt x="1890" y="307"/>
                  </a:lnTo>
                  <a:lnTo>
                    <a:pt x="1885" y="307"/>
                  </a:lnTo>
                  <a:lnTo>
                    <a:pt x="1881" y="309"/>
                  </a:lnTo>
                  <a:lnTo>
                    <a:pt x="1883" y="311"/>
                  </a:lnTo>
                  <a:lnTo>
                    <a:pt x="1883" y="315"/>
                  </a:lnTo>
                  <a:lnTo>
                    <a:pt x="1876" y="315"/>
                  </a:lnTo>
                  <a:lnTo>
                    <a:pt x="1872" y="318"/>
                  </a:lnTo>
                  <a:lnTo>
                    <a:pt x="1874" y="318"/>
                  </a:lnTo>
                  <a:lnTo>
                    <a:pt x="1874" y="322"/>
                  </a:lnTo>
                  <a:lnTo>
                    <a:pt x="1877" y="324"/>
                  </a:lnTo>
                  <a:lnTo>
                    <a:pt x="1881" y="326"/>
                  </a:lnTo>
                  <a:lnTo>
                    <a:pt x="1877" y="336"/>
                  </a:lnTo>
                  <a:lnTo>
                    <a:pt x="1874" y="338"/>
                  </a:lnTo>
                  <a:lnTo>
                    <a:pt x="1868" y="331"/>
                  </a:lnTo>
                  <a:lnTo>
                    <a:pt x="1865" y="331"/>
                  </a:lnTo>
                  <a:lnTo>
                    <a:pt x="1859" y="327"/>
                  </a:lnTo>
                  <a:lnTo>
                    <a:pt x="1850" y="327"/>
                  </a:lnTo>
                  <a:lnTo>
                    <a:pt x="1846" y="326"/>
                  </a:lnTo>
                  <a:lnTo>
                    <a:pt x="1845" y="327"/>
                  </a:lnTo>
                  <a:lnTo>
                    <a:pt x="1836" y="327"/>
                  </a:lnTo>
                  <a:lnTo>
                    <a:pt x="1834" y="329"/>
                  </a:lnTo>
                  <a:lnTo>
                    <a:pt x="1830" y="327"/>
                  </a:lnTo>
                  <a:lnTo>
                    <a:pt x="1830" y="322"/>
                  </a:lnTo>
                  <a:lnTo>
                    <a:pt x="1836" y="318"/>
                  </a:lnTo>
                  <a:lnTo>
                    <a:pt x="1830" y="311"/>
                  </a:lnTo>
                  <a:lnTo>
                    <a:pt x="1819" y="311"/>
                  </a:lnTo>
                  <a:lnTo>
                    <a:pt x="1817" y="313"/>
                  </a:lnTo>
                  <a:lnTo>
                    <a:pt x="1812" y="309"/>
                  </a:lnTo>
                  <a:lnTo>
                    <a:pt x="1812" y="318"/>
                  </a:lnTo>
                  <a:lnTo>
                    <a:pt x="1808" y="318"/>
                  </a:lnTo>
                  <a:lnTo>
                    <a:pt x="1808" y="316"/>
                  </a:lnTo>
                  <a:lnTo>
                    <a:pt x="1805" y="316"/>
                  </a:lnTo>
                  <a:lnTo>
                    <a:pt x="1805" y="313"/>
                  </a:lnTo>
                  <a:lnTo>
                    <a:pt x="1801" y="306"/>
                  </a:lnTo>
                  <a:lnTo>
                    <a:pt x="1794" y="306"/>
                  </a:lnTo>
                  <a:lnTo>
                    <a:pt x="1794" y="311"/>
                  </a:lnTo>
                  <a:lnTo>
                    <a:pt x="1792" y="313"/>
                  </a:lnTo>
                  <a:lnTo>
                    <a:pt x="1792" y="315"/>
                  </a:lnTo>
                  <a:lnTo>
                    <a:pt x="1795" y="318"/>
                  </a:lnTo>
                  <a:lnTo>
                    <a:pt x="1795" y="322"/>
                  </a:lnTo>
                  <a:lnTo>
                    <a:pt x="1797" y="324"/>
                  </a:lnTo>
                  <a:lnTo>
                    <a:pt x="1795" y="326"/>
                  </a:lnTo>
                  <a:lnTo>
                    <a:pt x="1794" y="326"/>
                  </a:lnTo>
                  <a:lnTo>
                    <a:pt x="1790" y="322"/>
                  </a:lnTo>
                  <a:lnTo>
                    <a:pt x="1788" y="322"/>
                  </a:lnTo>
                  <a:lnTo>
                    <a:pt x="1785" y="316"/>
                  </a:lnTo>
                  <a:lnTo>
                    <a:pt x="1775" y="316"/>
                  </a:lnTo>
                  <a:lnTo>
                    <a:pt x="1766" y="322"/>
                  </a:lnTo>
                  <a:lnTo>
                    <a:pt x="1759" y="322"/>
                  </a:lnTo>
                  <a:lnTo>
                    <a:pt x="1757" y="324"/>
                  </a:lnTo>
                  <a:lnTo>
                    <a:pt x="1754" y="327"/>
                  </a:lnTo>
                  <a:lnTo>
                    <a:pt x="1754" y="329"/>
                  </a:lnTo>
                  <a:lnTo>
                    <a:pt x="1754" y="335"/>
                  </a:lnTo>
                  <a:lnTo>
                    <a:pt x="1748" y="335"/>
                  </a:lnTo>
                  <a:lnTo>
                    <a:pt x="1744" y="333"/>
                  </a:lnTo>
                  <a:lnTo>
                    <a:pt x="1744" y="326"/>
                  </a:lnTo>
                  <a:lnTo>
                    <a:pt x="1741" y="326"/>
                  </a:lnTo>
                  <a:lnTo>
                    <a:pt x="1739" y="327"/>
                  </a:lnTo>
                  <a:lnTo>
                    <a:pt x="1732" y="329"/>
                  </a:lnTo>
                  <a:lnTo>
                    <a:pt x="1732" y="327"/>
                  </a:lnTo>
                  <a:lnTo>
                    <a:pt x="1724" y="327"/>
                  </a:lnTo>
                  <a:lnTo>
                    <a:pt x="1723" y="331"/>
                  </a:lnTo>
                  <a:lnTo>
                    <a:pt x="1717" y="333"/>
                  </a:lnTo>
                  <a:lnTo>
                    <a:pt x="1715" y="335"/>
                  </a:lnTo>
                  <a:lnTo>
                    <a:pt x="1715" y="336"/>
                  </a:lnTo>
                  <a:lnTo>
                    <a:pt x="1706" y="344"/>
                  </a:lnTo>
                  <a:lnTo>
                    <a:pt x="1703" y="344"/>
                  </a:lnTo>
                  <a:lnTo>
                    <a:pt x="1703" y="346"/>
                  </a:lnTo>
                  <a:lnTo>
                    <a:pt x="1708" y="349"/>
                  </a:lnTo>
                  <a:lnTo>
                    <a:pt x="1719" y="353"/>
                  </a:lnTo>
                  <a:lnTo>
                    <a:pt x="1719" y="357"/>
                  </a:lnTo>
                  <a:lnTo>
                    <a:pt x="1715" y="358"/>
                  </a:lnTo>
                  <a:lnTo>
                    <a:pt x="1714" y="358"/>
                  </a:lnTo>
                  <a:lnTo>
                    <a:pt x="1710" y="362"/>
                  </a:lnTo>
                  <a:lnTo>
                    <a:pt x="1699" y="366"/>
                  </a:lnTo>
                  <a:lnTo>
                    <a:pt x="1694" y="366"/>
                  </a:lnTo>
                  <a:lnTo>
                    <a:pt x="1690" y="366"/>
                  </a:lnTo>
                  <a:lnTo>
                    <a:pt x="1684" y="362"/>
                  </a:lnTo>
                  <a:lnTo>
                    <a:pt x="1683" y="364"/>
                  </a:lnTo>
                  <a:lnTo>
                    <a:pt x="1666" y="364"/>
                  </a:lnTo>
                  <a:lnTo>
                    <a:pt x="1659" y="366"/>
                  </a:lnTo>
                  <a:lnTo>
                    <a:pt x="1655" y="366"/>
                  </a:lnTo>
                  <a:lnTo>
                    <a:pt x="1652" y="364"/>
                  </a:lnTo>
                  <a:lnTo>
                    <a:pt x="1650" y="353"/>
                  </a:lnTo>
                  <a:lnTo>
                    <a:pt x="1648" y="353"/>
                  </a:lnTo>
                  <a:lnTo>
                    <a:pt x="1648" y="344"/>
                  </a:lnTo>
                  <a:lnTo>
                    <a:pt x="1644" y="340"/>
                  </a:lnTo>
                  <a:lnTo>
                    <a:pt x="1643" y="336"/>
                  </a:lnTo>
                  <a:lnTo>
                    <a:pt x="1643" y="331"/>
                  </a:lnTo>
                  <a:lnTo>
                    <a:pt x="1635" y="327"/>
                  </a:lnTo>
                  <a:lnTo>
                    <a:pt x="1635" y="322"/>
                  </a:lnTo>
                  <a:lnTo>
                    <a:pt x="1630" y="318"/>
                  </a:lnTo>
                  <a:lnTo>
                    <a:pt x="1628" y="318"/>
                  </a:lnTo>
                  <a:lnTo>
                    <a:pt x="1626" y="316"/>
                  </a:lnTo>
                  <a:lnTo>
                    <a:pt x="1623" y="316"/>
                  </a:lnTo>
                  <a:lnTo>
                    <a:pt x="1621" y="315"/>
                  </a:lnTo>
                  <a:lnTo>
                    <a:pt x="1619" y="316"/>
                  </a:lnTo>
                  <a:lnTo>
                    <a:pt x="1610" y="316"/>
                  </a:lnTo>
                  <a:lnTo>
                    <a:pt x="1606" y="322"/>
                  </a:lnTo>
                  <a:lnTo>
                    <a:pt x="1602" y="322"/>
                  </a:lnTo>
                  <a:lnTo>
                    <a:pt x="1601" y="320"/>
                  </a:lnTo>
                  <a:lnTo>
                    <a:pt x="1595" y="320"/>
                  </a:lnTo>
                  <a:lnTo>
                    <a:pt x="1593" y="322"/>
                  </a:lnTo>
                  <a:lnTo>
                    <a:pt x="1588" y="322"/>
                  </a:lnTo>
                  <a:lnTo>
                    <a:pt x="1584" y="324"/>
                  </a:lnTo>
                  <a:lnTo>
                    <a:pt x="1582" y="326"/>
                  </a:lnTo>
                  <a:lnTo>
                    <a:pt x="1581" y="326"/>
                  </a:lnTo>
                  <a:lnTo>
                    <a:pt x="1575" y="331"/>
                  </a:lnTo>
                  <a:lnTo>
                    <a:pt x="1577" y="340"/>
                  </a:lnTo>
                  <a:lnTo>
                    <a:pt x="1581" y="344"/>
                  </a:lnTo>
                  <a:lnTo>
                    <a:pt x="1584" y="347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97" y="360"/>
                  </a:lnTo>
                  <a:lnTo>
                    <a:pt x="1599" y="367"/>
                  </a:lnTo>
                  <a:lnTo>
                    <a:pt x="1601" y="369"/>
                  </a:lnTo>
                  <a:lnTo>
                    <a:pt x="1602" y="373"/>
                  </a:lnTo>
                  <a:lnTo>
                    <a:pt x="1602" y="382"/>
                  </a:lnTo>
                  <a:lnTo>
                    <a:pt x="1601" y="384"/>
                  </a:lnTo>
                  <a:lnTo>
                    <a:pt x="1597" y="386"/>
                  </a:lnTo>
                  <a:lnTo>
                    <a:pt x="1593" y="389"/>
                  </a:lnTo>
                  <a:lnTo>
                    <a:pt x="1590" y="393"/>
                  </a:lnTo>
                  <a:lnTo>
                    <a:pt x="1588" y="395"/>
                  </a:lnTo>
                  <a:lnTo>
                    <a:pt x="1573" y="395"/>
                  </a:lnTo>
                  <a:lnTo>
                    <a:pt x="1566" y="387"/>
                  </a:lnTo>
                  <a:lnTo>
                    <a:pt x="1564" y="386"/>
                  </a:lnTo>
                  <a:lnTo>
                    <a:pt x="1564" y="377"/>
                  </a:lnTo>
                  <a:lnTo>
                    <a:pt x="1562" y="373"/>
                  </a:lnTo>
                  <a:lnTo>
                    <a:pt x="1555" y="367"/>
                  </a:lnTo>
                  <a:lnTo>
                    <a:pt x="1553" y="367"/>
                  </a:lnTo>
                  <a:lnTo>
                    <a:pt x="1551" y="369"/>
                  </a:lnTo>
                  <a:lnTo>
                    <a:pt x="1557" y="377"/>
                  </a:lnTo>
                  <a:lnTo>
                    <a:pt x="1557" y="382"/>
                  </a:lnTo>
                  <a:lnTo>
                    <a:pt x="1551" y="389"/>
                  </a:lnTo>
                  <a:lnTo>
                    <a:pt x="1546" y="391"/>
                  </a:lnTo>
                  <a:lnTo>
                    <a:pt x="1544" y="393"/>
                  </a:lnTo>
                  <a:lnTo>
                    <a:pt x="1537" y="397"/>
                  </a:lnTo>
                  <a:lnTo>
                    <a:pt x="1533" y="400"/>
                  </a:lnTo>
                  <a:lnTo>
                    <a:pt x="1530" y="400"/>
                  </a:lnTo>
                  <a:lnTo>
                    <a:pt x="1530" y="402"/>
                  </a:lnTo>
                  <a:lnTo>
                    <a:pt x="1521" y="402"/>
                  </a:lnTo>
                  <a:lnTo>
                    <a:pt x="1521" y="400"/>
                  </a:lnTo>
                  <a:lnTo>
                    <a:pt x="1511" y="402"/>
                  </a:lnTo>
                  <a:lnTo>
                    <a:pt x="1506" y="398"/>
                  </a:lnTo>
                  <a:lnTo>
                    <a:pt x="1502" y="398"/>
                  </a:lnTo>
                  <a:lnTo>
                    <a:pt x="1497" y="395"/>
                  </a:lnTo>
                  <a:lnTo>
                    <a:pt x="1493" y="391"/>
                  </a:lnTo>
                  <a:lnTo>
                    <a:pt x="1493" y="387"/>
                  </a:lnTo>
                  <a:lnTo>
                    <a:pt x="1495" y="386"/>
                  </a:lnTo>
                  <a:lnTo>
                    <a:pt x="1501" y="380"/>
                  </a:lnTo>
                  <a:lnTo>
                    <a:pt x="1501" y="371"/>
                  </a:lnTo>
                  <a:lnTo>
                    <a:pt x="1502" y="369"/>
                  </a:lnTo>
                  <a:lnTo>
                    <a:pt x="1501" y="369"/>
                  </a:lnTo>
                  <a:lnTo>
                    <a:pt x="1501" y="364"/>
                  </a:lnTo>
                  <a:lnTo>
                    <a:pt x="1508" y="357"/>
                  </a:lnTo>
                  <a:lnTo>
                    <a:pt x="1513" y="357"/>
                  </a:lnTo>
                  <a:lnTo>
                    <a:pt x="1513" y="351"/>
                  </a:lnTo>
                  <a:lnTo>
                    <a:pt x="1515" y="347"/>
                  </a:lnTo>
                  <a:lnTo>
                    <a:pt x="1521" y="347"/>
                  </a:lnTo>
                  <a:lnTo>
                    <a:pt x="1521" y="349"/>
                  </a:lnTo>
                  <a:lnTo>
                    <a:pt x="1524" y="346"/>
                  </a:lnTo>
                  <a:lnTo>
                    <a:pt x="1524" y="342"/>
                  </a:lnTo>
                  <a:lnTo>
                    <a:pt x="1524" y="340"/>
                  </a:lnTo>
                  <a:lnTo>
                    <a:pt x="1526" y="338"/>
                  </a:lnTo>
                  <a:lnTo>
                    <a:pt x="1526" y="335"/>
                  </a:lnTo>
                  <a:lnTo>
                    <a:pt x="1517" y="327"/>
                  </a:lnTo>
                  <a:lnTo>
                    <a:pt x="1515" y="327"/>
                  </a:lnTo>
                  <a:lnTo>
                    <a:pt x="1513" y="326"/>
                  </a:lnTo>
                  <a:lnTo>
                    <a:pt x="1506" y="331"/>
                  </a:lnTo>
                  <a:lnTo>
                    <a:pt x="1501" y="331"/>
                  </a:lnTo>
                  <a:lnTo>
                    <a:pt x="1497" y="329"/>
                  </a:lnTo>
                  <a:lnTo>
                    <a:pt x="1491" y="333"/>
                  </a:lnTo>
                  <a:lnTo>
                    <a:pt x="1490" y="336"/>
                  </a:lnTo>
                  <a:lnTo>
                    <a:pt x="1486" y="336"/>
                  </a:lnTo>
                  <a:lnTo>
                    <a:pt x="1484" y="338"/>
                  </a:lnTo>
                  <a:lnTo>
                    <a:pt x="1479" y="338"/>
                  </a:lnTo>
                  <a:lnTo>
                    <a:pt x="1473" y="335"/>
                  </a:lnTo>
                  <a:lnTo>
                    <a:pt x="1471" y="336"/>
                  </a:lnTo>
                  <a:lnTo>
                    <a:pt x="1471" y="344"/>
                  </a:lnTo>
                  <a:lnTo>
                    <a:pt x="1470" y="344"/>
                  </a:lnTo>
                  <a:lnTo>
                    <a:pt x="1470" y="357"/>
                  </a:lnTo>
                  <a:lnTo>
                    <a:pt x="1473" y="358"/>
                  </a:lnTo>
                  <a:lnTo>
                    <a:pt x="1473" y="360"/>
                  </a:lnTo>
                  <a:lnTo>
                    <a:pt x="1470" y="364"/>
                  </a:lnTo>
                  <a:lnTo>
                    <a:pt x="1470" y="371"/>
                  </a:lnTo>
                  <a:lnTo>
                    <a:pt x="1473" y="378"/>
                  </a:lnTo>
                  <a:lnTo>
                    <a:pt x="1471" y="382"/>
                  </a:lnTo>
                  <a:lnTo>
                    <a:pt x="1466" y="384"/>
                  </a:lnTo>
                  <a:lnTo>
                    <a:pt x="1466" y="386"/>
                  </a:lnTo>
                  <a:lnTo>
                    <a:pt x="1459" y="391"/>
                  </a:lnTo>
                  <a:lnTo>
                    <a:pt x="1459" y="393"/>
                  </a:lnTo>
                  <a:lnTo>
                    <a:pt x="1453" y="395"/>
                  </a:lnTo>
                  <a:lnTo>
                    <a:pt x="1451" y="398"/>
                  </a:lnTo>
                  <a:lnTo>
                    <a:pt x="1442" y="398"/>
                  </a:lnTo>
                  <a:lnTo>
                    <a:pt x="1440" y="397"/>
                  </a:lnTo>
                  <a:lnTo>
                    <a:pt x="1437" y="398"/>
                  </a:lnTo>
                  <a:lnTo>
                    <a:pt x="1435" y="398"/>
                  </a:lnTo>
                  <a:lnTo>
                    <a:pt x="1428" y="408"/>
                  </a:lnTo>
                  <a:lnTo>
                    <a:pt x="1419" y="408"/>
                  </a:lnTo>
                  <a:lnTo>
                    <a:pt x="1415" y="404"/>
                  </a:lnTo>
                  <a:lnTo>
                    <a:pt x="1415" y="402"/>
                  </a:lnTo>
                  <a:lnTo>
                    <a:pt x="1415" y="400"/>
                  </a:lnTo>
                  <a:lnTo>
                    <a:pt x="1415" y="395"/>
                  </a:lnTo>
                  <a:lnTo>
                    <a:pt x="1419" y="389"/>
                  </a:lnTo>
                  <a:lnTo>
                    <a:pt x="1419" y="377"/>
                  </a:lnTo>
                  <a:lnTo>
                    <a:pt x="1420" y="373"/>
                  </a:lnTo>
                  <a:lnTo>
                    <a:pt x="1430" y="373"/>
                  </a:lnTo>
                  <a:lnTo>
                    <a:pt x="1433" y="373"/>
                  </a:lnTo>
                  <a:lnTo>
                    <a:pt x="1435" y="373"/>
                  </a:lnTo>
                  <a:lnTo>
                    <a:pt x="1439" y="371"/>
                  </a:lnTo>
                  <a:lnTo>
                    <a:pt x="1439" y="369"/>
                  </a:lnTo>
                  <a:lnTo>
                    <a:pt x="1440" y="367"/>
                  </a:lnTo>
                  <a:lnTo>
                    <a:pt x="1440" y="360"/>
                  </a:lnTo>
                  <a:lnTo>
                    <a:pt x="1444" y="353"/>
                  </a:lnTo>
                  <a:lnTo>
                    <a:pt x="1446" y="353"/>
                  </a:lnTo>
                  <a:lnTo>
                    <a:pt x="1448" y="351"/>
                  </a:lnTo>
                  <a:lnTo>
                    <a:pt x="1453" y="344"/>
                  </a:lnTo>
                  <a:lnTo>
                    <a:pt x="1453" y="340"/>
                  </a:lnTo>
                  <a:lnTo>
                    <a:pt x="1451" y="336"/>
                  </a:lnTo>
                  <a:lnTo>
                    <a:pt x="1444" y="331"/>
                  </a:lnTo>
                  <a:lnTo>
                    <a:pt x="1442" y="331"/>
                  </a:lnTo>
                  <a:lnTo>
                    <a:pt x="1437" y="340"/>
                  </a:lnTo>
                  <a:lnTo>
                    <a:pt x="1437" y="344"/>
                  </a:lnTo>
                  <a:lnTo>
                    <a:pt x="1431" y="351"/>
                  </a:lnTo>
                  <a:lnTo>
                    <a:pt x="1431" y="353"/>
                  </a:lnTo>
                  <a:lnTo>
                    <a:pt x="1428" y="358"/>
                  </a:lnTo>
                  <a:lnTo>
                    <a:pt x="1419" y="360"/>
                  </a:lnTo>
                  <a:lnTo>
                    <a:pt x="1415" y="364"/>
                  </a:lnTo>
                  <a:lnTo>
                    <a:pt x="1411" y="366"/>
                  </a:lnTo>
                  <a:lnTo>
                    <a:pt x="1400" y="366"/>
                  </a:lnTo>
                  <a:lnTo>
                    <a:pt x="1391" y="357"/>
                  </a:lnTo>
                  <a:lnTo>
                    <a:pt x="1388" y="357"/>
                  </a:lnTo>
                  <a:lnTo>
                    <a:pt x="1371" y="357"/>
                  </a:lnTo>
                  <a:lnTo>
                    <a:pt x="1369" y="355"/>
                  </a:lnTo>
                  <a:lnTo>
                    <a:pt x="1368" y="355"/>
                  </a:lnTo>
                  <a:lnTo>
                    <a:pt x="1360" y="357"/>
                  </a:lnTo>
                  <a:lnTo>
                    <a:pt x="1358" y="360"/>
                  </a:lnTo>
                  <a:lnTo>
                    <a:pt x="1357" y="362"/>
                  </a:lnTo>
                  <a:lnTo>
                    <a:pt x="1357" y="367"/>
                  </a:lnTo>
                  <a:lnTo>
                    <a:pt x="1353" y="369"/>
                  </a:lnTo>
                  <a:lnTo>
                    <a:pt x="1353" y="371"/>
                  </a:lnTo>
                  <a:lnTo>
                    <a:pt x="1349" y="377"/>
                  </a:lnTo>
                  <a:lnTo>
                    <a:pt x="1349" y="384"/>
                  </a:lnTo>
                  <a:lnTo>
                    <a:pt x="1348" y="387"/>
                  </a:lnTo>
                  <a:lnTo>
                    <a:pt x="1348" y="389"/>
                  </a:lnTo>
                  <a:lnTo>
                    <a:pt x="1351" y="395"/>
                  </a:lnTo>
                  <a:lnTo>
                    <a:pt x="1349" y="400"/>
                  </a:lnTo>
                  <a:lnTo>
                    <a:pt x="1344" y="402"/>
                  </a:lnTo>
                  <a:lnTo>
                    <a:pt x="1338" y="402"/>
                  </a:lnTo>
                  <a:lnTo>
                    <a:pt x="1335" y="406"/>
                  </a:lnTo>
                  <a:lnTo>
                    <a:pt x="1333" y="406"/>
                  </a:lnTo>
                  <a:lnTo>
                    <a:pt x="1331" y="408"/>
                  </a:lnTo>
                  <a:lnTo>
                    <a:pt x="1318" y="408"/>
                  </a:lnTo>
                  <a:lnTo>
                    <a:pt x="1315" y="409"/>
                  </a:lnTo>
                  <a:lnTo>
                    <a:pt x="1315" y="415"/>
                  </a:lnTo>
                  <a:lnTo>
                    <a:pt x="1313" y="418"/>
                  </a:lnTo>
                  <a:lnTo>
                    <a:pt x="1302" y="418"/>
                  </a:lnTo>
                  <a:lnTo>
                    <a:pt x="1300" y="420"/>
                  </a:lnTo>
                  <a:lnTo>
                    <a:pt x="1297" y="420"/>
                  </a:lnTo>
                  <a:lnTo>
                    <a:pt x="1298" y="426"/>
                  </a:lnTo>
                  <a:lnTo>
                    <a:pt x="1297" y="428"/>
                  </a:lnTo>
                  <a:lnTo>
                    <a:pt x="1289" y="429"/>
                  </a:lnTo>
                  <a:lnTo>
                    <a:pt x="1286" y="435"/>
                  </a:lnTo>
                  <a:lnTo>
                    <a:pt x="1284" y="438"/>
                  </a:lnTo>
                  <a:lnTo>
                    <a:pt x="1275" y="438"/>
                  </a:lnTo>
                  <a:lnTo>
                    <a:pt x="1269" y="442"/>
                  </a:lnTo>
                  <a:lnTo>
                    <a:pt x="1262" y="444"/>
                  </a:lnTo>
                  <a:lnTo>
                    <a:pt x="1255" y="453"/>
                  </a:lnTo>
                  <a:lnTo>
                    <a:pt x="1253" y="455"/>
                  </a:lnTo>
                  <a:lnTo>
                    <a:pt x="1238" y="455"/>
                  </a:lnTo>
                  <a:lnTo>
                    <a:pt x="1235" y="459"/>
                  </a:lnTo>
                  <a:lnTo>
                    <a:pt x="1224" y="462"/>
                  </a:lnTo>
                  <a:lnTo>
                    <a:pt x="1222" y="462"/>
                  </a:lnTo>
                  <a:lnTo>
                    <a:pt x="1215" y="466"/>
                  </a:lnTo>
                  <a:lnTo>
                    <a:pt x="1211" y="468"/>
                  </a:lnTo>
                  <a:lnTo>
                    <a:pt x="1207" y="471"/>
                  </a:lnTo>
                  <a:lnTo>
                    <a:pt x="1200" y="475"/>
                  </a:lnTo>
                  <a:lnTo>
                    <a:pt x="1198" y="477"/>
                  </a:lnTo>
                  <a:lnTo>
                    <a:pt x="1191" y="480"/>
                  </a:lnTo>
                  <a:lnTo>
                    <a:pt x="1182" y="484"/>
                  </a:lnTo>
                  <a:lnTo>
                    <a:pt x="1167" y="497"/>
                  </a:lnTo>
                  <a:lnTo>
                    <a:pt x="1166" y="499"/>
                  </a:lnTo>
                  <a:lnTo>
                    <a:pt x="1158" y="499"/>
                  </a:lnTo>
                  <a:lnTo>
                    <a:pt x="1149" y="506"/>
                  </a:lnTo>
                  <a:lnTo>
                    <a:pt x="1144" y="510"/>
                  </a:lnTo>
                  <a:lnTo>
                    <a:pt x="1140" y="511"/>
                  </a:lnTo>
                  <a:lnTo>
                    <a:pt x="1138" y="511"/>
                  </a:lnTo>
                  <a:lnTo>
                    <a:pt x="1129" y="517"/>
                  </a:lnTo>
                  <a:lnTo>
                    <a:pt x="1129" y="519"/>
                  </a:lnTo>
                  <a:lnTo>
                    <a:pt x="1124" y="524"/>
                  </a:lnTo>
                  <a:lnTo>
                    <a:pt x="1122" y="524"/>
                  </a:lnTo>
                  <a:lnTo>
                    <a:pt x="1122" y="526"/>
                  </a:lnTo>
                  <a:lnTo>
                    <a:pt x="1120" y="526"/>
                  </a:lnTo>
                  <a:lnTo>
                    <a:pt x="1118" y="530"/>
                  </a:lnTo>
                  <a:lnTo>
                    <a:pt x="1116" y="531"/>
                  </a:lnTo>
                  <a:lnTo>
                    <a:pt x="1109" y="540"/>
                  </a:lnTo>
                  <a:lnTo>
                    <a:pt x="1102" y="553"/>
                  </a:lnTo>
                  <a:lnTo>
                    <a:pt x="1096" y="557"/>
                  </a:lnTo>
                  <a:lnTo>
                    <a:pt x="1094" y="564"/>
                  </a:lnTo>
                  <a:lnTo>
                    <a:pt x="1093" y="564"/>
                  </a:lnTo>
                  <a:lnTo>
                    <a:pt x="1093" y="570"/>
                  </a:lnTo>
                  <a:lnTo>
                    <a:pt x="1094" y="571"/>
                  </a:lnTo>
                  <a:lnTo>
                    <a:pt x="1093" y="573"/>
                  </a:lnTo>
                  <a:lnTo>
                    <a:pt x="1093" y="588"/>
                  </a:lnTo>
                  <a:lnTo>
                    <a:pt x="1096" y="591"/>
                  </a:lnTo>
                  <a:lnTo>
                    <a:pt x="1096" y="595"/>
                  </a:lnTo>
                  <a:lnTo>
                    <a:pt x="1104" y="601"/>
                  </a:lnTo>
                  <a:lnTo>
                    <a:pt x="1104" y="602"/>
                  </a:lnTo>
                  <a:lnTo>
                    <a:pt x="1111" y="608"/>
                  </a:lnTo>
                  <a:lnTo>
                    <a:pt x="1111" y="610"/>
                  </a:lnTo>
                  <a:lnTo>
                    <a:pt x="1118" y="619"/>
                  </a:lnTo>
                  <a:lnTo>
                    <a:pt x="1133" y="626"/>
                  </a:lnTo>
                  <a:lnTo>
                    <a:pt x="1138" y="628"/>
                  </a:lnTo>
                  <a:lnTo>
                    <a:pt x="1144" y="633"/>
                  </a:lnTo>
                  <a:lnTo>
                    <a:pt x="1149" y="642"/>
                  </a:lnTo>
                  <a:lnTo>
                    <a:pt x="1156" y="646"/>
                  </a:lnTo>
                  <a:lnTo>
                    <a:pt x="1156" y="648"/>
                  </a:lnTo>
                  <a:lnTo>
                    <a:pt x="1153" y="652"/>
                  </a:lnTo>
                  <a:lnTo>
                    <a:pt x="1153" y="657"/>
                  </a:lnTo>
                  <a:lnTo>
                    <a:pt x="1160" y="663"/>
                  </a:lnTo>
                  <a:lnTo>
                    <a:pt x="1166" y="664"/>
                  </a:lnTo>
                  <a:lnTo>
                    <a:pt x="1171" y="672"/>
                  </a:lnTo>
                  <a:lnTo>
                    <a:pt x="1176" y="675"/>
                  </a:lnTo>
                  <a:lnTo>
                    <a:pt x="1182" y="679"/>
                  </a:lnTo>
                  <a:lnTo>
                    <a:pt x="1184" y="679"/>
                  </a:lnTo>
                  <a:lnTo>
                    <a:pt x="1191" y="683"/>
                  </a:lnTo>
                  <a:lnTo>
                    <a:pt x="1193" y="686"/>
                  </a:lnTo>
                  <a:lnTo>
                    <a:pt x="1193" y="690"/>
                  </a:lnTo>
                  <a:lnTo>
                    <a:pt x="1195" y="692"/>
                  </a:lnTo>
                  <a:lnTo>
                    <a:pt x="1198" y="692"/>
                  </a:lnTo>
                  <a:lnTo>
                    <a:pt x="1198" y="699"/>
                  </a:lnTo>
                  <a:lnTo>
                    <a:pt x="1200" y="701"/>
                  </a:lnTo>
                  <a:lnTo>
                    <a:pt x="1198" y="704"/>
                  </a:lnTo>
                  <a:lnTo>
                    <a:pt x="1187" y="715"/>
                  </a:lnTo>
                  <a:lnTo>
                    <a:pt x="1187" y="717"/>
                  </a:lnTo>
                  <a:lnTo>
                    <a:pt x="1191" y="721"/>
                  </a:lnTo>
                  <a:lnTo>
                    <a:pt x="1193" y="724"/>
                  </a:lnTo>
                  <a:lnTo>
                    <a:pt x="1191" y="726"/>
                  </a:lnTo>
                  <a:lnTo>
                    <a:pt x="1191" y="730"/>
                  </a:lnTo>
                  <a:lnTo>
                    <a:pt x="1184" y="734"/>
                  </a:lnTo>
                  <a:lnTo>
                    <a:pt x="1182" y="732"/>
                  </a:lnTo>
                  <a:lnTo>
                    <a:pt x="1176" y="732"/>
                  </a:lnTo>
                  <a:lnTo>
                    <a:pt x="1173" y="737"/>
                  </a:lnTo>
                  <a:lnTo>
                    <a:pt x="1169" y="739"/>
                  </a:lnTo>
                  <a:lnTo>
                    <a:pt x="1166" y="737"/>
                  </a:lnTo>
                  <a:lnTo>
                    <a:pt x="1166" y="739"/>
                  </a:lnTo>
                  <a:lnTo>
                    <a:pt x="1160" y="739"/>
                  </a:lnTo>
                  <a:lnTo>
                    <a:pt x="1158" y="741"/>
                  </a:lnTo>
                  <a:lnTo>
                    <a:pt x="1138" y="741"/>
                  </a:lnTo>
                  <a:lnTo>
                    <a:pt x="1136" y="739"/>
                  </a:lnTo>
                  <a:lnTo>
                    <a:pt x="1133" y="739"/>
                  </a:lnTo>
                  <a:lnTo>
                    <a:pt x="1131" y="737"/>
                  </a:lnTo>
                  <a:lnTo>
                    <a:pt x="1127" y="737"/>
                  </a:lnTo>
                  <a:lnTo>
                    <a:pt x="1122" y="735"/>
                  </a:lnTo>
                  <a:lnTo>
                    <a:pt x="1122" y="737"/>
                  </a:lnTo>
                  <a:lnTo>
                    <a:pt x="1111" y="737"/>
                  </a:lnTo>
                  <a:lnTo>
                    <a:pt x="1109" y="737"/>
                  </a:lnTo>
                  <a:lnTo>
                    <a:pt x="1078" y="737"/>
                  </a:lnTo>
                  <a:lnTo>
                    <a:pt x="1076" y="737"/>
                  </a:lnTo>
                  <a:lnTo>
                    <a:pt x="1073" y="737"/>
                  </a:lnTo>
                  <a:lnTo>
                    <a:pt x="1071" y="737"/>
                  </a:lnTo>
                  <a:lnTo>
                    <a:pt x="1054" y="737"/>
                  </a:lnTo>
                  <a:lnTo>
                    <a:pt x="1051" y="741"/>
                  </a:lnTo>
                  <a:lnTo>
                    <a:pt x="1047" y="741"/>
                  </a:lnTo>
                  <a:lnTo>
                    <a:pt x="1047" y="743"/>
                  </a:lnTo>
                  <a:lnTo>
                    <a:pt x="1025" y="743"/>
                  </a:lnTo>
                  <a:lnTo>
                    <a:pt x="1023" y="741"/>
                  </a:lnTo>
                  <a:lnTo>
                    <a:pt x="1013" y="739"/>
                  </a:lnTo>
                  <a:lnTo>
                    <a:pt x="1005" y="737"/>
                  </a:lnTo>
                  <a:lnTo>
                    <a:pt x="1000" y="730"/>
                  </a:lnTo>
                  <a:lnTo>
                    <a:pt x="987" y="728"/>
                  </a:lnTo>
                  <a:lnTo>
                    <a:pt x="983" y="724"/>
                  </a:lnTo>
                  <a:lnTo>
                    <a:pt x="983" y="721"/>
                  </a:lnTo>
                  <a:lnTo>
                    <a:pt x="983" y="717"/>
                  </a:lnTo>
                  <a:lnTo>
                    <a:pt x="985" y="712"/>
                  </a:lnTo>
                  <a:lnTo>
                    <a:pt x="983" y="710"/>
                  </a:lnTo>
                  <a:lnTo>
                    <a:pt x="983" y="703"/>
                  </a:lnTo>
                  <a:lnTo>
                    <a:pt x="978" y="695"/>
                  </a:lnTo>
                  <a:lnTo>
                    <a:pt x="978" y="693"/>
                  </a:lnTo>
                  <a:lnTo>
                    <a:pt x="969" y="683"/>
                  </a:lnTo>
                  <a:lnTo>
                    <a:pt x="969" y="679"/>
                  </a:lnTo>
                  <a:lnTo>
                    <a:pt x="967" y="675"/>
                  </a:lnTo>
                  <a:lnTo>
                    <a:pt x="962" y="670"/>
                  </a:lnTo>
                  <a:lnTo>
                    <a:pt x="962" y="668"/>
                  </a:lnTo>
                  <a:lnTo>
                    <a:pt x="958" y="666"/>
                  </a:lnTo>
                  <a:lnTo>
                    <a:pt x="958" y="657"/>
                  </a:lnTo>
                  <a:lnTo>
                    <a:pt x="954" y="650"/>
                  </a:lnTo>
                  <a:lnTo>
                    <a:pt x="954" y="648"/>
                  </a:lnTo>
                  <a:lnTo>
                    <a:pt x="958" y="644"/>
                  </a:lnTo>
                  <a:lnTo>
                    <a:pt x="958" y="641"/>
                  </a:lnTo>
                  <a:lnTo>
                    <a:pt x="945" y="626"/>
                  </a:lnTo>
                  <a:lnTo>
                    <a:pt x="945" y="624"/>
                  </a:lnTo>
                  <a:lnTo>
                    <a:pt x="942" y="619"/>
                  </a:lnTo>
                  <a:lnTo>
                    <a:pt x="929" y="610"/>
                  </a:lnTo>
                  <a:lnTo>
                    <a:pt x="922" y="606"/>
                  </a:lnTo>
                  <a:lnTo>
                    <a:pt x="918" y="599"/>
                  </a:lnTo>
                  <a:lnTo>
                    <a:pt x="918" y="597"/>
                  </a:lnTo>
                  <a:lnTo>
                    <a:pt x="914" y="591"/>
                  </a:lnTo>
                  <a:lnTo>
                    <a:pt x="912" y="586"/>
                  </a:lnTo>
                  <a:lnTo>
                    <a:pt x="911" y="584"/>
                  </a:lnTo>
                  <a:lnTo>
                    <a:pt x="911" y="581"/>
                  </a:lnTo>
                  <a:lnTo>
                    <a:pt x="912" y="579"/>
                  </a:lnTo>
                  <a:lnTo>
                    <a:pt x="912" y="571"/>
                  </a:lnTo>
                  <a:lnTo>
                    <a:pt x="911" y="566"/>
                  </a:lnTo>
                  <a:lnTo>
                    <a:pt x="907" y="562"/>
                  </a:lnTo>
                  <a:lnTo>
                    <a:pt x="907" y="553"/>
                  </a:lnTo>
                  <a:lnTo>
                    <a:pt x="903" y="548"/>
                  </a:lnTo>
                  <a:lnTo>
                    <a:pt x="896" y="544"/>
                  </a:lnTo>
                  <a:lnTo>
                    <a:pt x="894" y="544"/>
                  </a:lnTo>
                  <a:lnTo>
                    <a:pt x="892" y="542"/>
                  </a:lnTo>
                  <a:lnTo>
                    <a:pt x="885" y="542"/>
                  </a:lnTo>
                  <a:lnTo>
                    <a:pt x="883" y="542"/>
                  </a:lnTo>
                  <a:lnTo>
                    <a:pt x="876" y="540"/>
                  </a:lnTo>
                  <a:lnTo>
                    <a:pt x="876" y="539"/>
                  </a:lnTo>
                  <a:lnTo>
                    <a:pt x="872" y="535"/>
                  </a:lnTo>
                  <a:lnTo>
                    <a:pt x="872" y="533"/>
                  </a:lnTo>
                  <a:lnTo>
                    <a:pt x="867" y="530"/>
                  </a:lnTo>
                  <a:lnTo>
                    <a:pt x="865" y="526"/>
                  </a:lnTo>
                  <a:lnTo>
                    <a:pt x="856" y="519"/>
                  </a:lnTo>
                  <a:lnTo>
                    <a:pt x="856" y="517"/>
                  </a:lnTo>
                  <a:lnTo>
                    <a:pt x="847" y="506"/>
                  </a:lnTo>
                  <a:lnTo>
                    <a:pt x="847" y="488"/>
                  </a:lnTo>
                  <a:lnTo>
                    <a:pt x="845" y="488"/>
                  </a:lnTo>
                  <a:lnTo>
                    <a:pt x="843" y="484"/>
                  </a:lnTo>
                  <a:lnTo>
                    <a:pt x="841" y="484"/>
                  </a:lnTo>
                  <a:lnTo>
                    <a:pt x="840" y="484"/>
                  </a:lnTo>
                  <a:lnTo>
                    <a:pt x="834" y="486"/>
                  </a:lnTo>
                  <a:lnTo>
                    <a:pt x="820" y="486"/>
                  </a:lnTo>
                  <a:lnTo>
                    <a:pt x="818" y="484"/>
                  </a:lnTo>
                  <a:lnTo>
                    <a:pt x="816" y="486"/>
                  </a:lnTo>
                  <a:lnTo>
                    <a:pt x="809" y="482"/>
                  </a:lnTo>
                  <a:lnTo>
                    <a:pt x="805" y="477"/>
                  </a:lnTo>
                  <a:lnTo>
                    <a:pt x="805" y="469"/>
                  </a:lnTo>
                  <a:lnTo>
                    <a:pt x="803" y="468"/>
                  </a:lnTo>
                  <a:lnTo>
                    <a:pt x="803" y="462"/>
                  </a:lnTo>
                  <a:lnTo>
                    <a:pt x="801" y="459"/>
                  </a:lnTo>
                  <a:lnTo>
                    <a:pt x="789" y="449"/>
                  </a:lnTo>
                  <a:lnTo>
                    <a:pt x="783" y="449"/>
                  </a:lnTo>
                  <a:lnTo>
                    <a:pt x="780" y="449"/>
                  </a:lnTo>
                  <a:lnTo>
                    <a:pt x="776" y="446"/>
                  </a:lnTo>
                  <a:lnTo>
                    <a:pt x="774" y="438"/>
                  </a:lnTo>
                  <a:lnTo>
                    <a:pt x="767" y="433"/>
                  </a:lnTo>
                  <a:lnTo>
                    <a:pt x="765" y="431"/>
                  </a:lnTo>
                  <a:lnTo>
                    <a:pt x="759" y="431"/>
                  </a:lnTo>
                  <a:lnTo>
                    <a:pt x="758" y="433"/>
                  </a:lnTo>
                  <a:lnTo>
                    <a:pt x="752" y="433"/>
                  </a:lnTo>
                  <a:lnTo>
                    <a:pt x="745" y="424"/>
                  </a:lnTo>
                  <a:lnTo>
                    <a:pt x="739" y="422"/>
                  </a:lnTo>
                  <a:lnTo>
                    <a:pt x="738" y="420"/>
                  </a:lnTo>
                  <a:lnTo>
                    <a:pt x="738" y="417"/>
                  </a:lnTo>
                  <a:lnTo>
                    <a:pt x="732" y="411"/>
                  </a:lnTo>
                  <a:lnTo>
                    <a:pt x="729" y="409"/>
                  </a:lnTo>
                  <a:lnTo>
                    <a:pt x="725" y="409"/>
                  </a:lnTo>
                  <a:lnTo>
                    <a:pt x="718" y="408"/>
                  </a:lnTo>
                  <a:lnTo>
                    <a:pt x="714" y="402"/>
                  </a:lnTo>
                  <a:lnTo>
                    <a:pt x="714" y="397"/>
                  </a:lnTo>
                  <a:lnTo>
                    <a:pt x="712" y="395"/>
                  </a:lnTo>
                  <a:lnTo>
                    <a:pt x="712" y="393"/>
                  </a:lnTo>
                  <a:lnTo>
                    <a:pt x="703" y="387"/>
                  </a:lnTo>
                  <a:lnTo>
                    <a:pt x="699" y="384"/>
                  </a:lnTo>
                  <a:lnTo>
                    <a:pt x="698" y="377"/>
                  </a:lnTo>
                  <a:lnTo>
                    <a:pt x="690" y="371"/>
                  </a:lnTo>
                  <a:lnTo>
                    <a:pt x="687" y="369"/>
                  </a:lnTo>
                  <a:lnTo>
                    <a:pt x="683" y="369"/>
                  </a:lnTo>
                  <a:lnTo>
                    <a:pt x="681" y="367"/>
                  </a:lnTo>
                  <a:lnTo>
                    <a:pt x="676" y="367"/>
                  </a:lnTo>
                  <a:lnTo>
                    <a:pt x="674" y="366"/>
                  </a:lnTo>
                  <a:lnTo>
                    <a:pt x="667" y="366"/>
                  </a:lnTo>
                  <a:lnTo>
                    <a:pt x="665" y="364"/>
                  </a:lnTo>
                  <a:lnTo>
                    <a:pt x="658" y="360"/>
                  </a:lnTo>
                  <a:lnTo>
                    <a:pt x="656" y="358"/>
                  </a:lnTo>
                  <a:lnTo>
                    <a:pt x="656" y="357"/>
                  </a:lnTo>
                  <a:lnTo>
                    <a:pt x="652" y="353"/>
                  </a:lnTo>
                  <a:lnTo>
                    <a:pt x="648" y="342"/>
                  </a:lnTo>
                  <a:lnTo>
                    <a:pt x="643" y="340"/>
                  </a:lnTo>
                  <a:lnTo>
                    <a:pt x="639" y="340"/>
                  </a:lnTo>
                  <a:lnTo>
                    <a:pt x="630" y="335"/>
                  </a:lnTo>
                  <a:lnTo>
                    <a:pt x="627" y="335"/>
                  </a:lnTo>
                  <a:lnTo>
                    <a:pt x="612" y="329"/>
                  </a:lnTo>
                  <a:lnTo>
                    <a:pt x="605" y="320"/>
                  </a:lnTo>
                  <a:lnTo>
                    <a:pt x="590" y="320"/>
                  </a:lnTo>
                  <a:lnTo>
                    <a:pt x="588" y="318"/>
                  </a:lnTo>
                  <a:lnTo>
                    <a:pt x="585" y="318"/>
                  </a:lnTo>
                  <a:lnTo>
                    <a:pt x="577" y="309"/>
                  </a:lnTo>
                  <a:lnTo>
                    <a:pt x="559" y="309"/>
                  </a:lnTo>
                  <a:lnTo>
                    <a:pt x="556" y="306"/>
                  </a:lnTo>
                  <a:lnTo>
                    <a:pt x="554" y="306"/>
                  </a:lnTo>
                  <a:lnTo>
                    <a:pt x="552" y="304"/>
                  </a:lnTo>
                  <a:lnTo>
                    <a:pt x="546" y="304"/>
                  </a:lnTo>
                  <a:lnTo>
                    <a:pt x="546" y="302"/>
                  </a:lnTo>
                  <a:lnTo>
                    <a:pt x="532" y="302"/>
                  </a:lnTo>
                  <a:lnTo>
                    <a:pt x="530" y="300"/>
                  </a:lnTo>
                  <a:lnTo>
                    <a:pt x="528" y="298"/>
                  </a:lnTo>
                  <a:lnTo>
                    <a:pt x="525" y="298"/>
                  </a:lnTo>
                  <a:lnTo>
                    <a:pt x="521" y="295"/>
                  </a:lnTo>
                  <a:lnTo>
                    <a:pt x="516" y="295"/>
                  </a:lnTo>
                  <a:lnTo>
                    <a:pt x="514" y="293"/>
                  </a:lnTo>
                  <a:lnTo>
                    <a:pt x="510" y="291"/>
                  </a:lnTo>
                  <a:lnTo>
                    <a:pt x="508" y="284"/>
                  </a:lnTo>
                  <a:lnTo>
                    <a:pt x="505" y="280"/>
                  </a:lnTo>
                  <a:lnTo>
                    <a:pt x="503" y="280"/>
                  </a:lnTo>
                  <a:lnTo>
                    <a:pt x="499" y="276"/>
                  </a:lnTo>
                  <a:lnTo>
                    <a:pt x="499" y="273"/>
                  </a:lnTo>
                  <a:lnTo>
                    <a:pt x="494" y="267"/>
                  </a:lnTo>
                  <a:lnTo>
                    <a:pt x="490" y="267"/>
                  </a:lnTo>
                  <a:lnTo>
                    <a:pt x="488" y="265"/>
                  </a:lnTo>
                  <a:lnTo>
                    <a:pt x="483" y="260"/>
                  </a:lnTo>
                  <a:lnTo>
                    <a:pt x="481" y="260"/>
                  </a:lnTo>
                  <a:lnTo>
                    <a:pt x="470" y="251"/>
                  </a:lnTo>
                  <a:lnTo>
                    <a:pt x="465" y="247"/>
                  </a:lnTo>
                  <a:lnTo>
                    <a:pt x="461" y="247"/>
                  </a:lnTo>
                  <a:lnTo>
                    <a:pt x="459" y="249"/>
                  </a:lnTo>
                  <a:lnTo>
                    <a:pt x="434" y="249"/>
                  </a:lnTo>
                  <a:lnTo>
                    <a:pt x="430" y="247"/>
                  </a:lnTo>
                  <a:lnTo>
                    <a:pt x="419" y="240"/>
                  </a:lnTo>
                  <a:lnTo>
                    <a:pt x="415" y="234"/>
                  </a:lnTo>
                  <a:lnTo>
                    <a:pt x="408" y="227"/>
                  </a:lnTo>
                  <a:lnTo>
                    <a:pt x="403" y="227"/>
                  </a:lnTo>
                  <a:lnTo>
                    <a:pt x="403" y="225"/>
                  </a:lnTo>
                  <a:lnTo>
                    <a:pt x="394" y="225"/>
                  </a:lnTo>
                  <a:lnTo>
                    <a:pt x="392" y="227"/>
                  </a:lnTo>
                  <a:lnTo>
                    <a:pt x="388" y="227"/>
                  </a:lnTo>
                  <a:lnTo>
                    <a:pt x="383" y="224"/>
                  </a:lnTo>
                  <a:lnTo>
                    <a:pt x="373" y="224"/>
                  </a:lnTo>
                  <a:lnTo>
                    <a:pt x="372" y="225"/>
                  </a:lnTo>
                  <a:lnTo>
                    <a:pt x="348" y="224"/>
                  </a:lnTo>
                  <a:lnTo>
                    <a:pt x="324" y="236"/>
                  </a:lnTo>
                  <a:lnTo>
                    <a:pt x="317" y="238"/>
                  </a:lnTo>
                  <a:lnTo>
                    <a:pt x="301" y="245"/>
                  </a:lnTo>
                  <a:lnTo>
                    <a:pt x="299" y="245"/>
                  </a:lnTo>
                  <a:lnTo>
                    <a:pt x="290" y="251"/>
                  </a:lnTo>
                  <a:lnTo>
                    <a:pt x="286" y="255"/>
                  </a:lnTo>
                  <a:lnTo>
                    <a:pt x="279" y="256"/>
                  </a:lnTo>
                  <a:lnTo>
                    <a:pt x="275" y="260"/>
                  </a:lnTo>
                  <a:lnTo>
                    <a:pt x="273" y="262"/>
                  </a:lnTo>
                  <a:lnTo>
                    <a:pt x="268" y="267"/>
                  </a:lnTo>
                  <a:lnTo>
                    <a:pt x="261" y="267"/>
                  </a:lnTo>
                  <a:lnTo>
                    <a:pt x="259" y="269"/>
                  </a:lnTo>
                  <a:lnTo>
                    <a:pt x="251" y="269"/>
                  </a:lnTo>
                  <a:lnTo>
                    <a:pt x="250" y="271"/>
                  </a:lnTo>
                  <a:lnTo>
                    <a:pt x="244" y="267"/>
                  </a:lnTo>
                  <a:lnTo>
                    <a:pt x="241" y="267"/>
                  </a:lnTo>
                  <a:lnTo>
                    <a:pt x="237" y="271"/>
                  </a:lnTo>
                  <a:lnTo>
                    <a:pt x="235" y="269"/>
                  </a:lnTo>
                  <a:lnTo>
                    <a:pt x="224" y="269"/>
                  </a:lnTo>
                  <a:lnTo>
                    <a:pt x="219" y="265"/>
                  </a:lnTo>
                  <a:lnTo>
                    <a:pt x="215" y="265"/>
                  </a:lnTo>
                  <a:lnTo>
                    <a:pt x="211" y="264"/>
                  </a:lnTo>
                  <a:lnTo>
                    <a:pt x="201" y="260"/>
                  </a:lnTo>
                  <a:lnTo>
                    <a:pt x="195" y="260"/>
                  </a:lnTo>
                  <a:lnTo>
                    <a:pt x="193" y="258"/>
                  </a:lnTo>
                  <a:lnTo>
                    <a:pt x="190" y="258"/>
                  </a:lnTo>
                  <a:lnTo>
                    <a:pt x="188" y="256"/>
                  </a:lnTo>
                  <a:lnTo>
                    <a:pt x="182" y="256"/>
                  </a:lnTo>
                  <a:lnTo>
                    <a:pt x="182" y="255"/>
                  </a:lnTo>
                  <a:lnTo>
                    <a:pt x="173" y="255"/>
                  </a:lnTo>
                  <a:lnTo>
                    <a:pt x="164" y="251"/>
                  </a:lnTo>
                  <a:lnTo>
                    <a:pt x="148" y="251"/>
                  </a:lnTo>
                  <a:lnTo>
                    <a:pt x="142" y="245"/>
                  </a:lnTo>
                  <a:lnTo>
                    <a:pt x="140" y="242"/>
                  </a:lnTo>
                  <a:lnTo>
                    <a:pt x="131" y="231"/>
                  </a:lnTo>
                  <a:lnTo>
                    <a:pt x="130" y="231"/>
                  </a:lnTo>
                  <a:lnTo>
                    <a:pt x="120" y="225"/>
                  </a:lnTo>
                  <a:lnTo>
                    <a:pt x="120" y="220"/>
                  </a:lnTo>
                  <a:lnTo>
                    <a:pt x="117" y="216"/>
                  </a:lnTo>
                  <a:lnTo>
                    <a:pt x="97" y="216"/>
                  </a:lnTo>
                  <a:lnTo>
                    <a:pt x="91" y="211"/>
                  </a:lnTo>
                  <a:lnTo>
                    <a:pt x="91" y="207"/>
                  </a:lnTo>
                  <a:lnTo>
                    <a:pt x="93" y="205"/>
                  </a:lnTo>
                  <a:lnTo>
                    <a:pt x="97" y="200"/>
                  </a:lnTo>
                  <a:lnTo>
                    <a:pt x="97" y="193"/>
                  </a:lnTo>
                  <a:lnTo>
                    <a:pt x="89" y="183"/>
                  </a:lnTo>
                  <a:lnTo>
                    <a:pt x="86" y="182"/>
                  </a:lnTo>
                  <a:lnTo>
                    <a:pt x="80" y="182"/>
                  </a:lnTo>
                  <a:lnTo>
                    <a:pt x="75" y="178"/>
                  </a:lnTo>
                  <a:lnTo>
                    <a:pt x="73" y="178"/>
                  </a:lnTo>
                  <a:lnTo>
                    <a:pt x="68" y="176"/>
                  </a:lnTo>
                  <a:lnTo>
                    <a:pt x="55" y="174"/>
                  </a:lnTo>
                  <a:lnTo>
                    <a:pt x="53" y="173"/>
                  </a:lnTo>
                  <a:lnTo>
                    <a:pt x="40" y="173"/>
                  </a:lnTo>
                  <a:lnTo>
                    <a:pt x="29" y="167"/>
                  </a:lnTo>
                  <a:lnTo>
                    <a:pt x="24" y="165"/>
                  </a:lnTo>
                  <a:lnTo>
                    <a:pt x="22" y="162"/>
                  </a:lnTo>
                  <a:lnTo>
                    <a:pt x="13" y="162"/>
                  </a:lnTo>
                  <a:lnTo>
                    <a:pt x="9" y="160"/>
                  </a:lnTo>
                  <a:lnTo>
                    <a:pt x="9" y="158"/>
                  </a:lnTo>
                  <a:lnTo>
                    <a:pt x="6" y="154"/>
                  </a:lnTo>
                  <a:lnTo>
                    <a:pt x="6" y="149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4" y="132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7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4" y="13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29"/>
                  </a:lnTo>
                  <a:lnTo>
                    <a:pt x="31" y="127"/>
                  </a:lnTo>
                  <a:lnTo>
                    <a:pt x="29" y="125"/>
                  </a:lnTo>
                  <a:lnTo>
                    <a:pt x="29" y="123"/>
                  </a:lnTo>
                  <a:lnTo>
                    <a:pt x="29" y="122"/>
                  </a:lnTo>
                  <a:lnTo>
                    <a:pt x="29" y="120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7" y="132"/>
                  </a:lnTo>
                  <a:lnTo>
                    <a:pt x="38" y="134"/>
                  </a:lnTo>
                  <a:lnTo>
                    <a:pt x="40" y="132"/>
                  </a:lnTo>
                  <a:lnTo>
                    <a:pt x="42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6"/>
                  </a:lnTo>
                  <a:lnTo>
                    <a:pt x="53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5" y="131"/>
                  </a:lnTo>
                  <a:lnTo>
                    <a:pt x="79" y="131"/>
                  </a:lnTo>
                  <a:lnTo>
                    <a:pt x="82" y="131"/>
                  </a:lnTo>
                  <a:lnTo>
                    <a:pt x="86" y="132"/>
                  </a:lnTo>
                  <a:lnTo>
                    <a:pt x="89" y="134"/>
                  </a:lnTo>
                  <a:lnTo>
                    <a:pt x="93" y="136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2" y="134"/>
                  </a:lnTo>
                  <a:lnTo>
                    <a:pt x="106" y="134"/>
                  </a:lnTo>
                  <a:lnTo>
                    <a:pt x="108" y="132"/>
                  </a:lnTo>
                  <a:lnTo>
                    <a:pt x="109" y="132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29"/>
                  </a:lnTo>
                  <a:lnTo>
                    <a:pt x="117" y="127"/>
                  </a:lnTo>
                  <a:lnTo>
                    <a:pt x="119" y="127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3" y="131"/>
                  </a:lnTo>
                  <a:lnTo>
                    <a:pt x="137" y="131"/>
                  </a:lnTo>
                  <a:lnTo>
                    <a:pt x="140" y="131"/>
                  </a:lnTo>
                  <a:lnTo>
                    <a:pt x="142" y="129"/>
                  </a:lnTo>
                  <a:lnTo>
                    <a:pt x="144" y="131"/>
                  </a:lnTo>
                  <a:lnTo>
                    <a:pt x="150" y="131"/>
                  </a:lnTo>
                  <a:lnTo>
                    <a:pt x="153" y="131"/>
                  </a:lnTo>
                  <a:lnTo>
                    <a:pt x="155" y="131"/>
                  </a:lnTo>
                  <a:lnTo>
                    <a:pt x="157" y="129"/>
                  </a:lnTo>
                  <a:lnTo>
                    <a:pt x="159" y="127"/>
                  </a:lnTo>
                  <a:lnTo>
                    <a:pt x="160" y="129"/>
                  </a:lnTo>
                  <a:lnTo>
                    <a:pt x="164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0" y="131"/>
                  </a:lnTo>
                  <a:lnTo>
                    <a:pt x="171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9" y="131"/>
                  </a:lnTo>
                  <a:lnTo>
                    <a:pt x="180" y="129"/>
                  </a:lnTo>
                  <a:lnTo>
                    <a:pt x="182" y="129"/>
                  </a:lnTo>
                  <a:lnTo>
                    <a:pt x="184" y="129"/>
                  </a:lnTo>
                  <a:lnTo>
                    <a:pt x="186" y="129"/>
                  </a:lnTo>
                  <a:lnTo>
                    <a:pt x="188" y="129"/>
                  </a:lnTo>
                  <a:lnTo>
                    <a:pt x="190" y="127"/>
                  </a:lnTo>
                  <a:lnTo>
                    <a:pt x="191" y="127"/>
                  </a:lnTo>
                  <a:lnTo>
                    <a:pt x="193" y="125"/>
                  </a:lnTo>
                  <a:lnTo>
                    <a:pt x="195" y="125"/>
                  </a:lnTo>
                  <a:lnTo>
                    <a:pt x="197" y="123"/>
                  </a:lnTo>
                  <a:lnTo>
                    <a:pt x="199" y="123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4" y="129"/>
                  </a:lnTo>
                  <a:lnTo>
                    <a:pt x="206" y="129"/>
                  </a:lnTo>
                  <a:lnTo>
                    <a:pt x="206" y="127"/>
                  </a:lnTo>
                  <a:lnTo>
                    <a:pt x="208" y="127"/>
                  </a:lnTo>
                  <a:lnTo>
                    <a:pt x="210" y="127"/>
                  </a:lnTo>
                  <a:lnTo>
                    <a:pt x="211" y="127"/>
                  </a:lnTo>
                  <a:lnTo>
                    <a:pt x="213" y="127"/>
                  </a:lnTo>
                  <a:lnTo>
                    <a:pt x="215" y="127"/>
                  </a:lnTo>
                  <a:lnTo>
                    <a:pt x="217" y="129"/>
                  </a:lnTo>
                  <a:lnTo>
                    <a:pt x="221" y="131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6" y="127"/>
                  </a:lnTo>
                  <a:lnTo>
                    <a:pt x="228" y="127"/>
                  </a:lnTo>
                  <a:lnTo>
                    <a:pt x="230" y="127"/>
                  </a:lnTo>
                  <a:lnTo>
                    <a:pt x="230" y="125"/>
                  </a:lnTo>
                  <a:lnTo>
                    <a:pt x="231" y="125"/>
                  </a:lnTo>
                  <a:lnTo>
                    <a:pt x="231" y="123"/>
                  </a:lnTo>
                  <a:lnTo>
                    <a:pt x="233" y="123"/>
                  </a:lnTo>
                  <a:lnTo>
                    <a:pt x="235" y="125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41" y="125"/>
                  </a:lnTo>
                  <a:lnTo>
                    <a:pt x="244" y="123"/>
                  </a:lnTo>
                  <a:lnTo>
                    <a:pt x="246" y="123"/>
                  </a:lnTo>
                  <a:lnTo>
                    <a:pt x="248" y="122"/>
                  </a:lnTo>
                  <a:lnTo>
                    <a:pt x="250" y="122"/>
                  </a:lnTo>
                  <a:lnTo>
                    <a:pt x="251" y="122"/>
                  </a:lnTo>
                  <a:lnTo>
                    <a:pt x="255" y="122"/>
                  </a:lnTo>
                  <a:lnTo>
                    <a:pt x="255" y="120"/>
                  </a:lnTo>
                  <a:lnTo>
                    <a:pt x="257" y="120"/>
                  </a:lnTo>
                  <a:lnTo>
                    <a:pt x="261" y="120"/>
                  </a:lnTo>
                  <a:lnTo>
                    <a:pt x="262" y="118"/>
                  </a:lnTo>
                  <a:lnTo>
                    <a:pt x="264" y="116"/>
                  </a:lnTo>
                  <a:lnTo>
                    <a:pt x="272" y="111"/>
                  </a:lnTo>
                  <a:lnTo>
                    <a:pt x="282" y="98"/>
                  </a:lnTo>
                  <a:lnTo>
                    <a:pt x="286" y="85"/>
                  </a:lnTo>
                  <a:lnTo>
                    <a:pt x="282" y="74"/>
                  </a:lnTo>
                  <a:lnTo>
                    <a:pt x="286" y="69"/>
                  </a:lnTo>
                  <a:lnTo>
                    <a:pt x="301" y="78"/>
                  </a:lnTo>
                  <a:lnTo>
                    <a:pt x="306" y="85"/>
                  </a:lnTo>
                  <a:lnTo>
                    <a:pt x="312" y="87"/>
                  </a:lnTo>
                  <a:lnTo>
                    <a:pt x="317" y="92"/>
                  </a:lnTo>
                  <a:lnTo>
                    <a:pt x="326" y="92"/>
                  </a:lnTo>
                  <a:lnTo>
                    <a:pt x="339" y="92"/>
                  </a:lnTo>
                  <a:lnTo>
                    <a:pt x="348" y="102"/>
                  </a:lnTo>
                  <a:lnTo>
                    <a:pt x="366" y="105"/>
                  </a:lnTo>
                  <a:lnTo>
                    <a:pt x="377" y="103"/>
                  </a:lnTo>
                  <a:lnTo>
                    <a:pt x="381" y="103"/>
                  </a:lnTo>
                  <a:lnTo>
                    <a:pt x="392" y="102"/>
                  </a:lnTo>
                  <a:lnTo>
                    <a:pt x="401" y="96"/>
                  </a:lnTo>
                  <a:lnTo>
                    <a:pt x="415" y="96"/>
                  </a:lnTo>
                  <a:lnTo>
                    <a:pt x="419" y="89"/>
                  </a:lnTo>
                  <a:lnTo>
                    <a:pt x="414" y="81"/>
                  </a:lnTo>
                  <a:lnTo>
                    <a:pt x="424" y="74"/>
                  </a:lnTo>
                  <a:lnTo>
                    <a:pt x="424" y="65"/>
                  </a:lnTo>
                  <a:lnTo>
                    <a:pt x="424" y="56"/>
                  </a:lnTo>
                  <a:lnTo>
                    <a:pt x="428" y="52"/>
                  </a:lnTo>
                  <a:lnTo>
                    <a:pt x="437" y="56"/>
                  </a:lnTo>
                  <a:lnTo>
                    <a:pt x="444" y="63"/>
                  </a:lnTo>
                  <a:lnTo>
                    <a:pt x="450" y="63"/>
                  </a:lnTo>
                  <a:lnTo>
                    <a:pt x="463" y="63"/>
                  </a:lnTo>
                  <a:lnTo>
                    <a:pt x="472" y="69"/>
                  </a:lnTo>
                  <a:lnTo>
                    <a:pt x="490" y="74"/>
                  </a:lnTo>
                  <a:lnTo>
                    <a:pt x="499" y="71"/>
                  </a:lnTo>
                  <a:lnTo>
                    <a:pt x="506" y="72"/>
                  </a:lnTo>
                  <a:lnTo>
                    <a:pt x="519" y="69"/>
                  </a:lnTo>
                  <a:lnTo>
                    <a:pt x="536" y="67"/>
                  </a:lnTo>
                  <a:lnTo>
                    <a:pt x="554" y="63"/>
                  </a:lnTo>
                  <a:lnTo>
                    <a:pt x="570" y="60"/>
                  </a:lnTo>
                  <a:lnTo>
                    <a:pt x="579" y="58"/>
                  </a:lnTo>
                  <a:lnTo>
                    <a:pt x="592" y="67"/>
                  </a:lnTo>
                  <a:lnTo>
                    <a:pt x="603" y="65"/>
                  </a:lnTo>
                  <a:lnTo>
                    <a:pt x="610" y="61"/>
                  </a:lnTo>
                  <a:lnTo>
                    <a:pt x="617" y="58"/>
                  </a:lnTo>
                  <a:lnTo>
                    <a:pt x="625" y="54"/>
                  </a:lnTo>
                  <a:lnTo>
                    <a:pt x="634" y="54"/>
                  </a:lnTo>
                  <a:lnTo>
                    <a:pt x="645" y="52"/>
                  </a:lnTo>
                  <a:lnTo>
                    <a:pt x="661" y="47"/>
                  </a:lnTo>
                  <a:lnTo>
                    <a:pt x="668" y="45"/>
                  </a:lnTo>
                  <a:lnTo>
                    <a:pt x="674" y="47"/>
                  </a:lnTo>
                  <a:lnTo>
                    <a:pt x="678" y="51"/>
                  </a:lnTo>
                  <a:lnTo>
                    <a:pt x="679" y="51"/>
                  </a:lnTo>
                  <a:lnTo>
                    <a:pt x="687" y="51"/>
                  </a:lnTo>
                  <a:lnTo>
                    <a:pt x="694" y="51"/>
                  </a:lnTo>
                  <a:lnTo>
                    <a:pt x="699" y="51"/>
                  </a:lnTo>
                  <a:lnTo>
                    <a:pt x="707" y="54"/>
                  </a:lnTo>
                  <a:lnTo>
                    <a:pt x="710" y="56"/>
                  </a:lnTo>
                  <a:lnTo>
                    <a:pt x="712" y="60"/>
                  </a:lnTo>
                  <a:lnTo>
                    <a:pt x="716" y="65"/>
                  </a:lnTo>
                  <a:lnTo>
                    <a:pt x="719" y="67"/>
                  </a:lnTo>
                  <a:lnTo>
                    <a:pt x="725" y="71"/>
                  </a:lnTo>
                  <a:lnTo>
                    <a:pt x="727" y="72"/>
                  </a:lnTo>
                  <a:lnTo>
                    <a:pt x="730" y="78"/>
                  </a:lnTo>
                  <a:lnTo>
                    <a:pt x="741" y="81"/>
                  </a:lnTo>
                  <a:lnTo>
                    <a:pt x="752" y="81"/>
                  </a:lnTo>
                  <a:lnTo>
                    <a:pt x="758" y="89"/>
                  </a:lnTo>
                  <a:lnTo>
                    <a:pt x="774" y="91"/>
                  </a:lnTo>
                  <a:lnTo>
                    <a:pt x="787" y="92"/>
                  </a:lnTo>
                  <a:lnTo>
                    <a:pt x="801" y="91"/>
                  </a:lnTo>
                  <a:lnTo>
                    <a:pt x="810" y="89"/>
                  </a:lnTo>
                  <a:lnTo>
                    <a:pt x="816" y="91"/>
                  </a:lnTo>
                  <a:lnTo>
                    <a:pt x="827" y="96"/>
                  </a:lnTo>
                  <a:lnTo>
                    <a:pt x="838" y="102"/>
                  </a:lnTo>
                  <a:lnTo>
                    <a:pt x="845" y="107"/>
                  </a:lnTo>
                  <a:lnTo>
                    <a:pt x="847" y="107"/>
                  </a:lnTo>
                  <a:lnTo>
                    <a:pt x="849" y="107"/>
                  </a:lnTo>
                  <a:lnTo>
                    <a:pt x="851" y="109"/>
                  </a:lnTo>
                  <a:lnTo>
                    <a:pt x="852" y="107"/>
                  </a:lnTo>
                  <a:lnTo>
                    <a:pt x="854" y="107"/>
                  </a:lnTo>
                  <a:lnTo>
                    <a:pt x="854" y="109"/>
                  </a:lnTo>
                  <a:lnTo>
                    <a:pt x="854" y="111"/>
                  </a:lnTo>
                  <a:lnTo>
                    <a:pt x="856" y="111"/>
                  </a:lnTo>
                  <a:lnTo>
                    <a:pt x="858" y="109"/>
                  </a:lnTo>
                  <a:lnTo>
                    <a:pt x="860" y="111"/>
                  </a:lnTo>
                  <a:lnTo>
                    <a:pt x="860" y="112"/>
                  </a:lnTo>
                  <a:lnTo>
                    <a:pt x="861" y="111"/>
                  </a:lnTo>
                  <a:lnTo>
                    <a:pt x="863" y="112"/>
                  </a:lnTo>
                  <a:lnTo>
                    <a:pt x="865" y="112"/>
                  </a:lnTo>
                  <a:lnTo>
                    <a:pt x="867" y="112"/>
                  </a:lnTo>
                  <a:lnTo>
                    <a:pt x="869" y="112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6" y="114"/>
                  </a:lnTo>
                  <a:lnTo>
                    <a:pt x="880" y="116"/>
                  </a:lnTo>
                  <a:lnTo>
                    <a:pt x="883" y="114"/>
                  </a:lnTo>
                  <a:lnTo>
                    <a:pt x="887" y="114"/>
                  </a:lnTo>
                  <a:lnTo>
                    <a:pt x="889" y="114"/>
                  </a:lnTo>
                  <a:lnTo>
                    <a:pt x="891" y="114"/>
                  </a:lnTo>
                  <a:lnTo>
                    <a:pt x="892" y="114"/>
                  </a:lnTo>
                  <a:lnTo>
                    <a:pt x="894" y="114"/>
                  </a:lnTo>
                  <a:lnTo>
                    <a:pt x="898" y="114"/>
                  </a:lnTo>
                  <a:lnTo>
                    <a:pt x="900" y="114"/>
                  </a:lnTo>
                  <a:lnTo>
                    <a:pt x="903" y="114"/>
                  </a:lnTo>
                  <a:lnTo>
                    <a:pt x="905" y="114"/>
                  </a:lnTo>
                  <a:lnTo>
                    <a:pt x="907" y="112"/>
                  </a:lnTo>
                  <a:lnTo>
                    <a:pt x="912" y="112"/>
                  </a:lnTo>
                  <a:lnTo>
                    <a:pt x="918" y="112"/>
                  </a:lnTo>
                  <a:lnTo>
                    <a:pt x="922" y="114"/>
                  </a:lnTo>
                  <a:lnTo>
                    <a:pt x="923" y="112"/>
                  </a:lnTo>
                  <a:lnTo>
                    <a:pt x="927" y="114"/>
                  </a:lnTo>
                  <a:lnTo>
                    <a:pt x="929" y="116"/>
                  </a:lnTo>
                  <a:lnTo>
                    <a:pt x="931" y="116"/>
                  </a:lnTo>
                  <a:lnTo>
                    <a:pt x="932" y="118"/>
                  </a:lnTo>
                  <a:lnTo>
                    <a:pt x="934" y="120"/>
                  </a:lnTo>
                  <a:lnTo>
                    <a:pt x="940" y="122"/>
                  </a:lnTo>
                  <a:lnTo>
                    <a:pt x="942" y="122"/>
                  </a:lnTo>
                  <a:lnTo>
                    <a:pt x="945" y="120"/>
                  </a:lnTo>
                  <a:lnTo>
                    <a:pt x="949" y="120"/>
                  </a:lnTo>
                  <a:lnTo>
                    <a:pt x="951" y="122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6" y="123"/>
                  </a:lnTo>
                  <a:lnTo>
                    <a:pt x="958" y="123"/>
                  </a:lnTo>
                  <a:lnTo>
                    <a:pt x="962" y="123"/>
                  </a:lnTo>
                  <a:lnTo>
                    <a:pt x="963" y="123"/>
                  </a:lnTo>
                  <a:lnTo>
                    <a:pt x="965" y="125"/>
                  </a:lnTo>
                  <a:lnTo>
                    <a:pt x="967" y="125"/>
                  </a:lnTo>
                  <a:lnTo>
                    <a:pt x="971" y="125"/>
                  </a:lnTo>
                  <a:lnTo>
                    <a:pt x="974" y="125"/>
                  </a:lnTo>
                  <a:lnTo>
                    <a:pt x="976" y="125"/>
                  </a:lnTo>
                  <a:lnTo>
                    <a:pt x="978" y="125"/>
                  </a:lnTo>
                  <a:lnTo>
                    <a:pt x="982" y="127"/>
                  </a:lnTo>
                  <a:lnTo>
                    <a:pt x="983" y="127"/>
                  </a:lnTo>
                  <a:lnTo>
                    <a:pt x="985" y="127"/>
                  </a:lnTo>
                  <a:lnTo>
                    <a:pt x="987" y="127"/>
                  </a:lnTo>
                  <a:lnTo>
                    <a:pt x="991" y="125"/>
                  </a:lnTo>
                  <a:lnTo>
                    <a:pt x="993" y="125"/>
                  </a:lnTo>
                  <a:lnTo>
                    <a:pt x="994" y="127"/>
                  </a:lnTo>
                  <a:lnTo>
                    <a:pt x="996" y="127"/>
                  </a:lnTo>
                  <a:lnTo>
                    <a:pt x="998" y="125"/>
                  </a:lnTo>
                  <a:lnTo>
                    <a:pt x="1000" y="125"/>
                  </a:lnTo>
                  <a:lnTo>
                    <a:pt x="1002" y="127"/>
                  </a:lnTo>
                  <a:lnTo>
                    <a:pt x="1003" y="127"/>
                  </a:lnTo>
                  <a:lnTo>
                    <a:pt x="1005" y="125"/>
                  </a:lnTo>
                  <a:lnTo>
                    <a:pt x="1005" y="123"/>
                  </a:lnTo>
                  <a:lnTo>
                    <a:pt x="1005" y="122"/>
                  </a:lnTo>
                  <a:lnTo>
                    <a:pt x="1005" y="118"/>
                  </a:lnTo>
                  <a:lnTo>
                    <a:pt x="1005" y="116"/>
                  </a:lnTo>
                  <a:lnTo>
                    <a:pt x="1005" y="112"/>
                  </a:lnTo>
                  <a:lnTo>
                    <a:pt x="1007" y="109"/>
                  </a:lnTo>
                  <a:lnTo>
                    <a:pt x="1007" y="107"/>
                  </a:lnTo>
                  <a:lnTo>
                    <a:pt x="1009" y="103"/>
                  </a:lnTo>
                  <a:lnTo>
                    <a:pt x="1007" y="103"/>
                  </a:lnTo>
                  <a:lnTo>
                    <a:pt x="1003" y="102"/>
                  </a:lnTo>
                  <a:lnTo>
                    <a:pt x="1002" y="102"/>
                  </a:lnTo>
                  <a:lnTo>
                    <a:pt x="1000" y="102"/>
                  </a:lnTo>
                  <a:lnTo>
                    <a:pt x="998" y="100"/>
                  </a:lnTo>
                  <a:lnTo>
                    <a:pt x="998" y="98"/>
                  </a:lnTo>
                  <a:lnTo>
                    <a:pt x="996" y="98"/>
                  </a:lnTo>
                  <a:lnTo>
                    <a:pt x="994" y="96"/>
                  </a:lnTo>
                  <a:lnTo>
                    <a:pt x="989" y="85"/>
                  </a:lnTo>
                  <a:lnTo>
                    <a:pt x="983" y="80"/>
                  </a:lnTo>
                  <a:lnTo>
                    <a:pt x="983" y="74"/>
                  </a:lnTo>
                  <a:lnTo>
                    <a:pt x="983" y="67"/>
                  </a:lnTo>
                  <a:lnTo>
                    <a:pt x="985" y="61"/>
                  </a:lnTo>
                  <a:lnTo>
                    <a:pt x="989" y="58"/>
                  </a:lnTo>
                  <a:lnTo>
                    <a:pt x="994" y="58"/>
                  </a:lnTo>
                  <a:lnTo>
                    <a:pt x="1002" y="54"/>
                  </a:lnTo>
                  <a:lnTo>
                    <a:pt x="1011" y="52"/>
                  </a:lnTo>
                  <a:lnTo>
                    <a:pt x="1016" y="52"/>
                  </a:lnTo>
                  <a:lnTo>
                    <a:pt x="1020" y="49"/>
                  </a:lnTo>
                  <a:lnTo>
                    <a:pt x="1027" y="47"/>
                  </a:lnTo>
                  <a:lnTo>
                    <a:pt x="1034" y="47"/>
                  </a:lnTo>
                  <a:lnTo>
                    <a:pt x="1040" y="51"/>
                  </a:lnTo>
                  <a:lnTo>
                    <a:pt x="1047" y="49"/>
                  </a:lnTo>
                  <a:lnTo>
                    <a:pt x="1053" y="47"/>
                  </a:lnTo>
                  <a:lnTo>
                    <a:pt x="1058" y="47"/>
                  </a:lnTo>
                  <a:lnTo>
                    <a:pt x="1060" y="49"/>
                  </a:lnTo>
                  <a:lnTo>
                    <a:pt x="1062" y="49"/>
                  </a:lnTo>
                  <a:lnTo>
                    <a:pt x="1067" y="49"/>
                  </a:lnTo>
                  <a:lnTo>
                    <a:pt x="1069" y="47"/>
                  </a:lnTo>
                  <a:lnTo>
                    <a:pt x="1078" y="47"/>
                  </a:lnTo>
                  <a:lnTo>
                    <a:pt x="1084" y="45"/>
                  </a:lnTo>
                  <a:lnTo>
                    <a:pt x="1085" y="45"/>
                  </a:lnTo>
                  <a:lnTo>
                    <a:pt x="1093" y="45"/>
                  </a:lnTo>
                  <a:lnTo>
                    <a:pt x="1098" y="47"/>
                  </a:lnTo>
                  <a:lnTo>
                    <a:pt x="1105" y="45"/>
                  </a:lnTo>
                  <a:lnTo>
                    <a:pt x="1111" y="41"/>
                  </a:lnTo>
                  <a:lnTo>
                    <a:pt x="1116" y="41"/>
                  </a:lnTo>
                  <a:lnTo>
                    <a:pt x="1124" y="38"/>
                  </a:lnTo>
                  <a:lnTo>
                    <a:pt x="1131" y="36"/>
                  </a:lnTo>
                  <a:lnTo>
                    <a:pt x="1136" y="36"/>
                  </a:lnTo>
                  <a:lnTo>
                    <a:pt x="1144" y="34"/>
                  </a:lnTo>
                  <a:lnTo>
                    <a:pt x="1164" y="29"/>
                  </a:lnTo>
                  <a:lnTo>
                    <a:pt x="1167" y="27"/>
                  </a:lnTo>
                  <a:lnTo>
                    <a:pt x="1169" y="27"/>
                  </a:lnTo>
                  <a:lnTo>
                    <a:pt x="1176" y="25"/>
                  </a:lnTo>
                  <a:lnTo>
                    <a:pt x="1182" y="23"/>
                  </a:lnTo>
                  <a:lnTo>
                    <a:pt x="1186" y="23"/>
                  </a:lnTo>
                  <a:lnTo>
                    <a:pt x="1187" y="21"/>
                  </a:lnTo>
                  <a:lnTo>
                    <a:pt x="1191" y="20"/>
                  </a:lnTo>
                  <a:lnTo>
                    <a:pt x="1202" y="16"/>
                  </a:lnTo>
                  <a:lnTo>
                    <a:pt x="1207" y="16"/>
                  </a:lnTo>
                  <a:lnTo>
                    <a:pt x="1211" y="16"/>
                  </a:lnTo>
                  <a:lnTo>
                    <a:pt x="1215" y="21"/>
                  </a:lnTo>
                  <a:lnTo>
                    <a:pt x="1222" y="27"/>
                  </a:lnTo>
                  <a:lnTo>
                    <a:pt x="1227" y="29"/>
                  </a:lnTo>
                  <a:lnTo>
                    <a:pt x="1233" y="25"/>
                  </a:lnTo>
                  <a:lnTo>
                    <a:pt x="1242" y="21"/>
                  </a:lnTo>
                  <a:lnTo>
                    <a:pt x="1249" y="18"/>
                  </a:lnTo>
                  <a:lnTo>
                    <a:pt x="1253" y="18"/>
                  </a:lnTo>
                  <a:lnTo>
                    <a:pt x="1260" y="21"/>
                  </a:lnTo>
                  <a:lnTo>
                    <a:pt x="1266" y="21"/>
                  </a:lnTo>
                  <a:lnTo>
                    <a:pt x="1271" y="21"/>
                  </a:lnTo>
                  <a:lnTo>
                    <a:pt x="1277" y="23"/>
                  </a:lnTo>
                  <a:lnTo>
                    <a:pt x="1282" y="27"/>
                  </a:lnTo>
                  <a:lnTo>
                    <a:pt x="1287" y="30"/>
                  </a:lnTo>
                  <a:lnTo>
                    <a:pt x="1297" y="30"/>
                  </a:lnTo>
                  <a:lnTo>
                    <a:pt x="1317" y="32"/>
                  </a:lnTo>
                  <a:lnTo>
                    <a:pt x="1324" y="32"/>
                  </a:lnTo>
                  <a:lnTo>
                    <a:pt x="1329" y="29"/>
                  </a:lnTo>
                  <a:lnTo>
                    <a:pt x="1333" y="25"/>
                  </a:lnTo>
                  <a:lnTo>
                    <a:pt x="1342" y="21"/>
                  </a:lnTo>
                  <a:lnTo>
                    <a:pt x="1351" y="23"/>
                  </a:lnTo>
                  <a:lnTo>
                    <a:pt x="1355" y="29"/>
                  </a:lnTo>
                  <a:lnTo>
                    <a:pt x="1358" y="34"/>
                  </a:lnTo>
                  <a:lnTo>
                    <a:pt x="1366" y="40"/>
                  </a:lnTo>
                  <a:lnTo>
                    <a:pt x="1371" y="43"/>
                  </a:lnTo>
                  <a:lnTo>
                    <a:pt x="1375" y="47"/>
                  </a:lnTo>
                  <a:lnTo>
                    <a:pt x="1384" y="54"/>
                  </a:lnTo>
                  <a:lnTo>
                    <a:pt x="1388" y="60"/>
                  </a:lnTo>
                  <a:lnTo>
                    <a:pt x="1391" y="61"/>
                  </a:lnTo>
                  <a:lnTo>
                    <a:pt x="1397" y="63"/>
                  </a:lnTo>
                  <a:lnTo>
                    <a:pt x="1402" y="60"/>
                  </a:lnTo>
                  <a:lnTo>
                    <a:pt x="1406" y="54"/>
                  </a:lnTo>
                  <a:lnTo>
                    <a:pt x="1408" y="49"/>
                  </a:lnTo>
                  <a:lnTo>
                    <a:pt x="1406" y="41"/>
                  </a:lnTo>
                  <a:lnTo>
                    <a:pt x="1406" y="36"/>
                  </a:lnTo>
                  <a:lnTo>
                    <a:pt x="1404" y="30"/>
                  </a:lnTo>
                  <a:lnTo>
                    <a:pt x="1404" y="25"/>
                  </a:lnTo>
                  <a:lnTo>
                    <a:pt x="1406" y="23"/>
                  </a:lnTo>
                  <a:lnTo>
                    <a:pt x="1406" y="21"/>
                  </a:lnTo>
                  <a:lnTo>
                    <a:pt x="1406" y="16"/>
                  </a:lnTo>
                  <a:lnTo>
                    <a:pt x="1408" y="14"/>
                  </a:lnTo>
                  <a:lnTo>
                    <a:pt x="1406" y="5"/>
                  </a:lnTo>
                  <a:lnTo>
                    <a:pt x="1409" y="5"/>
                  </a:lnTo>
                  <a:lnTo>
                    <a:pt x="1411" y="1"/>
                  </a:lnTo>
                  <a:lnTo>
                    <a:pt x="1413" y="0"/>
                  </a:lnTo>
                  <a:lnTo>
                    <a:pt x="1419" y="3"/>
                  </a:lnTo>
                  <a:lnTo>
                    <a:pt x="1420" y="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1548" y="4253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0 h 3"/>
                <a:gd name="T12" fmla="*/ 4 w 4"/>
                <a:gd name="T13" fmla="*/ 1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1552" y="4234"/>
              <a:ext cx="5" cy="6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3 w 5"/>
                <a:gd name="T7" fmla="*/ 0 h 6"/>
                <a:gd name="T8" fmla="*/ 5 w 5"/>
                <a:gd name="T9" fmla="*/ 2 h 6"/>
                <a:gd name="T10" fmla="*/ 5 w 5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3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1555" y="4229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557" y="4223"/>
              <a:ext cx="4" cy="4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1559" y="4216"/>
              <a:ext cx="2" cy="7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0 w 2"/>
                <a:gd name="T7" fmla="*/ 2 h 7"/>
                <a:gd name="T8" fmla="*/ 0 w 2"/>
                <a:gd name="T9" fmla="*/ 0 h 7"/>
                <a:gd name="T10" fmla="*/ 2 w 2"/>
                <a:gd name="T11" fmla="*/ 0 h 7"/>
                <a:gd name="T12" fmla="*/ 2 w 2"/>
                <a:gd name="T13" fmla="*/ 2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1557" y="4212"/>
              <a:ext cx="4" cy="2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550" y="4202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1 h 5"/>
                <a:gd name="T8" fmla="*/ 0 w 3"/>
                <a:gd name="T9" fmla="*/ 0 h 5"/>
                <a:gd name="T10" fmla="*/ 2 w 3"/>
                <a:gd name="T11" fmla="*/ 0 h 5"/>
                <a:gd name="T12" fmla="*/ 2 w 3"/>
                <a:gd name="T13" fmla="*/ 1 h 5"/>
                <a:gd name="T14" fmla="*/ 3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1539" y="4192"/>
              <a:ext cx="9" cy="8"/>
            </a:xfrm>
            <a:custGeom>
              <a:avLst/>
              <a:gdLst>
                <a:gd name="T0" fmla="*/ 9 w 9"/>
                <a:gd name="T1" fmla="*/ 8 h 8"/>
                <a:gd name="T2" fmla="*/ 7 w 9"/>
                <a:gd name="T3" fmla="*/ 6 h 8"/>
                <a:gd name="T4" fmla="*/ 5 w 9"/>
                <a:gd name="T5" fmla="*/ 6 h 8"/>
                <a:gd name="T6" fmla="*/ 0 w 9"/>
                <a:gd name="T7" fmla="*/ 2 h 8"/>
                <a:gd name="T8" fmla="*/ 0 w 9"/>
                <a:gd name="T9" fmla="*/ 0 h 8"/>
                <a:gd name="T10" fmla="*/ 4 w 9"/>
                <a:gd name="T11" fmla="*/ 0 h 8"/>
                <a:gd name="T12" fmla="*/ 9 w 9"/>
                <a:gd name="T13" fmla="*/ 6 h 8"/>
                <a:gd name="T14" fmla="*/ 9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7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6"/>
                  </a:lnTo>
                  <a:lnTo>
                    <a:pt x="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1524" y="4180"/>
              <a:ext cx="8" cy="3"/>
            </a:xfrm>
            <a:custGeom>
              <a:avLst/>
              <a:gdLst>
                <a:gd name="T0" fmla="*/ 6 w 8"/>
                <a:gd name="T1" fmla="*/ 3 h 3"/>
                <a:gd name="T2" fmla="*/ 2 w 8"/>
                <a:gd name="T3" fmla="*/ 3 h 3"/>
                <a:gd name="T4" fmla="*/ 0 w 8"/>
                <a:gd name="T5" fmla="*/ 2 h 3"/>
                <a:gd name="T6" fmla="*/ 0 w 8"/>
                <a:gd name="T7" fmla="*/ 0 h 3"/>
                <a:gd name="T8" fmla="*/ 6 w 8"/>
                <a:gd name="T9" fmla="*/ 0 h 3"/>
                <a:gd name="T10" fmla="*/ 8 w 8"/>
                <a:gd name="T11" fmla="*/ 0 h 3"/>
                <a:gd name="T12" fmla="*/ 8 w 8"/>
                <a:gd name="T13" fmla="*/ 2 h 3"/>
                <a:gd name="T14" fmla="*/ 6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1513" y="4171"/>
              <a:ext cx="6" cy="1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2 w 6"/>
                <a:gd name="T5" fmla="*/ 0 h 1"/>
                <a:gd name="T6" fmla="*/ 6 w 6"/>
                <a:gd name="T7" fmla="*/ 0 h 1"/>
                <a:gd name="T8" fmla="*/ 6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1506" y="4149"/>
              <a:ext cx="6" cy="5"/>
            </a:xfrm>
            <a:custGeom>
              <a:avLst/>
              <a:gdLst>
                <a:gd name="T0" fmla="*/ 6 w 6"/>
                <a:gd name="T1" fmla="*/ 3 h 5"/>
                <a:gd name="T2" fmla="*/ 4 w 6"/>
                <a:gd name="T3" fmla="*/ 5 h 5"/>
                <a:gd name="T4" fmla="*/ 0 w 6"/>
                <a:gd name="T5" fmla="*/ 2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2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4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1502" y="4145"/>
              <a:ext cx="6" cy="2"/>
            </a:xfrm>
            <a:custGeom>
              <a:avLst/>
              <a:gdLst>
                <a:gd name="T0" fmla="*/ 4 w 6"/>
                <a:gd name="T1" fmla="*/ 2 h 2"/>
                <a:gd name="T2" fmla="*/ 2 w 6"/>
                <a:gd name="T3" fmla="*/ 2 h 2"/>
                <a:gd name="T4" fmla="*/ 0 w 6"/>
                <a:gd name="T5" fmla="*/ 2 h 2"/>
                <a:gd name="T6" fmla="*/ 0 w 6"/>
                <a:gd name="T7" fmla="*/ 0 h 2"/>
                <a:gd name="T8" fmla="*/ 2 w 6"/>
                <a:gd name="T9" fmla="*/ 0 h 2"/>
                <a:gd name="T10" fmla="*/ 4 w 6"/>
                <a:gd name="T11" fmla="*/ 0 h 2"/>
                <a:gd name="T12" fmla="*/ 6 w 6"/>
                <a:gd name="T13" fmla="*/ 0 h 2"/>
                <a:gd name="T14" fmla="*/ 6 w 6"/>
                <a:gd name="T15" fmla="*/ 2 h 2"/>
                <a:gd name="T16" fmla="*/ 4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1694" y="4105"/>
              <a:ext cx="245" cy="98"/>
            </a:xfrm>
            <a:custGeom>
              <a:avLst/>
              <a:gdLst>
                <a:gd name="T0" fmla="*/ 20 w 245"/>
                <a:gd name="T1" fmla="*/ 13 h 98"/>
                <a:gd name="T2" fmla="*/ 25 w 245"/>
                <a:gd name="T3" fmla="*/ 5 h 98"/>
                <a:gd name="T4" fmla="*/ 40 w 245"/>
                <a:gd name="T5" fmla="*/ 11 h 98"/>
                <a:gd name="T6" fmla="*/ 40 w 245"/>
                <a:gd name="T7" fmla="*/ 15 h 98"/>
                <a:gd name="T8" fmla="*/ 47 w 245"/>
                <a:gd name="T9" fmla="*/ 11 h 98"/>
                <a:gd name="T10" fmla="*/ 51 w 245"/>
                <a:gd name="T11" fmla="*/ 15 h 98"/>
                <a:gd name="T12" fmla="*/ 54 w 245"/>
                <a:gd name="T13" fmla="*/ 20 h 98"/>
                <a:gd name="T14" fmla="*/ 65 w 245"/>
                <a:gd name="T15" fmla="*/ 18 h 98"/>
                <a:gd name="T16" fmla="*/ 71 w 245"/>
                <a:gd name="T17" fmla="*/ 26 h 98"/>
                <a:gd name="T18" fmla="*/ 85 w 245"/>
                <a:gd name="T19" fmla="*/ 36 h 98"/>
                <a:gd name="T20" fmla="*/ 107 w 245"/>
                <a:gd name="T21" fmla="*/ 46 h 98"/>
                <a:gd name="T22" fmla="*/ 111 w 245"/>
                <a:gd name="T23" fmla="*/ 47 h 98"/>
                <a:gd name="T24" fmla="*/ 120 w 245"/>
                <a:gd name="T25" fmla="*/ 49 h 98"/>
                <a:gd name="T26" fmla="*/ 129 w 245"/>
                <a:gd name="T27" fmla="*/ 47 h 98"/>
                <a:gd name="T28" fmla="*/ 136 w 245"/>
                <a:gd name="T29" fmla="*/ 44 h 98"/>
                <a:gd name="T30" fmla="*/ 158 w 245"/>
                <a:gd name="T31" fmla="*/ 31 h 98"/>
                <a:gd name="T32" fmla="*/ 174 w 245"/>
                <a:gd name="T33" fmla="*/ 20 h 98"/>
                <a:gd name="T34" fmla="*/ 182 w 245"/>
                <a:gd name="T35" fmla="*/ 16 h 98"/>
                <a:gd name="T36" fmla="*/ 187 w 245"/>
                <a:gd name="T37" fmla="*/ 18 h 98"/>
                <a:gd name="T38" fmla="*/ 202 w 245"/>
                <a:gd name="T39" fmla="*/ 22 h 98"/>
                <a:gd name="T40" fmla="*/ 205 w 245"/>
                <a:gd name="T41" fmla="*/ 26 h 98"/>
                <a:gd name="T42" fmla="*/ 207 w 245"/>
                <a:gd name="T43" fmla="*/ 27 h 98"/>
                <a:gd name="T44" fmla="*/ 224 w 245"/>
                <a:gd name="T45" fmla="*/ 40 h 98"/>
                <a:gd name="T46" fmla="*/ 233 w 245"/>
                <a:gd name="T47" fmla="*/ 55 h 98"/>
                <a:gd name="T48" fmla="*/ 238 w 245"/>
                <a:gd name="T49" fmla="*/ 64 h 98"/>
                <a:gd name="T50" fmla="*/ 244 w 245"/>
                <a:gd name="T51" fmla="*/ 67 h 98"/>
                <a:gd name="T52" fmla="*/ 245 w 245"/>
                <a:gd name="T53" fmla="*/ 71 h 98"/>
                <a:gd name="T54" fmla="*/ 244 w 245"/>
                <a:gd name="T55" fmla="*/ 80 h 98"/>
                <a:gd name="T56" fmla="*/ 227 w 245"/>
                <a:gd name="T57" fmla="*/ 95 h 98"/>
                <a:gd name="T58" fmla="*/ 218 w 245"/>
                <a:gd name="T59" fmla="*/ 98 h 98"/>
                <a:gd name="T60" fmla="*/ 167 w 245"/>
                <a:gd name="T61" fmla="*/ 97 h 98"/>
                <a:gd name="T62" fmla="*/ 160 w 245"/>
                <a:gd name="T63" fmla="*/ 95 h 98"/>
                <a:gd name="T64" fmla="*/ 138 w 245"/>
                <a:gd name="T65" fmla="*/ 93 h 98"/>
                <a:gd name="T66" fmla="*/ 122 w 245"/>
                <a:gd name="T67" fmla="*/ 93 h 98"/>
                <a:gd name="T68" fmla="*/ 116 w 245"/>
                <a:gd name="T69" fmla="*/ 93 h 98"/>
                <a:gd name="T70" fmla="*/ 111 w 245"/>
                <a:gd name="T71" fmla="*/ 91 h 98"/>
                <a:gd name="T72" fmla="*/ 102 w 245"/>
                <a:gd name="T73" fmla="*/ 89 h 98"/>
                <a:gd name="T74" fmla="*/ 93 w 245"/>
                <a:gd name="T75" fmla="*/ 93 h 98"/>
                <a:gd name="T76" fmla="*/ 82 w 245"/>
                <a:gd name="T77" fmla="*/ 93 h 98"/>
                <a:gd name="T78" fmla="*/ 74 w 245"/>
                <a:gd name="T79" fmla="*/ 91 h 98"/>
                <a:gd name="T80" fmla="*/ 54 w 245"/>
                <a:gd name="T81" fmla="*/ 87 h 98"/>
                <a:gd name="T82" fmla="*/ 54 w 245"/>
                <a:gd name="T83" fmla="*/ 80 h 98"/>
                <a:gd name="T84" fmla="*/ 49 w 245"/>
                <a:gd name="T85" fmla="*/ 75 h 98"/>
                <a:gd name="T86" fmla="*/ 47 w 245"/>
                <a:gd name="T87" fmla="*/ 73 h 98"/>
                <a:gd name="T88" fmla="*/ 38 w 245"/>
                <a:gd name="T89" fmla="*/ 62 h 98"/>
                <a:gd name="T90" fmla="*/ 36 w 245"/>
                <a:gd name="T91" fmla="*/ 53 h 98"/>
                <a:gd name="T92" fmla="*/ 21 w 245"/>
                <a:gd name="T93" fmla="*/ 42 h 98"/>
                <a:gd name="T94" fmla="*/ 16 w 245"/>
                <a:gd name="T95" fmla="*/ 42 h 98"/>
                <a:gd name="T96" fmla="*/ 5 w 245"/>
                <a:gd name="T97" fmla="*/ 35 h 98"/>
                <a:gd name="T98" fmla="*/ 9 w 245"/>
                <a:gd name="T99" fmla="*/ 27 h 98"/>
                <a:gd name="T100" fmla="*/ 0 w 245"/>
                <a:gd name="T101" fmla="*/ 18 h 98"/>
                <a:gd name="T102" fmla="*/ 1 w 245"/>
                <a:gd name="T103" fmla="*/ 0 h 98"/>
                <a:gd name="T104" fmla="*/ 14 w 245"/>
                <a:gd name="T105" fmla="*/ 2 h 98"/>
                <a:gd name="T106" fmla="*/ 16 w 245"/>
                <a:gd name="T10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98">
                  <a:moveTo>
                    <a:pt x="16" y="7"/>
                  </a:moveTo>
                  <a:lnTo>
                    <a:pt x="20" y="13"/>
                  </a:lnTo>
                  <a:lnTo>
                    <a:pt x="25" y="11"/>
                  </a:lnTo>
                  <a:lnTo>
                    <a:pt x="25" y="5"/>
                  </a:lnTo>
                  <a:lnTo>
                    <a:pt x="40" y="7"/>
                  </a:lnTo>
                  <a:lnTo>
                    <a:pt x="40" y="11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3" y="15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65" y="18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80" y="35"/>
                  </a:lnTo>
                  <a:lnTo>
                    <a:pt x="85" y="36"/>
                  </a:lnTo>
                  <a:lnTo>
                    <a:pt x="94" y="42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8" y="47"/>
                  </a:lnTo>
                  <a:lnTo>
                    <a:pt x="120" y="49"/>
                  </a:lnTo>
                  <a:lnTo>
                    <a:pt x="127" y="49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6" y="44"/>
                  </a:lnTo>
                  <a:lnTo>
                    <a:pt x="154" y="35"/>
                  </a:lnTo>
                  <a:lnTo>
                    <a:pt x="158" y="31"/>
                  </a:lnTo>
                  <a:lnTo>
                    <a:pt x="167" y="26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82" y="16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94" y="18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5" y="26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14" y="35"/>
                  </a:lnTo>
                  <a:lnTo>
                    <a:pt x="224" y="40"/>
                  </a:lnTo>
                  <a:lnTo>
                    <a:pt x="229" y="46"/>
                  </a:lnTo>
                  <a:lnTo>
                    <a:pt x="233" y="55"/>
                  </a:lnTo>
                  <a:lnTo>
                    <a:pt x="235" y="60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5" y="71"/>
                  </a:lnTo>
                  <a:lnTo>
                    <a:pt x="244" y="73"/>
                  </a:lnTo>
                  <a:lnTo>
                    <a:pt x="244" y="80"/>
                  </a:lnTo>
                  <a:lnTo>
                    <a:pt x="233" y="93"/>
                  </a:lnTo>
                  <a:lnTo>
                    <a:pt x="227" y="95"/>
                  </a:lnTo>
                  <a:lnTo>
                    <a:pt x="218" y="97"/>
                  </a:lnTo>
                  <a:lnTo>
                    <a:pt x="218" y="98"/>
                  </a:lnTo>
                  <a:lnTo>
                    <a:pt x="214" y="97"/>
                  </a:lnTo>
                  <a:lnTo>
                    <a:pt x="167" y="97"/>
                  </a:lnTo>
                  <a:lnTo>
                    <a:pt x="167" y="95"/>
                  </a:lnTo>
                  <a:lnTo>
                    <a:pt x="160" y="95"/>
                  </a:lnTo>
                  <a:lnTo>
                    <a:pt x="158" y="93"/>
                  </a:lnTo>
                  <a:lnTo>
                    <a:pt x="138" y="93"/>
                  </a:lnTo>
                  <a:lnTo>
                    <a:pt x="136" y="93"/>
                  </a:lnTo>
                  <a:lnTo>
                    <a:pt x="122" y="93"/>
                  </a:lnTo>
                  <a:lnTo>
                    <a:pt x="118" y="91"/>
                  </a:lnTo>
                  <a:lnTo>
                    <a:pt x="116" y="93"/>
                  </a:lnTo>
                  <a:lnTo>
                    <a:pt x="113" y="93"/>
                  </a:lnTo>
                  <a:lnTo>
                    <a:pt x="111" y="91"/>
                  </a:lnTo>
                  <a:lnTo>
                    <a:pt x="103" y="91"/>
                  </a:lnTo>
                  <a:lnTo>
                    <a:pt x="102" y="89"/>
                  </a:lnTo>
                  <a:lnTo>
                    <a:pt x="100" y="91"/>
                  </a:lnTo>
                  <a:lnTo>
                    <a:pt x="93" y="93"/>
                  </a:lnTo>
                  <a:lnTo>
                    <a:pt x="91" y="93"/>
                  </a:lnTo>
                  <a:lnTo>
                    <a:pt x="82" y="93"/>
                  </a:lnTo>
                  <a:lnTo>
                    <a:pt x="76" y="93"/>
                  </a:lnTo>
                  <a:lnTo>
                    <a:pt x="74" y="91"/>
                  </a:lnTo>
                  <a:lnTo>
                    <a:pt x="56" y="91"/>
                  </a:lnTo>
                  <a:lnTo>
                    <a:pt x="54" y="87"/>
                  </a:lnTo>
                  <a:lnTo>
                    <a:pt x="56" y="86"/>
                  </a:lnTo>
                  <a:lnTo>
                    <a:pt x="54" y="80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9" y="73"/>
                  </a:lnTo>
                  <a:lnTo>
                    <a:pt x="47" y="73"/>
                  </a:lnTo>
                  <a:lnTo>
                    <a:pt x="38" y="64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6" y="53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0" y="42"/>
                  </a:lnTo>
                  <a:lnTo>
                    <a:pt x="16" y="42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5" y="29"/>
                  </a:lnTo>
                  <a:lnTo>
                    <a:pt x="9" y="27"/>
                  </a:lnTo>
                  <a:lnTo>
                    <a:pt x="9" y="2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1783" y="4096"/>
              <a:ext cx="7" cy="2"/>
            </a:xfrm>
            <a:custGeom>
              <a:avLst/>
              <a:gdLst>
                <a:gd name="T0" fmla="*/ 5 w 7"/>
                <a:gd name="T1" fmla="*/ 2 h 2"/>
                <a:gd name="T2" fmla="*/ 2 w 7"/>
                <a:gd name="T3" fmla="*/ 2 h 2"/>
                <a:gd name="T4" fmla="*/ 0 w 7"/>
                <a:gd name="T5" fmla="*/ 2 h 2"/>
                <a:gd name="T6" fmla="*/ 2 w 7"/>
                <a:gd name="T7" fmla="*/ 0 h 2"/>
                <a:gd name="T8" fmla="*/ 5 w 7"/>
                <a:gd name="T9" fmla="*/ 0 h 2"/>
                <a:gd name="T10" fmla="*/ 7 w 7"/>
                <a:gd name="T11" fmla="*/ 0 h 2"/>
                <a:gd name="T12" fmla="*/ 7 w 7"/>
                <a:gd name="T13" fmla="*/ 2 h 2"/>
                <a:gd name="T14" fmla="*/ 5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4" name="Freeform 124"/>
            <p:cNvSpPr>
              <a:spLocks/>
            </p:cNvSpPr>
            <p:nvPr/>
          </p:nvSpPr>
          <p:spPr bwMode="auto">
            <a:xfrm>
              <a:off x="1765" y="4087"/>
              <a:ext cx="5" cy="3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3 h 3"/>
                <a:gd name="T6" fmla="*/ 0 w 5"/>
                <a:gd name="T7" fmla="*/ 0 h 3"/>
                <a:gd name="T8" fmla="*/ 1 w 5"/>
                <a:gd name="T9" fmla="*/ 0 h 3"/>
                <a:gd name="T10" fmla="*/ 3 w 5"/>
                <a:gd name="T11" fmla="*/ 0 h 3"/>
                <a:gd name="T12" fmla="*/ 5 w 5"/>
                <a:gd name="T13" fmla="*/ 0 h 3"/>
                <a:gd name="T14" fmla="*/ 5 w 5"/>
                <a:gd name="T15" fmla="*/ 2 h 3"/>
                <a:gd name="T16" fmla="*/ 3 w 5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1821" y="4085"/>
              <a:ext cx="6" cy="4"/>
            </a:xfrm>
            <a:custGeom>
              <a:avLst/>
              <a:gdLst>
                <a:gd name="T0" fmla="*/ 2 w 6"/>
                <a:gd name="T1" fmla="*/ 4 h 4"/>
                <a:gd name="T2" fmla="*/ 0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6 w 6"/>
                <a:gd name="T9" fmla="*/ 2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1812" y="4080"/>
              <a:ext cx="4" cy="5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4 w 4"/>
                <a:gd name="T11" fmla="*/ 0 h 5"/>
                <a:gd name="T12" fmla="*/ 4 w 4"/>
                <a:gd name="T13" fmla="*/ 1 h 5"/>
                <a:gd name="T14" fmla="*/ 4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7" name="Freeform 127"/>
            <p:cNvSpPr>
              <a:spLocks/>
            </p:cNvSpPr>
            <p:nvPr/>
          </p:nvSpPr>
          <p:spPr bwMode="auto">
            <a:xfrm>
              <a:off x="1841" y="407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0 h 2"/>
                <a:gd name="T10" fmla="*/ 6 w 6"/>
                <a:gd name="T11" fmla="*/ 0 h 2"/>
                <a:gd name="T12" fmla="*/ 6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1819" y="4076"/>
              <a:ext cx="4" cy="4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9" name="Freeform 129"/>
            <p:cNvSpPr>
              <a:spLocks/>
            </p:cNvSpPr>
            <p:nvPr/>
          </p:nvSpPr>
          <p:spPr bwMode="auto">
            <a:xfrm>
              <a:off x="1861" y="4076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0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1905" y="4070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1" name="Freeform 131"/>
            <p:cNvSpPr>
              <a:spLocks/>
            </p:cNvSpPr>
            <p:nvPr/>
          </p:nvSpPr>
          <p:spPr bwMode="auto">
            <a:xfrm>
              <a:off x="1830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4 w 4"/>
                <a:gd name="T11" fmla="*/ 0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2" name="Freeform 132"/>
            <p:cNvSpPr>
              <a:spLocks/>
            </p:cNvSpPr>
            <p:nvPr/>
          </p:nvSpPr>
          <p:spPr bwMode="auto">
            <a:xfrm>
              <a:off x="1839" y="406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3" name="Freeform 133"/>
            <p:cNvSpPr>
              <a:spLocks/>
            </p:cNvSpPr>
            <p:nvPr/>
          </p:nvSpPr>
          <p:spPr bwMode="auto">
            <a:xfrm>
              <a:off x="1903" y="4067"/>
              <a:ext cx="4" cy="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0 h 3"/>
                <a:gd name="T14" fmla="*/ 4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4" name="Freeform 134"/>
            <p:cNvSpPr>
              <a:spLocks/>
            </p:cNvSpPr>
            <p:nvPr/>
          </p:nvSpPr>
          <p:spPr bwMode="auto">
            <a:xfrm>
              <a:off x="1841" y="4061"/>
              <a:ext cx="7" cy="4"/>
            </a:xfrm>
            <a:custGeom>
              <a:avLst/>
              <a:gdLst>
                <a:gd name="T0" fmla="*/ 4 w 7"/>
                <a:gd name="T1" fmla="*/ 4 h 4"/>
                <a:gd name="T2" fmla="*/ 2 w 7"/>
                <a:gd name="T3" fmla="*/ 4 h 4"/>
                <a:gd name="T4" fmla="*/ 0 w 7"/>
                <a:gd name="T5" fmla="*/ 4 h 4"/>
                <a:gd name="T6" fmla="*/ 4 w 7"/>
                <a:gd name="T7" fmla="*/ 0 h 4"/>
                <a:gd name="T8" fmla="*/ 6 w 7"/>
                <a:gd name="T9" fmla="*/ 0 h 4"/>
                <a:gd name="T10" fmla="*/ 7 w 7"/>
                <a:gd name="T11" fmla="*/ 2 h 4"/>
                <a:gd name="T12" fmla="*/ 4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5" name="Freeform 135"/>
            <p:cNvSpPr>
              <a:spLocks/>
            </p:cNvSpPr>
            <p:nvPr/>
          </p:nvSpPr>
          <p:spPr bwMode="auto">
            <a:xfrm>
              <a:off x="1819" y="4061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6" name="Freeform 136"/>
            <p:cNvSpPr>
              <a:spLocks/>
            </p:cNvSpPr>
            <p:nvPr/>
          </p:nvSpPr>
          <p:spPr bwMode="auto">
            <a:xfrm>
              <a:off x="1836" y="4059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7" name="Freeform 137"/>
            <p:cNvSpPr>
              <a:spLocks/>
            </p:cNvSpPr>
            <p:nvPr/>
          </p:nvSpPr>
          <p:spPr bwMode="auto">
            <a:xfrm>
              <a:off x="1823" y="4054"/>
              <a:ext cx="7" cy="5"/>
            </a:xfrm>
            <a:custGeom>
              <a:avLst/>
              <a:gdLst>
                <a:gd name="T0" fmla="*/ 4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4 h 5"/>
                <a:gd name="T12" fmla="*/ 4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4"/>
                  </a:lnTo>
                  <a:lnTo>
                    <a:pt x="4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8" name="Freeform 138"/>
            <p:cNvSpPr>
              <a:spLocks/>
            </p:cNvSpPr>
            <p:nvPr/>
          </p:nvSpPr>
          <p:spPr bwMode="auto">
            <a:xfrm>
              <a:off x="1848" y="4049"/>
              <a:ext cx="8" cy="5"/>
            </a:xfrm>
            <a:custGeom>
              <a:avLst/>
              <a:gdLst>
                <a:gd name="T0" fmla="*/ 6 w 8"/>
                <a:gd name="T1" fmla="*/ 5 h 5"/>
                <a:gd name="T2" fmla="*/ 4 w 8"/>
                <a:gd name="T3" fmla="*/ 5 h 5"/>
                <a:gd name="T4" fmla="*/ 4 w 8"/>
                <a:gd name="T5" fmla="*/ 3 h 5"/>
                <a:gd name="T6" fmla="*/ 2 w 8"/>
                <a:gd name="T7" fmla="*/ 3 h 5"/>
                <a:gd name="T8" fmla="*/ 0 w 8"/>
                <a:gd name="T9" fmla="*/ 1 h 5"/>
                <a:gd name="T10" fmla="*/ 2 w 8"/>
                <a:gd name="T11" fmla="*/ 0 h 5"/>
                <a:gd name="T12" fmla="*/ 4 w 8"/>
                <a:gd name="T13" fmla="*/ 0 h 5"/>
                <a:gd name="T14" fmla="*/ 8 w 8"/>
                <a:gd name="T15" fmla="*/ 1 h 5"/>
                <a:gd name="T16" fmla="*/ 8 w 8"/>
                <a:gd name="T17" fmla="*/ 3 h 5"/>
                <a:gd name="T18" fmla="*/ 6 w 8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9" name="Freeform 139"/>
            <p:cNvSpPr>
              <a:spLocks/>
            </p:cNvSpPr>
            <p:nvPr/>
          </p:nvSpPr>
          <p:spPr bwMode="auto">
            <a:xfrm>
              <a:off x="1837" y="4045"/>
              <a:ext cx="11" cy="5"/>
            </a:xfrm>
            <a:custGeom>
              <a:avLst/>
              <a:gdLst>
                <a:gd name="T0" fmla="*/ 11 w 11"/>
                <a:gd name="T1" fmla="*/ 4 h 5"/>
                <a:gd name="T2" fmla="*/ 10 w 11"/>
                <a:gd name="T3" fmla="*/ 5 h 5"/>
                <a:gd name="T4" fmla="*/ 0 w 11"/>
                <a:gd name="T5" fmla="*/ 4 h 5"/>
                <a:gd name="T6" fmla="*/ 0 w 11"/>
                <a:gd name="T7" fmla="*/ 0 h 5"/>
                <a:gd name="T8" fmla="*/ 1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4"/>
                  </a:moveTo>
                  <a:lnTo>
                    <a:pt x="1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1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0" name="Freeform 140"/>
            <p:cNvSpPr>
              <a:spLocks/>
            </p:cNvSpPr>
            <p:nvPr/>
          </p:nvSpPr>
          <p:spPr bwMode="auto">
            <a:xfrm>
              <a:off x="1832" y="404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1" name="Freeform 141"/>
            <p:cNvSpPr>
              <a:spLocks/>
            </p:cNvSpPr>
            <p:nvPr/>
          </p:nvSpPr>
          <p:spPr bwMode="auto">
            <a:xfrm>
              <a:off x="2646" y="3928"/>
              <a:ext cx="7" cy="8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6 h 8"/>
                <a:gd name="T4" fmla="*/ 0 w 7"/>
                <a:gd name="T5" fmla="*/ 2 h 8"/>
                <a:gd name="T6" fmla="*/ 4 w 7"/>
                <a:gd name="T7" fmla="*/ 0 h 8"/>
                <a:gd name="T8" fmla="*/ 7 w 7"/>
                <a:gd name="T9" fmla="*/ 6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2" name="Freeform 142"/>
            <p:cNvSpPr>
              <a:spLocks/>
            </p:cNvSpPr>
            <p:nvPr/>
          </p:nvSpPr>
          <p:spPr bwMode="auto">
            <a:xfrm>
              <a:off x="2182" y="3921"/>
              <a:ext cx="5" cy="6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2 h 6"/>
                <a:gd name="T4" fmla="*/ 3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3 w 5"/>
                <a:gd name="T11" fmla="*/ 6 h 6"/>
                <a:gd name="T12" fmla="*/ 1 w 5"/>
                <a:gd name="T13" fmla="*/ 6 h 6"/>
                <a:gd name="T14" fmla="*/ 0 w 5"/>
                <a:gd name="T15" fmla="*/ 2 h 6"/>
                <a:gd name="T16" fmla="*/ 0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3" name="Freeform 143"/>
            <p:cNvSpPr>
              <a:spLocks/>
            </p:cNvSpPr>
            <p:nvPr/>
          </p:nvSpPr>
          <p:spPr bwMode="auto">
            <a:xfrm>
              <a:off x="2030" y="3914"/>
              <a:ext cx="17" cy="11"/>
            </a:xfrm>
            <a:custGeom>
              <a:avLst/>
              <a:gdLst>
                <a:gd name="T0" fmla="*/ 8 w 17"/>
                <a:gd name="T1" fmla="*/ 9 h 11"/>
                <a:gd name="T2" fmla="*/ 4 w 17"/>
                <a:gd name="T3" fmla="*/ 11 h 11"/>
                <a:gd name="T4" fmla="*/ 0 w 17"/>
                <a:gd name="T5" fmla="*/ 9 h 11"/>
                <a:gd name="T6" fmla="*/ 0 w 17"/>
                <a:gd name="T7" fmla="*/ 3 h 11"/>
                <a:gd name="T8" fmla="*/ 6 w 17"/>
                <a:gd name="T9" fmla="*/ 3 h 11"/>
                <a:gd name="T10" fmla="*/ 8 w 17"/>
                <a:gd name="T11" fmla="*/ 0 h 11"/>
                <a:gd name="T12" fmla="*/ 17 w 17"/>
                <a:gd name="T13" fmla="*/ 2 h 11"/>
                <a:gd name="T14" fmla="*/ 17 w 17"/>
                <a:gd name="T15" fmla="*/ 7 h 11"/>
                <a:gd name="T16" fmla="*/ 15 w 17"/>
                <a:gd name="T17" fmla="*/ 9 h 11"/>
                <a:gd name="T18" fmla="*/ 8 w 17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">
                  <a:moveTo>
                    <a:pt x="8" y="9"/>
                  </a:moveTo>
                  <a:lnTo>
                    <a:pt x="4" y="11"/>
                  </a:lnTo>
                  <a:lnTo>
                    <a:pt x="0" y="9"/>
                  </a:lnTo>
                  <a:lnTo>
                    <a:pt x="0" y="3"/>
                  </a:lnTo>
                  <a:lnTo>
                    <a:pt x="6" y="3"/>
                  </a:lnTo>
                  <a:lnTo>
                    <a:pt x="8" y="0"/>
                  </a:lnTo>
                  <a:lnTo>
                    <a:pt x="17" y="2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4" name="Freeform 144"/>
            <p:cNvSpPr>
              <a:spLocks/>
            </p:cNvSpPr>
            <p:nvPr/>
          </p:nvSpPr>
          <p:spPr bwMode="auto">
            <a:xfrm>
              <a:off x="1994" y="3910"/>
              <a:ext cx="20" cy="9"/>
            </a:xfrm>
            <a:custGeom>
              <a:avLst/>
              <a:gdLst>
                <a:gd name="T0" fmla="*/ 2 w 20"/>
                <a:gd name="T1" fmla="*/ 0 h 9"/>
                <a:gd name="T2" fmla="*/ 11 w 20"/>
                <a:gd name="T3" fmla="*/ 6 h 9"/>
                <a:gd name="T4" fmla="*/ 18 w 20"/>
                <a:gd name="T5" fmla="*/ 6 h 9"/>
                <a:gd name="T6" fmla="*/ 20 w 20"/>
                <a:gd name="T7" fmla="*/ 9 h 9"/>
                <a:gd name="T8" fmla="*/ 11 w 20"/>
                <a:gd name="T9" fmla="*/ 9 h 9"/>
                <a:gd name="T10" fmla="*/ 7 w 20"/>
                <a:gd name="T11" fmla="*/ 7 h 9"/>
                <a:gd name="T12" fmla="*/ 4 w 20"/>
                <a:gd name="T13" fmla="*/ 7 h 9"/>
                <a:gd name="T14" fmla="*/ 0 w 20"/>
                <a:gd name="T15" fmla="*/ 4 h 9"/>
                <a:gd name="T16" fmla="*/ 0 w 20"/>
                <a:gd name="T17" fmla="*/ 2 h 9"/>
                <a:gd name="T18" fmla="*/ 2 w 20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">
                  <a:moveTo>
                    <a:pt x="2" y="0"/>
                  </a:moveTo>
                  <a:lnTo>
                    <a:pt x="11" y="6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5" name="Freeform 145"/>
            <p:cNvSpPr>
              <a:spLocks/>
            </p:cNvSpPr>
            <p:nvPr/>
          </p:nvSpPr>
          <p:spPr bwMode="auto">
            <a:xfrm>
              <a:off x="2123" y="3910"/>
              <a:ext cx="19" cy="6"/>
            </a:xfrm>
            <a:custGeom>
              <a:avLst/>
              <a:gdLst>
                <a:gd name="T0" fmla="*/ 19 w 19"/>
                <a:gd name="T1" fmla="*/ 4 h 6"/>
                <a:gd name="T2" fmla="*/ 15 w 19"/>
                <a:gd name="T3" fmla="*/ 6 h 6"/>
                <a:gd name="T4" fmla="*/ 0 w 19"/>
                <a:gd name="T5" fmla="*/ 4 h 6"/>
                <a:gd name="T6" fmla="*/ 2 w 19"/>
                <a:gd name="T7" fmla="*/ 0 h 6"/>
                <a:gd name="T8" fmla="*/ 9 w 19"/>
                <a:gd name="T9" fmla="*/ 0 h 6"/>
                <a:gd name="T10" fmla="*/ 19 w 19"/>
                <a:gd name="T11" fmla="*/ 0 h 6"/>
                <a:gd name="T12" fmla="*/ 19 w 1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9" y="4"/>
                  </a:moveTo>
                  <a:lnTo>
                    <a:pt x="15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6" name="Freeform 146"/>
            <p:cNvSpPr>
              <a:spLocks/>
            </p:cNvSpPr>
            <p:nvPr/>
          </p:nvSpPr>
          <p:spPr bwMode="auto">
            <a:xfrm>
              <a:off x="2284" y="3910"/>
              <a:ext cx="5" cy="6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6 h 6"/>
                <a:gd name="T4" fmla="*/ 0 w 5"/>
                <a:gd name="T5" fmla="*/ 4 h 6"/>
                <a:gd name="T6" fmla="*/ 0 w 5"/>
                <a:gd name="T7" fmla="*/ 0 h 6"/>
                <a:gd name="T8" fmla="*/ 1 w 5"/>
                <a:gd name="T9" fmla="*/ 0 h 6"/>
                <a:gd name="T10" fmla="*/ 5 w 5"/>
                <a:gd name="T11" fmla="*/ 2 h 6"/>
                <a:gd name="T12" fmla="*/ 5 w 5"/>
                <a:gd name="T13" fmla="*/ 4 h 6"/>
                <a:gd name="T14" fmla="*/ 3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7" name="Freeform 147"/>
            <p:cNvSpPr>
              <a:spLocks/>
            </p:cNvSpPr>
            <p:nvPr/>
          </p:nvSpPr>
          <p:spPr bwMode="auto">
            <a:xfrm>
              <a:off x="2336" y="3910"/>
              <a:ext cx="4" cy="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0 w 4"/>
                <a:gd name="T5" fmla="*/ 4 h 6"/>
                <a:gd name="T6" fmla="*/ 2 w 4"/>
                <a:gd name="T7" fmla="*/ 2 h 6"/>
                <a:gd name="T8" fmla="*/ 2 w 4"/>
                <a:gd name="T9" fmla="*/ 0 h 6"/>
                <a:gd name="T10" fmla="*/ 4 w 4"/>
                <a:gd name="T11" fmla="*/ 0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2012" y="3908"/>
              <a:ext cx="6" cy="2"/>
            </a:xfrm>
            <a:custGeom>
              <a:avLst/>
              <a:gdLst>
                <a:gd name="T0" fmla="*/ 6 w 6"/>
                <a:gd name="T1" fmla="*/ 2 h 2"/>
                <a:gd name="T2" fmla="*/ 4 w 6"/>
                <a:gd name="T3" fmla="*/ 2 h 2"/>
                <a:gd name="T4" fmla="*/ 2 w 6"/>
                <a:gd name="T5" fmla="*/ 2 h 2"/>
                <a:gd name="T6" fmla="*/ 0 w 6"/>
                <a:gd name="T7" fmla="*/ 2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0 h 2"/>
                <a:gd name="T16" fmla="*/ 6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171" y="3901"/>
              <a:ext cx="7" cy="4"/>
            </a:xfrm>
            <a:custGeom>
              <a:avLst/>
              <a:gdLst>
                <a:gd name="T0" fmla="*/ 3 w 7"/>
                <a:gd name="T1" fmla="*/ 4 h 4"/>
                <a:gd name="T2" fmla="*/ 1 w 7"/>
                <a:gd name="T3" fmla="*/ 4 h 4"/>
                <a:gd name="T4" fmla="*/ 0 w 7"/>
                <a:gd name="T5" fmla="*/ 4 h 4"/>
                <a:gd name="T6" fmla="*/ 0 w 7"/>
                <a:gd name="T7" fmla="*/ 2 h 4"/>
                <a:gd name="T8" fmla="*/ 3 w 7"/>
                <a:gd name="T9" fmla="*/ 0 h 4"/>
                <a:gd name="T10" fmla="*/ 5 w 7"/>
                <a:gd name="T11" fmla="*/ 0 h 4"/>
                <a:gd name="T12" fmla="*/ 7 w 7"/>
                <a:gd name="T13" fmla="*/ 0 h 4"/>
                <a:gd name="T14" fmla="*/ 7 w 7"/>
                <a:gd name="T15" fmla="*/ 2 h 4"/>
                <a:gd name="T16" fmla="*/ 3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0" name="Freeform 150"/>
            <p:cNvSpPr>
              <a:spLocks/>
            </p:cNvSpPr>
            <p:nvPr/>
          </p:nvSpPr>
          <p:spPr bwMode="auto">
            <a:xfrm>
              <a:off x="1746" y="3885"/>
              <a:ext cx="19" cy="16"/>
            </a:xfrm>
            <a:custGeom>
              <a:avLst/>
              <a:gdLst>
                <a:gd name="T0" fmla="*/ 10 w 19"/>
                <a:gd name="T1" fmla="*/ 0 h 16"/>
                <a:gd name="T2" fmla="*/ 13 w 19"/>
                <a:gd name="T3" fmla="*/ 3 h 16"/>
                <a:gd name="T4" fmla="*/ 15 w 19"/>
                <a:gd name="T5" fmla="*/ 3 h 16"/>
                <a:gd name="T6" fmla="*/ 17 w 19"/>
                <a:gd name="T7" fmla="*/ 1 h 16"/>
                <a:gd name="T8" fmla="*/ 19 w 19"/>
                <a:gd name="T9" fmla="*/ 3 h 16"/>
                <a:gd name="T10" fmla="*/ 17 w 19"/>
                <a:gd name="T11" fmla="*/ 9 h 16"/>
                <a:gd name="T12" fmla="*/ 11 w 19"/>
                <a:gd name="T13" fmla="*/ 16 h 16"/>
                <a:gd name="T14" fmla="*/ 8 w 19"/>
                <a:gd name="T15" fmla="*/ 16 h 16"/>
                <a:gd name="T16" fmla="*/ 8 w 19"/>
                <a:gd name="T17" fmla="*/ 14 h 16"/>
                <a:gd name="T18" fmla="*/ 0 w 19"/>
                <a:gd name="T19" fmla="*/ 11 h 16"/>
                <a:gd name="T20" fmla="*/ 0 w 19"/>
                <a:gd name="T21" fmla="*/ 5 h 16"/>
                <a:gd name="T22" fmla="*/ 4 w 19"/>
                <a:gd name="T23" fmla="*/ 0 h 16"/>
                <a:gd name="T24" fmla="*/ 10 w 19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0" y="0"/>
                  </a:move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9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1" name="Freeform 151"/>
            <p:cNvSpPr>
              <a:spLocks/>
            </p:cNvSpPr>
            <p:nvPr/>
          </p:nvSpPr>
          <p:spPr bwMode="auto">
            <a:xfrm>
              <a:off x="2207" y="3877"/>
              <a:ext cx="66" cy="37"/>
            </a:xfrm>
            <a:custGeom>
              <a:avLst/>
              <a:gdLst>
                <a:gd name="T0" fmla="*/ 53 w 66"/>
                <a:gd name="T1" fmla="*/ 20 h 37"/>
                <a:gd name="T2" fmla="*/ 55 w 66"/>
                <a:gd name="T3" fmla="*/ 22 h 37"/>
                <a:gd name="T4" fmla="*/ 60 w 66"/>
                <a:gd name="T5" fmla="*/ 24 h 37"/>
                <a:gd name="T6" fmla="*/ 64 w 66"/>
                <a:gd name="T7" fmla="*/ 29 h 37"/>
                <a:gd name="T8" fmla="*/ 66 w 66"/>
                <a:gd name="T9" fmla="*/ 33 h 37"/>
                <a:gd name="T10" fmla="*/ 64 w 66"/>
                <a:gd name="T11" fmla="*/ 37 h 37"/>
                <a:gd name="T12" fmla="*/ 53 w 66"/>
                <a:gd name="T13" fmla="*/ 31 h 37"/>
                <a:gd name="T14" fmla="*/ 51 w 66"/>
                <a:gd name="T15" fmla="*/ 35 h 37"/>
                <a:gd name="T16" fmla="*/ 42 w 66"/>
                <a:gd name="T17" fmla="*/ 35 h 37"/>
                <a:gd name="T18" fmla="*/ 40 w 66"/>
                <a:gd name="T19" fmla="*/ 33 h 37"/>
                <a:gd name="T20" fmla="*/ 35 w 66"/>
                <a:gd name="T21" fmla="*/ 33 h 37"/>
                <a:gd name="T22" fmla="*/ 33 w 66"/>
                <a:gd name="T23" fmla="*/ 35 h 37"/>
                <a:gd name="T24" fmla="*/ 24 w 66"/>
                <a:gd name="T25" fmla="*/ 28 h 37"/>
                <a:gd name="T26" fmla="*/ 18 w 66"/>
                <a:gd name="T27" fmla="*/ 28 h 37"/>
                <a:gd name="T28" fmla="*/ 16 w 66"/>
                <a:gd name="T29" fmla="*/ 31 h 37"/>
                <a:gd name="T30" fmla="*/ 7 w 66"/>
                <a:gd name="T31" fmla="*/ 31 h 37"/>
                <a:gd name="T32" fmla="*/ 6 w 66"/>
                <a:gd name="T33" fmla="*/ 28 h 37"/>
                <a:gd name="T34" fmla="*/ 6 w 66"/>
                <a:gd name="T35" fmla="*/ 20 h 37"/>
                <a:gd name="T36" fmla="*/ 2 w 66"/>
                <a:gd name="T37" fmla="*/ 20 h 37"/>
                <a:gd name="T38" fmla="*/ 0 w 66"/>
                <a:gd name="T39" fmla="*/ 17 h 37"/>
                <a:gd name="T40" fmla="*/ 2 w 66"/>
                <a:gd name="T41" fmla="*/ 15 h 37"/>
                <a:gd name="T42" fmla="*/ 4 w 66"/>
                <a:gd name="T43" fmla="*/ 15 h 37"/>
                <a:gd name="T44" fmla="*/ 9 w 66"/>
                <a:gd name="T45" fmla="*/ 9 h 37"/>
                <a:gd name="T46" fmla="*/ 13 w 66"/>
                <a:gd name="T47" fmla="*/ 9 h 37"/>
                <a:gd name="T48" fmla="*/ 15 w 66"/>
                <a:gd name="T49" fmla="*/ 11 h 37"/>
                <a:gd name="T50" fmla="*/ 18 w 66"/>
                <a:gd name="T51" fmla="*/ 11 h 37"/>
                <a:gd name="T52" fmla="*/ 26 w 66"/>
                <a:gd name="T53" fmla="*/ 15 h 37"/>
                <a:gd name="T54" fmla="*/ 27 w 66"/>
                <a:gd name="T55" fmla="*/ 15 h 37"/>
                <a:gd name="T56" fmla="*/ 31 w 66"/>
                <a:gd name="T57" fmla="*/ 17 h 37"/>
                <a:gd name="T58" fmla="*/ 33 w 66"/>
                <a:gd name="T59" fmla="*/ 17 h 37"/>
                <a:gd name="T60" fmla="*/ 35 w 66"/>
                <a:gd name="T61" fmla="*/ 20 h 37"/>
                <a:gd name="T62" fmla="*/ 37 w 66"/>
                <a:gd name="T63" fmla="*/ 20 h 37"/>
                <a:gd name="T64" fmla="*/ 38 w 66"/>
                <a:gd name="T65" fmla="*/ 8 h 37"/>
                <a:gd name="T66" fmla="*/ 42 w 66"/>
                <a:gd name="T67" fmla="*/ 2 h 37"/>
                <a:gd name="T68" fmla="*/ 44 w 66"/>
                <a:gd name="T69" fmla="*/ 0 h 37"/>
                <a:gd name="T70" fmla="*/ 47 w 66"/>
                <a:gd name="T71" fmla="*/ 8 h 37"/>
                <a:gd name="T72" fmla="*/ 53 w 66"/>
                <a:gd name="T73" fmla="*/ 13 h 37"/>
                <a:gd name="T74" fmla="*/ 53 w 66"/>
                <a:gd name="T7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7">
                  <a:moveTo>
                    <a:pt x="53" y="20"/>
                  </a:moveTo>
                  <a:lnTo>
                    <a:pt x="55" y="22"/>
                  </a:lnTo>
                  <a:lnTo>
                    <a:pt x="60" y="24"/>
                  </a:lnTo>
                  <a:lnTo>
                    <a:pt x="64" y="29"/>
                  </a:lnTo>
                  <a:lnTo>
                    <a:pt x="66" y="33"/>
                  </a:lnTo>
                  <a:lnTo>
                    <a:pt x="64" y="37"/>
                  </a:lnTo>
                  <a:lnTo>
                    <a:pt x="53" y="31"/>
                  </a:lnTo>
                  <a:lnTo>
                    <a:pt x="51" y="35"/>
                  </a:lnTo>
                  <a:lnTo>
                    <a:pt x="42" y="35"/>
                  </a:lnTo>
                  <a:lnTo>
                    <a:pt x="40" y="33"/>
                  </a:lnTo>
                  <a:lnTo>
                    <a:pt x="35" y="33"/>
                  </a:lnTo>
                  <a:lnTo>
                    <a:pt x="33" y="35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6" y="31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8" y="8"/>
                  </a:lnTo>
                  <a:lnTo>
                    <a:pt x="42" y="2"/>
                  </a:lnTo>
                  <a:lnTo>
                    <a:pt x="44" y="0"/>
                  </a:lnTo>
                  <a:lnTo>
                    <a:pt x="47" y="8"/>
                  </a:lnTo>
                  <a:lnTo>
                    <a:pt x="53" y="13"/>
                  </a:lnTo>
                  <a:lnTo>
                    <a:pt x="53" y="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2" name="Freeform 152"/>
            <p:cNvSpPr>
              <a:spLocks/>
            </p:cNvSpPr>
            <p:nvPr/>
          </p:nvSpPr>
          <p:spPr bwMode="auto">
            <a:xfrm>
              <a:off x="1972" y="3848"/>
              <a:ext cx="4" cy="7"/>
            </a:xfrm>
            <a:custGeom>
              <a:avLst/>
              <a:gdLst>
                <a:gd name="T0" fmla="*/ 4 w 4"/>
                <a:gd name="T1" fmla="*/ 7 h 7"/>
                <a:gd name="T2" fmla="*/ 2 w 4"/>
                <a:gd name="T3" fmla="*/ 7 h 7"/>
                <a:gd name="T4" fmla="*/ 2 w 4"/>
                <a:gd name="T5" fmla="*/ 6 h 7"/>
                <a:gd name="T6" fmla="*/ 0 w 4"/>
                <a:gd name="T7" fmla="*/ 4 h 7"/>
                <a:gd name="T8" fmla="*/ 0 w 4"/>
                <a:gd name="T9" fmla="*/ 0 h 7"/>
                <a:gd name="T10" fmla="*/ 2 w 4"/>
                <a:gd name="T11" fmla="*/ 0 h 7"/>
                <a:gd name="T12" fmla="*/ 4 w 4"/>
                <a:gd name="T13" fmla="*/ 2 h 7"/>
                <a:gd name="T14" fmla="*/ 4 w 4"/>
                <a:gd name="T15" fmla="*/ 4 h 7"/>
                <a:gd name="T16" fmla="*/ 4 w 4"/>
                <a:gd name="T17" fmla="*/ 6 h 7"/>
                <a:gd name="T18" fmla="*/ 4 w 4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2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3" name="Freeform 153"/>
            <p:cNvSpPr>
              <a:spLocks/>
            </p:cNvSpPr>
            <p:nvPr/>
          </p:nvSpPr>
          <p:spPr bwMode="auto">
            <a:xfrm>
              <a:off x="2169" y="3848"/>
              <a:ext cx="5" cy="6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4 h 6"/>
                <a:gd name="T6" fmla="*/ 2 w 5"/>
                <a:gd name="T7" fmla="*/ 2 h 6"/>
                <a:gd name="T8" fmla="*/ 2 w 5"/>
                <a:gd name="T9" fmla="*/ 0 h 6"/>
                <a:gd name="T10" fmla="*/ 5 w 5"/>
                <a:gd name="T11" fmla="*/ 0 h 6"/>
                <a:gd name="T12" fmla="*/ 5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4" name="Freeform 154"/>
            <p:cNvSpPr>
              <a:spLocks/>
            </p:cNvSpPr>
            <p:nvPr/>
          </p:nvSpPr>
          <p:spPr bwMode="auto">
            <a:xfrm>
              <a:off x="2238" y="38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5" name="Freeform 155"/>
            <p:cNvSpPr>
              <a:spLocks/>
            </p:cNvSpPr>
            <p:nvPr/>
          </p:nvSpPr>
          <p:spPr bwMode="auto">
            <a:xfrm>
              <a:off x="2253" y="3834"/>
              <a:ext cx="5" cy="9"/>
            </a:xfrm>
            <a:custGeom>
              <a:avLst/>
              <a:gdLst>
                <a:gd name="T0" fmla="*/ 5 w 5"/>
                <a:gd name="T1" fmla="*/ 7 h 9"/>
                <a:gd name="T2" fmla="*/ 3 w 5"/>
                <a:gd name="T3" fmla="*/ 9 h 9"/>
                <a:gd name="T4" fmla="*/ 0 w 5"/>
                <a:gd name="T5" fmla="*/ 5 h 9"/>
                <a:gd name="T6" fmla="*/ 0 w 5"/>
                <a:gd name="T7" fmla="*/ 3 h 9"/>
                <a:gd name="T8" fmla="*/ 1 w 5"/>
                <a:gd name="T9" fmla="*/ 0 h 9"/>
                <a:gd name="T10" fmla="*/ 5 w 5"/>
                <a:gd name="T11" fmla="*/ 3 h 9"/>
                <a:gd name="T12" fmla="*/ 5 w 5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lnTo>
                    <a:pt x="3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5" y="3"/>
                  </a:lnTo>
                  <a:lnTo>
                    <a:pt x="5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6" name="Freeform 156"/>
            <p:cNvSpPr>
              <a:spLocks/>
            </p:cNvSpPr>
            <p:nvPr/>
          </p:nvSpPr>
          <p:spPr bwMode="auto">
            <a:xfrm>
              <a:off x="2240" y="3830"/>
              <a:ext cx="14" cy="20"/>
            </a:xfrm>
            <a:custGeom>
              <a:avLst/>
              <a:gdLst>
                <a:gd name="T0" fmla="*/ 11 w 14"/>
                <a:gd name="T1" fmla="*/ 7 h 20"/>
                <a:gd name="T2" fmla="*/ 11 w 14"/>
                <a:gd name="T3" fmla="*/ 11 h 20"/>
                <a:gd name="T4" fmla="*/ 7 w 14"/>
                <a:gd name="T5" fmla="*/ 13 h 20"/>
                <a:gd name="T6" fmla="*/ 13 w 14"/>
                <a:gd name="T7" fmla="*/ 13 h 20"/>
                <a:gd name="T8" fmla="*/ 14 w 14"/>
                <a:gd name="T9" fmla="*/ 18 h 20"/>
                <a:gd name="T10" fmla="*/ 11 w 14"/>
                <a:gd name="T11" fmla="*/ 20 h 20"/>
                <a:gd name="T12" fmla="*/ 7 w 14"/>
                <a:gd name="T13" fmla="*/ 18 h 20"/>
                <a:gd name="T14" fmla="*/ 0 w 14"/>
                <a:gd name="T15" fmla="*/ 16 h 20"/>
                <a:gd name="T16" fmla="*/ 0 w 14"/>
                <a:gd name="T17" fmla="*/ 11 h 20"/>
                <a:gd name="T18" fmla="*/ 5 w 14"/>
                <a:gd name="T19" fmla="*/ 11 h 20"/>
                <a:gd name="T20" fmla="*/ 4 w 14"/>
                <a:gd name="T21" fmla="*/ 9 h 20"/>
                <a:gd name="T22" fmla="*/ 4 w 14"/>
                <a:gd name="T23" fmla="*/ 7 h 20"/>
                <a:gd name="T24" fmla="*/ 5 w 14"/>
                <a:gd name="T25" fmla="*/ 5 h 20"/>
                <a:gd name="T26" fmla="*/ 7 w 14"/>
                <a:gd name="T27" fmla="*/ 4 h 20"/>
                <a:gd name="T28" fmla="*/ 9 w 14"/>
                <a:gd name="T29" fmla="*/ 4 h 20"/>
                <a:gd name="T30" fmla="*/ 11 w 14"/>
                <a:gd name="T31" fmla="*/ 0 h 20"/>
                <a:gd name="T32" fmla="*/ 14 w 14"/>
                <a:gd name="T33" fmla="*/ 2 h 20"/>
                <a:gd name="T34" fmla="*/ 9 w 14"/>
                <a:gd name="T35" fmla="*/ 5 h 20"/>
                <a:gd name="T36" fmla="*/ 11 w 14"/>
                <a:gd name="T3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1" y="7"/>
                  </a:moveTo>
                  <a:lnTo>
                    <a:pt x="11" y="11"/>
                  </a:lnTo>
                  <a:lnTo>
                    <a:pt x="7" y="13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11" y="20"/>
                  </a:lnTo>
                  <a:lnTo>
                    <a:pt x="7" y="18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9" y="5"/>
                  </a:lnTo>
                  <a:lnTo>
                    <a:pt x="1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7" name="Freeform 159"/>
            <p:cNvSpPr>
              <a:spLocks noEditPoints="1"/>
            </p:cNvSpPr>
            <p:nvPr/>
          </p:nvSpPr>
          <p:spPr bwMode="auto">
            <a:xfrm>
              <a:off x="1568" y="3243"/>
              <a:ext cx="1413" cy="656"/>
            </a:xfrm>
            <a:custGeom>
              <a:avLst/>
              <a:gdLst>
                <a:gd name="T0" fmla="*/ 1220 w 1413"/>
                <a:gd name="T1" fmla="*/ 221 h 656"/>
                <a:gd name="T2" fmla="*/ 353 w 1413"/>
                <a:gd name="T3" fmla="*/ 139 h 656"/>
                <a:gd name="T4" fmla="*/ 393 w 1413"/>
                <a:gd name="T5" fmla="*/ 133 h 656"/>
                <a:gd name="T6" fmla="*/ 406 w 1413"/>
                <a:gd name="T7" fmla="*/ 121 h 656"/>
                <a:gd name="T8" fmla="*/ 231 w 1413"/>
                <a:gd name="T9" fmla="*/ 115 h 656"/>
                <a:gd name="T10" fmla="*/ 428 w 1413"/>
                <a:gd name="T11" fmla="*/ 113 h 656"/>
                <a:gd name="T12" fmla="*/ 353 w 1413"/>
                <a:gd name="T13" fmla="*/ 82 h 656"/>
                <a:gd name="T14" fmla="*/ 344 w 1413"/>
                <a:gd name="T15" fmla="*/ 79 h 656"/>
                <a:gd name="T16" fmla="*/ 178 w 1413"/>
                <a:gd name="T17" fmla="*/ 64 h 656"/>
                <a:gd name="T18" fmla="*/ 288 w 1413"/>
                <a:gd name="T19" fmla="*/ 64 h 656"/>
                <a:gd name="T20" fmla="*/ 177 w 1413"/>
                <a:gd name="T21" fmla="*/ 46 h 656"/>
                <a:gd name="T22" fmla="*/ 142 w 1413"/>
                <a:gd name="T23" fmla="*/ 82 h 656"/>
                <a:gd name="T24" fmla="*/ 213 w 1413"/>
                <a:gd name="T25" fmla="*/ 99 h 656"/>
                <a:gd name="T26" fmla="*/ 231 w 1413"/>
                <a:gd name="T27" fmla="*/ 159 h 656"/>
                <a:gd name="T28" fmla="*/ 335 w 1413"/>
                <a:gd name="T29" fmla="*/ 155 h 656"/>
                <a:gd name="T30" fmla="*/ 517 w 1413"/>
                <a:gd name="T31" fmla="*/ 112 h 656"/>
                <a:gd name="T32" fmla="*/ 637 w 1413"/>
                <a:gd name="T33" fmla="*/ 123 h 656"/>
                <a:gd name="T34" fmla="*/ 759 w 1413"/>
                <a:gd name="T35" fmla="*/ 143 h 656"/>
                <a:gd name="T36" fmla="*/ 905 w 1413"/>
                <a:gd name="T37" fmla="*/ 192 h 656"/>
                <a:gd name="T38" fmla="*/ 1041 w 1413"/>
                <a:gd name="T39" fmla="*/ 181 h 656"/>
                <a:gd name="T40" fmla="*/ 1156 w 1413"/>
                <a:gd name="T41" fmla="*/ 201 h 656"/>
                <a:gd name="T42" fmla="*/ 1209 w 1413"/>
                <a:gd name="T43" fmla="*/ 241 h 656"/>
                <a:gd name="T44" fmla="*/ 1293 w 1413"/>
                <a:gd name="T45" fmla="*/ 232 h 656"/>
                <a:gd name="T46" fmla="*/ 1316 w 1413"/>
                <a:gd name="T47" fmla="*/ 272 h 656"/>
                <a:gd name="T48" fmla="*/ 1322 w 1413"/>
                <a:gd name="T49" fmla="*/ 306 h 656"/>
                <a:gd name="T50" fmla="*/ 1336 w 1413"/>
                <a:gd name="T51" fmla="*/ 334 h 656"/>
                <a:gd name="T52" fmla="*/ 1380 w 1413"/>
                <a:gd name="T53" fmla="*/ 450 h 656"/>
                <a:gd name="T54" fmla="*/ 1378 w 1413"/>
                <a:gd name="T55" fmla="*/ 596 h 656"/>
                <a:gd name="T56" fmla="*/ 1376 w 1413"/>
                <a:gd name="T57" fmla="*/ 645 h 656"/>
                <a:gd name="T58" fmla="*/ 1371 w 1413"/>
                <a:gd name="T59" fmla="*/ 629 h 656"/>
                <a:gd name="T60" fmla="*/ 1347 w 1413"/>
                <a:gd name="T61" fmla="*/ 602 h 656"/>
                <a:gd name="T62" fmla="*/ 1331 w 1413"/>
                <a:gd name="T63" fmla="*/ 578 h 656"/>
                <a:gd name="T64" fmla="*/ 1318 w 1413"/>
                <a:gd name="T65" fmla="*/ 552 h 656"/>
                <a:gd name="T66" fmla="*/ 1318 w 1413"/>
                <a:gd name="T67" fmla="*/ 521 h 656"/>
                <a:gd name="T68" fmla="*/ 1305 w 1413"/>
                <a:gd name="T69" fmla="*/ 512 h 656"/>
                <a:gd name="T70" fmla="*/ 1284 w 1413"/>
                <a:gd name="T71" fmla="*/ 487 h 656"/>
                <a:gd name="T72" fmla="*/ 1271 w 1413"/>
                <a:gd name="T73" fmla="*/ 461 h 656"/>
                <a:gd name="T74" fmla="*/ 1251 w 1413"/>
                <a:gd name="T75" fmla="*/ 450 h 656"/>
                <a:gd name="T76" fmla="*/ 1224 w 1413"/>
                <a:gd name="T77" fmla="*/ 425 h 656"/>
                <a:gd name="T78" fmla="*/ 1185 w 1413"/>
                <a:gd name="T79" fmla="*/ 405 h 656"/>
                <a:gd name="T80" fmla="*/ 1147 w 1413"/>
                <a:gd name="T81" fmla="*/ 399 h 656"/>
                <a:gd name="T82" fmla="*/ 1100 w 1413"/>
                <a:gd name="T83" fmla="*/ 421 h 656"/>
                <a:gd name="T84" fmla="*/ 1045 w 1413"/>
                <a:gd name="T85" fmla="*/ 401 h 656"/>
                <a:gd name="T86" fmla="*/ 989 w 1413"/>
                <a:gd name="T87" fmla="*/ 419 h 656"/>
                <a:gd name="T88" fmla="*/ 916 w 1413"/>
                <a:gd name="T89" fmla="*/ 408 h 656"/>
                <a:gd name="T90" fmla="*/ 876 w 1413"/>
                <a:gd name="T91" fmla="*/ 394 h 656"/>
                <a:gd name="T92" fmla="*/ 850 w 1413"/>
                <a:gd name="T93" fmla="*/ 398 h 656"/>
                <a:gd name="T94" fmla="*/ 805 w 1413"/>
                <a:gd name="T95" fmla="*/ 392 h 656"/>
                <a:gd name="T96" fmla="*/ 717 w 1413"/>
                <a:gd name="T97" fmla="*/ 432 h 656"/>
                <a:gd name="T98" fmla="*/ 626 w 1413"/>
                <a:gd name="T99" fmla="*/ 436 h 656"/>
                <a:gd name="T100" fmla="*/ 495 w 1413"/>
                <a:gd name="T101" fmla="*/ 450 h 656"/>
                <a:gd name="T102" fmla="*/ 421 w 1413"/>
                <a:gd name="T103" fmla="*/ 379 h 656"/>
                <a:gd name="T104" fmla="*/ 402 w 1413"/>
                <a:gd name="T105" fmla="*/ 352 h 656"/>
                <a:gd name="T106" fmla="*/ 364 w 1413"/>
                <a:gd name="T107" fmla="*/ 303 h 656"/>
                <a:gd name="T108" fmla="*/ 306 w 1413"/>
                <a:gd name="T109" fmla="*/ 286 h 656"/>
                <a:gd name="T110" fmla="*/ 209 w 1413"/>
                <a:gd name="T111" fmla="*/ 281 h 656"/>
                <a:gd name="T112" fmla="*/ 155 w 1413"/>
                <a:gd name="T113" fmla="*/ 316 h 656"/>
                <a:gd name="T114" fmla="*/ 0 w 1413"/>
                <a:gd name="T115" fmla="*/ 292 h 656"/>
                <a:gd name="T116" fmla="*/ 75 w 1413"/>
                <a:gd name="T117" fmla="*/ 181 h 656"/>
                <a:gd name="T118" fmla="*/ 69 w 1413"/>
                <a:gd name="T119" fmla="*/ 108 h 656"/>
                <a:gd name="T120" fmla="*/ 106 w 1413"/>
                <a:gd name="T121" fmla="*/ 35 h 656"/>
                <a:gd name="T122" fmla="*/ 240 w 1413"/>
                <a:gd name="T123" fmla="*/ 22 h 656"/>
                <a:gd name="T124" fmla="*/ 371 w 1413"/>
                <a:gd name="T12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3" h="656">
                  <a:moveTo>
                    <a:pt x="1227" y="252"/>
                  </a:moveTo>
                  <a:lnTo>
                    <a:pt x="1224" y="252"/>
                  </a:lnTo>
                  <a:lnTo>
                    <a:pt x="1218" y="246"/>
                  </a:lnTo>
                  <a:lnTo>
                    <a:pt x="1218" y="245"/>
                  </a:lnTo>
                  <a:lnTo>
                    <a:pt x="1222" y="243"/>
                  </a:lnTo>
                  <a:lnTo>
                    <a:pt x="1225" y="246"/>
                  </a:lnTo>
                  <a:lnTo>
                    <a:pt x="1227" y="252"/>
                  </a:lnTo>
                  <a:close/>
                  <a:moveTo>
                    <a:pt x="1202" y="237"/>
                  </a:moveTo>
                  <a:lnTo>
                    <a:pt x="1196" y="237"/>
                  </a:lnTo>
                  <a:lnTo>
                    <a:pt x="1194" y="235"/>
                  </a:lnTo>
                  <a:lnTo>
                    <a:pt x="1194" y="234"/>
                  </a:lnTo>
                  <a:lnTo>
                    <a:pt x="1196" y="232"/>
                  </a:lnTo>
                  <a:lnTo>
                    <a:pt x="1196" y="230"/>
                  </a:lnTo>
                  <a:lnTo>
                    <a:pt x="1200" y="228"/>
                  </a:lnTo>
                  <a:lnTo>
                    <a:pt x="1204" y="230"/>
                  </a:lnTo>
                  <a:lnTo>
                    <a:pt x="1202" y="237"/>
                  </a:lnTo>
                  <a:close/>
                  <a:moveTo>
                    <a:pt x="1205" y="208"/>
                  </a:moveTo>
                  <a:lnTo>
                    <a:pt x="1207" y="212"/>
                  </a:lnTo>
                  <a:lnTo>
                    <a:pt x="1211" y="212"/>
                  </a:lnTo>
                  <a:lnTo>
                    <a:pt x="1216" y="215"/>
                  </a:lnTo>
                  <a:lnTo>
                    <a:pt x="1218" y="215"/>
                  </a:lnTo>
                  <a:lnTo>
                    <a:pt x="1220" y="217"/>
                  </a:lnTo>
                  <a:lnTo>
                    <a:pt x="1220" y="221"/>
                  </a:lnTo>
                  <a:lnTo>
                    <a:pt x="1216" y="221"/>
                  </a:lnTo>
                  <a:lnTo>
                    <a:pt x="1213" y="217"/>
                  </a:lnTo>
                  <a:lnTo>
                    <a:pt x="1207" y="217"/>
                  </a:lnTo>
                  <a:lnTo>
                    <a:pt x="1202" y="214"/>
                  </a:lnTo>
                  <a:lnTo>
                    <a:pt x="1202" y="210"/>
                  </a:lnTo>
                  <a:lnTo>
                    <a:pt x="1205" y="208"/>
                  </a:lnTo>
                  <a:close/>
                  <a:moveTo>
                    <a:pt x="328" y="152"/>
                  </a:moveTo>
                  <a:lnTo>
                    <a:pt x="326" y="152"/>
                  </a:lnTo>
                  <a:lnTo>
                    <a:pt x="326" y="150"/>
                  </a:lnTo>
                  <a:lnTo>
                    <a:pt x="328" y="150"/>
                  </a:lnTo>
                  <a:lnTo>
                    <a:pt x="330" y="152"/>
                  </a:lnTo>
                  <a:lnTo>
                    <a:pt x="328" y="152"/>
                  </a:lnTo>
                  <a:close/>
                  <a:moveTo>
                    <a:pt x="260" y="148"/>
                  </a:moveTo>
                  <a:lnTo>
                    <a:pt x="260" y="150"/>
                  </a:lnTo>
                  <a:lnTo>
                    <a:pt x="259" y="150"/>
                  </a:lnTo>
                  <a:lnTo>
                    <a:pt x="257" y="148"/>
                  </a:lnTo>
                  <a:lnTo>
                    <a:pt x="259" y="148"/>
                  </a:lnTo>
                  <a:lnTo>
                    <a:pt x="260" y="148"/>
                  </a:lnTo>
                  <a:close/>
                  <a:moveTo>
                    <a:pt x="351" y="143"/>
                  </a:moveTo>
                  <a:lnTo>
                    <a:pt x="350" y="143"/>
                  </a:lnTo>
                  <a:lnTo>
                    <a:pt x="350" y="139"/>
                  </a:lnTo>
                  <a:lnTo>
                    <a:pt x="351" y="139"/>
                  </a:lnTo>
                  <a:lnTo>
                    <a:pt x="353" y="139"/>
                  </a:lnTo>
                  <a:lnTo>
                    <a:pt x="353" y="143"/>
                  </a:lnTo>
                  <a:lnTo>
                    <a:pt x="351" y="143"/>
                  </a:lnTo>
                  <a:close/>
                  <a:moveTo>
                    <a:pt x="373" y="141"/>
                  </a:moveTo>
                  <a:lnTo>
                    <a:pt x="371" y="144"/>
                  </a:lnTo>
                  <a:lnTo>
                    <a:pt x="370" y="143"/>
                  </a:lnTo>
                  <a:lnTo>
                    <a:pt x="366" y="143"/>
                  </a:lnTo>
                  <a:lnTo>
                    <a:pt x="364" y="144"/>
                  </a:lnTo>
                  <a:lnTo>
                    <a:pt x="362" y="141"/>
                  </a:lnTo>
                  <a:lnTo>
                    <a:pt x="361" y="141"/>
                  </a:lnTo>
                  <a:lnTo>
                    <a:pt x="359" y="143"/>
                  </a:lnTo>
                  <a:lnTo>
                    <a:pt x="357" y="143"/>
                  </a:lnTo>
                  <a:lnTo>
                    <a:pt x="362" y="135"/>
                  </a:lnTo>
                  <a:lnTo>
                    <a:pt x="370" y="137"/>
                  </a:lnTo>
                  <a:lnTo>
                    <a:pt x="373" y="141"/>
                  </a:lnTo>
                  <a:close/>
                  <a:moveTo>
                    <a:pt x="397" y="135"/>
                  </a:moveTo>
                  <a:lnTo>
                    <a:pt x="395" y="135"/>
                  </a:lnTo>
                  <a:lnTo>
                    <a:pt x="395" y="133"/>
                  </a:lnTo>
                  <a:lnTo>
                    <a:pt x="397" y="133"/>
                  </a:lnTo>
                  <a:lnTo>
                    <a:pt x="399" y="133"/>
                  </a:lnTo>
                  <a:lnTo>
                    <a:pt x="399" y="135"/>
                  </a:lnTo>
                  <a:lnTo>
                    <a:pt x="397" y="135"/>
                  </a:lnTo>
                  <a:close/>
                  <a:moveTo>
                    <a:pt x="393" y="132"/>
                  </a:moveTo>
                  <a:lnTo>
                    <a:pt x="393" y="133"/>
                  </a:lnTo>
                  <a:lnTo>
                    <a:pt x="388" y="133"/>
                  </a:lnTo>
                  <a:lnTo>
                    <a:pt x="384" y="139"/>
                  </a:lnTo>
                  <a:lnTo>
                    <a:pt x="382" y="137"/>
                  </a:lnTo>
                  <a:lnTo>
                    <a:pt x="382" y="133"/>
                  </a:lnTo>
                  <a:lnTo>
                    <a:pt x="386" y="133"/>
                  </a:lnTo>
                  <a:lnTo>
                    <a:pt x="386" y="132"/>
                  </a:lnTo>
                  <a:lnTo>
                    <a:pt x="393" y="132"/>
                  </a:lnTo>
                  <a:close/>
                  <a:moveTo>
                    <a:pt x="406" y="130"/>
                  </a:moveTo>
                  <a:lnTo>
                    <a:pt x="402" y="130"/>
                  </a:lnTo>
                  <a:lnTo>
                    <a:pt x="402" y="128"/>
                  </a:lnTo>
                  <a:lnTo>
                    <a:pt x="404" y="128"/>
                  </a:lnTo>
                  <a:lnTo>
                    <a:pt x="404" y="126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08" y="126"/>
                  </a:lnTo>
                  <a:lnTo>
                    <a:pt x="408" y="128"/>
                  </a:lnTo>
                  <a:lnTo>
                    <a:pt x="406" y="130"/>
                  </a:lnTo>
                  <a:close/>
                  <a:moveTo>
                    <a:pt x="384" y="124"/>
                  </a:moveTo>
                  <a:lnTo>
                    <a:pt x="382" y="124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4" y="124"/>
                  </a:lnTo>
                  <a:close/>
                  <a:moveTo>
                    <a:pt x="406" y="121"/>
                  </a:moveTo>
                  <a:lnTo>
                    <a:pt x="402" y="124"/>
                  </a:lnTo>
                  <a:lnTo>
                    <a:pt x="401" y="121"/>
                  </a:lnTo>
                  <a:lnTo>
                    <a:pt x="401" y="119"/>
                  </a:lnTo>
                  <a:lnTo>
                    <a:pt x="402" y="119"/>
                  </a:lnTo>
                  <a:lnTo>
                    <a:pt x="406" y="121"/>
                  </a:lnTo>
                  <a:close/>
                  <a:moveTo>
                    <a:pt x="233" y="119"/>
                  </a:moveTo>
                  <a:lnTo>
                    <a:pt x="233" y="121"/>
                  </a:lnTo>
                  <a:lnTo>
                    <a:pt x="229" y="124"/>
                  </a:lnTo>
                  <a:lnTo>
                    <a:pt x="229" y="128"/>
                  </a:lnTo>
                  <a:lnTo>
                    <a:pt x="222" y="130"/>
                  </a:lnTo>
                  <a:lnTo>
                    <a:pt x="219" y="133"/>
                  </a:lnTo>
                  <a:lnTo>
                    <a:pt x="217" y="133"/>
                  </a:lnTo>
                  <a:lnTo>
                    <a:pt x="206" y="137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4"/>
                  </a:lnTo>
                  <a:lnTo>
                    <a:pt x="208" y="123"/>
                  </a:lnTo>
                  <a:lnTo>
                    <a:pt x="209" y="123"/>
                  </a:lnTo>
                  <a:lnTo>
                    <a:pt x="217" y="117"/>
                  </a:lnTo>
                  <a:lnTo>
                    <a:pt x="219" y="119"/>
                  </a:lnTo>
                  <a:lnTo>
                    <a:pt x="226" y="119"/>
                  </a:lnTo>
                  <a:lnTo>
                    <a:pt x="228" y="115"/>
                  </a:lnTo>
                  <a:lnTo>
                    <a:pt x="231" y="115"/>
                  </a:lnTo>
                  <a:lnTo>
                    <a:pt x="233" y="119"/>
                  </a:lnTo>
                  <a:close/>
                  <a:moveTo>
                    <a:pt x="441" y="115"/>
                  </a:moveTo>
                  <a:lnTo>
                    <a:pt x="441" y="117"/>
                  </a:lnTo>
                  <a:lnTo>
                    <a:pt x="439" y="117"/>
                  </a:lnTo>
                  <a:lnTo>
                    <a:pt x="437" y="115"/>
                  </a:lnTo>
                  <a:lnTo>
                    <a:pt x="435" y="115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41" y="115"/>
                  </a:lnTo>
                  <a:close/>
                  <a:moveTo>
                    <a:pt x="452" y="112"/>
                  </a:moveTo>
                  <a:lnTo>
                    <a:pt x="448" y="117"/>
                  </a:lnTo>
                  <a:lnTo>
                    <a:pt x="444" y="117"/>
                  </a:lnTo>
                  <a:lnTo>
                    <a:pt x="444" y="113"/>
                  </a:lnTo>
                  <a:lnTo>
                    <a:pt x="442" y="112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52" y="112"/>
                  </a:lnTo>
                  <a:close/>
                  <a:moveTo>
                    <a:pt x="430" y="108"/>
                  </a:moveTo>
                  <a:lnTo>
                    <a:pt x="433" y="112"/>
                  </a:lnTo>
                  <a:lnTo>
                    <a:pt x="432" y="113"/>
                  </a:lnTo>
                  <a:lnTo>
                    <a:pt x="432" y="117"/>
                  </a:lnTo>
                  <a:lnTo>
                    <a:pt x="428" y="117"/>
                  </a:lnTo>
                  <a:lnTo>
                    <a:pt x="428" y="113"/>
                  </a:lnTo>
                  <a:lnTo>
                    <a:pt x="419" y="113"/>
                  </a:lnTo>
                  <a:lnTo>
                    <a:pt x="417" y="112"/>
                  </a:lnTo>
                  <a:lnTo>
                    <a:pt x="413" y="112"/>
                  </a:lnTo>
                  <a:lnTo>
                    <a:pt x="406" y="104"/>
                  </a:lnTo>
                  <a:lnTo>
                    <a:pt x="410" y="102"/>
                  </a:lnTo>
                  <a:lnTo>
                    <a:pt x="415" y="102"/>
                  </a:lnTo>
                  <a:lnTo>
                    <a:pt x="417" y="104"/>
                  </a:lnTo>
                  <a:lnTo>
                    <a:pt x="424" y="104"/>
                  </a:lnTo>
                  <a:lnTo>
                    <a:pt x="430" y="106"/>
                  </a:lnTo>
                  <a:lnTo>
                    <a:pt x="430" y="108"/>
                  </a:lnTo>
                  <a:close/>
                  <a:moveTo>
                    <a:pt x="213" y="90"/>
                  </a:moveTo>
                  <a:lnTo>
                    <a:pt x="213" y="92"/>
                  </a:lnTo>
                  <a:lnTo>
                    <a:pt x="211" y="92"/>
                  </a:lnTo>
                  <a:lnTo>
                    <a:pt x="211" y="88"/>
                  </a:lnTo>
                  <a:lnTo>
                    <a:pt x="209" y="86"/>
                  </a:lnTo>
                  <a:lnTo>
                    <a:pt x="211" y="84"/>
                  </a:lnTo>
                  <a:lnTo>
                    <a:pt x="213" y="86"/>
                  </a:lnTo>
                  <a:lnTo>
                    <a:pt x="215" y="86"/>
                  </a:lnTo>
                  <a:lnTo>
                    <a:pt x="215" y="88"/>
                  </a:lnTo>
                  <a:lnTo>
                    <a:pt x="213" y="90"/>
                  </a:lnTo>
                  <a:close/>
                  <a:moveTo>
                    <a:pt x="350" y="75"/>
                  </a:moveTo>
                  <a:lnTo>
                    <a:pt x="351" y="82"/>
                  </a:lnTo>
                  <a:lnTo>
                    <a:pt x="353" y="82"/>
                  </a:lnTo>
                  <a:lnTo>
                    <a:pt x="361" y="90"/>
                  </a:lnTo>
                  <a:lnTo>
                    <a:pt x="364" y="90"/>
                  </a:lnTo>
                  <a:lnTo>
                    <a:pt x="370" y="93"/>
                  </a:lnTo>
                  <a:lnTo>
                    <a:pt x="377" y="95"/>
                  </a:lnTo>
                  <a:lnTo>
                    <a:pt x="379" y="97"/>
                  </a:lnTo>
                  <a:lnTo>
                    <a:pt x="386" y="97"/>
                  </a:lnTo>
                  <a:lnTo>
                    <a:pt x="386" y="99"/>
                  </a:lnTo>
                  <a:lnTo>
                    <a:pt x="399" y="99"/>
                  </a:lnTo>
                  <a:lnTo>
                    <a:pt x="401" y="101"/>
                  </a:lnTo>
                  <a:lnTo>
                    <a:pt x="399" y="104"/>
                  </a:lnTo>
                  <a:lnTo>
                    <a:pt x="384" y="106"/>
                  </a:lnTo>
                  <a:lnTo>
                    <a:pt x="379" y="102"/>
                  </a:lnTo>
                  <a:lnTo>
                    <a:pt x="370" y="102"/>
                  </a:lnTo>
                  <a:lnTo>
                    <a:pt x="366" y="99"/>
                  </a:lnTo>
                  <a:lnTo>
                    <a:pt x="361" y="99"/>
                  </a:lnTo>
                  <a:lnTo>
                    <a:pt x="359" y="97"/>
                  </a:lnTo>
                  <a:lnTo>
                    <a:pt x="355" y="92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9" y="84"/>
                  </a:lnTo>
                  <a:lnTo>
                    <a:pt x="339" y="82"/>
                  </a:lnTo>
                  <a:lnTo>
                    <a:pt x="342" y="79"/>
                  </a:lnTo>
                  <a:lnTo>
                    <a:pt x="344" y="79"/>
                  </a:lnTo>
                  <a:lnTo>
                    <a:pt x="348" y="73"/>
                  </a:lnTo>
                  <a:lnTo>
                    <a:pt x="350" y="75"/>
                  </a:lnTo>
                  <a:close/>
                  <a:moveTo>
                    <a:pt x="180" y="72"/>
                  </a:moveTo>
                  <a:lnTo>
                    <a:pt x="178" y="73"/>
                  </a:lnTo>
                  <a:lnTo>
                    <a:pt x="177" y="72"/>
                  </a:lnTo>
                  <a:lnTo>
                    <a:pt x="180" y="68"/>
                  </a:lnTo>
                  <a:lnTo>
                    <a:pt x="180" y="70"/>
                  </a:lnTo>
                  <a:lnTo>
                    <a:pt x="180" y="72"/>
                  </a:lnTo>
                  <a:close/>
                  <a:moveTo>
                    <a:pt x="191" y="64"/>
                  </a:moveTo>
                  <a:lnTo>
                    <a:pt x="189" y="64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1" y="59"/>
                  </a:lnTo>
                  <a:lnTo>
                    <a:pt x="191" y="61"/>
                  </a:lnTo>
                  <a:lnTo>
                    <a:pt x="191" y="62"/>
                  </a:lnTo>
                  <a:lnTo>
                    <a:pt x="191" y="64"/>
                  </a:lnTo>
                  <a:close/>
                  <a:moveTo>
                    <a:pt x="186" y="61"/>
                  </a:moveTo>
                  <a:lnTo>
                    <a:pt x="184" y="61"/>
                  </a:lnTo>
                  <a:lnTo>
                    <a:pt x="186" y="57"/>
                  </a:lnTo>
                  <a:lnTo>
                    <a:pt x="188" y="57"/>
                  </a:lnTo>
                  <a:lnTo>
                    <a:pt x="188" y="59"/>
                  </a:lnTo>
                  <a:lnTo>
                    <a:pt x="186" y="61"/>
                  </a:lnTo>
                  <a:close/>
                  <a:moveTo>
                    <a:pt x="178" y="64"/>
                  </a:moveTo>
                  <a:lnTo>
                    <a:pt x="177" y="64"/>
                  </a:lnTo>
                  <a:lnTo>
                    <a:pt x="177" y="57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78" y="62"/>
                  </a:lnTo>
                  <a:lnTo>
                    <a:pt x="178" y="64"/>
                  </a:lnTo>
                  <a:close/>
                  <a:moveTo>
                    <a:pt x="379" y="4"/>
                  </a:moveTo>
                  <a:lnTo>
                    <a:pt x="386" y="10"/>
                  </a:lnTo>
                  <a:lnTo>
                    <a:pt x="386" y="17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68" y="39"/>
                  </a:lnTo>
                  <a:lnTo>
                    <a:pt x="366" y="46"/>
                  </a:lnTo>
                  <a:lnTo>
                    <a:pt x="353" y="57"/>
                  </a:lnTo>
                  <a:lnTo>
                    <a:pt x="342" y="64"/>
                  </a:lnTo>
                  <a:lnTo>
                    <a:pt x="330" y="64"/>
                  </a:lnTo>
                  <a:lnTo>
                    <a:pt x="328" y="66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2" y="64"/>
                  </a:lnTo>
                  <a:lnTo>
                    <a:pt x="293" y="64"/>
                  </a:lnTo>
                  <a:lnTo>
                    <a:pt x="291" y="64"/>
                  </a:lnTo>
                  <a:lnTo>
                    <a:pt x="288" y="64"/>
                  </a:lnTo>
                  <a:lnTo>
                    <a:pt x="280" y="59"/>
                  </a:lnTo>
                  <a:lnTo>
                    <a:pt x="277" y="59"/>
                  </a:lnTo>
                  <a:lnTo>
                    <a:pt x="275" y="57"/>
                  </a:lnTo>
                  <a:lnTo>
                    <a:pt x="269" y="57"/>
                  </a:lnTo>
                  <a:lnTo>
                    <a:pt x="268" y="57"/>
                  </a:lnTo>
                  <a:lnTo>
                    <a:pt x="248" y="57"/>
                  </a:lnTo>
                  <a:lnTo>
                    <a:pt x="244" y="57"/>
                  </a:lnTo>
                  <a:lnTo>
                    <a:pt x="242" y="62"/>
                  </a:lnTo>
                  <a:lnTo>
                    <a:pt x="239" y="62"/>
                  </a:lnTo>
                  <a:lnTo>
                    <a:pt x="237" y="64"/>
                  </a:lnTo>
                  <a:lnTo>
                    <a:pt x="233" y="64"/>
                  </a:lnTo>
                  <a:lnTo>
                    <a:pt x="233" y="62"/>
                  </a:lnTo>
                  <a:lnTo>
                    <a:pt x="215" y="62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200" y="61"/>
                  </a:lnTo>
                  <a:lnTo>
                    <a:pt x="208" y="55"/>
                  </a:lnTo>
                  <a:lnTo>
                    <a:pt x="200" y="57"/>
                  </a:lnTo>
                  <a:lnTo>
                    <a:pt x="197" y="55"/>
                  </a:lnTo>
                  <a:lnTo>
                    <a:pt x="193" y="50"/>
                  </a:lnTo>
                  <a:lnTo>
                    <a:pt x="189" y="48"/>
                  </a:lnTo>
                  <a:lnTo>
                    <a:pt x="186" y="46"/>
                  </a:lnTo>
                  <a:lnTo>
                    <a:pt x="177" y="46"/>
                  </a:lnTo>
                  <a:lnTo>
                    <a:pt x="175" y="44"/>
                  </a:lnTo>
                  <a:lnTo>
                    <a:pt x="160" y="44"/>
                  </a:lnTo>
                  <a:lnTo>
                    <a:pt x="160" y="46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9" y="50"/>
                  </a:lnTo>
                  <a:lnTo>
                    <a:pt x="175" y="51"/>
                  </a:lnTo>
                  <a:lnTo>
                    <a:pt x="175" y="57"/>
                  </a:lnTo>
                  <a:lnTo>
                    <a:pt x="171" y="64"/>
                  </a:lnTo>
                  <a:lnTo>
                    <a:pt x="158" y="64"/>
                  </a:lnTo>
                  <a:lnTo>
                    <a:pt x="155" y="68"/>
                  </a:lnTo>
                  <a:lnTo>
                    <a:pt x="151" y="68"/>
                  </a:lnTo>
                  <a:lnTo>
                    <a:pt x="149" y="70"/>
                  </a:lnTo>
                  <a:lnTo>
                    <a:pt x="144" y="72"/>
                  </a:lnTo>
                  <a:lnTo>
                    <a:pt x="142" y="64"/>
                  </a:lnTo>
                  <a:lnTo>
                    <a:pt x="140" y="72"/>
                  </a:lnTo>
                  <a:lnTo>
                    <a:pt x="127" y="75"/>
                  </a:lnTo>
                  <a:lnTo>
                    <a:pt x="124" y="77"/>
                  </a:lnTo>
                  <a:lnTo>
                    <a:pt x="122" y="81"/>
                  </a:lnTo>
                  <a:lnTo>
                    <a:pt x="124" y="84"/>
                  </a:lnTo>
                  <a:lnTo>
                    <a:pt x="131" y="84"/>
                  </a:lnTo>
                  <a:lnTo>
                    <a:pt x="133" y="82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49" y="79"/>
                  </a:lnTo>
                  <a:lnTo>
                    <a:pt x="153" y="82"/>
                  </a:lnTo>
                  <a:lnTo>
                    <a:pt x="151" y="86"/>
                  </a:lnTo>
                  <a:lnTo>
                    <a:pt x="153" y="86"/>
                  </a:lnTo>
                  <a:lnTo>
                    <a:pt x="157" y="81"/>
                  </a:lnTo>
                  <a:lnTo>
                    <a:pt x="164" y="81"/>
                  </a:lnTo>
                  <a:lnTo>
                    <a:pt x="166" y="79"/>
                  </a:lnTo>
                  <a:lnTo>
                    <a:pt x="169" y="81"/>
                  </a:lnTo>
                  <a:lnTo>
                    <a:pt x="169" y="93"/>
                  </a:lnTo>
                  <a:lnTo>
                    <a:pt x="171" y="90"/>
                  </a:lnTo>
                  <a:lnTo>
                    <a:pt x="171" y="84"/>
                  </a:lnTo>
                  <a:lnTo>
                    <a:pt x="175" y="79"/>
                  </a:lnTo>
                  <a:lnTo>
                    <a:pt x="180" y="79"/>
                  </a:lnTo>
                  <a:lnTo>
                    <a:pt x="182" y="82"/>
                  </a:lnTo>
                  <a:lnTo>
                    <a:pt x="188" y="86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7" y="84"/>
                  </a:lnTo>
                  <a:lnTo>
                    <a:pt x="202" y="84"/>
                  </a:lnTo>
                  <a:lnTo>
                    <a:pt x="208" y="88"/>
                  </a:lnTo>
                  <a:lnTo>
                    <a:pt x="208" y="93"/>
                  </a:lnTo>
                  <a:lnTo>
                    <a:pt x="213" y="99"/>
                  </a:lnTo>
                  <a:lnTo>
                    <a:pt x="213" y="102"/>
                  </a:lnTo>
                  <a:lnTo>
                    <a:pt x="206" y="106"/>
                  </a:lnTo>
                  <a:lnTo>
                    <a:pt x="206" y="108"/>
                  </a:lnTo>
                  <a:lnTo>
                    <a:pt x="204" y="110"/>
                  </a:lnTo>
                  <a:lnTo>
                    <a:pt x="204" y="115"/>
                  </a:lnTo>
                  <a:lnTo>
                    <a:pt x="198" y="117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3" y="130"/>
                  </a:lnTo>
                  <a:lnTo>
                    <a:pt x="193" y="137"/>
                  </a:lnTo>
                  <a:lnTo>
                    <a:pt x="189" y="141"/>
                  </a:lnTo>
                  <a:lnTo>
                    <a:pt x="189" y="144"/>
                  </a:lnTo>
                  <a:lnTo>
                    <a:pt x="195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4" y="150"/>
                  </a:lnTo>
                  <a:lnTo>
                    <a:pt x="204" y="155"/>
                  </a:lnTo>
                  <a:lnTo>
                    <a:pt x="208" y="159"/>
                  </a:lnTo>
                  <a:lnTo>
                    <a:pt x="213" y="159"/>
                  </a:lnTo>
                  <a:lnTo>
                    <a:pt x="215" y="161"/>
                  </a:lnTo>
                  <a:lnTo>
                    <a:pt x="220" y="161"/>
                  </a:lnTo>
                  <a:lnTo>
                    <a:pt x="228" y="159"/>
                  </a:lnTo>
                  <a:lnTo>
                    <a:pt x="231" y="159"/>
                  </a:lnTo>
                  <a:lnTo>
                    <a:pt x="239" y="153"/>
                  </a:lnTo>
                  <a:lnTo>
                    <a:pt x="242" y="153"/>
                  </a:lnTo>
                  <a:lnTo>
                    <a:pt x="246" y="150"/>
                  </a:lnTo>
                  <a:lnTo>
                    <a:pt x="249" y="150"/>
                  </a:lnTo>
                  <a:lnTo>
                    <a:pt x="251" y="150"/>
                  </a:lnTo>
                  <a:lnTo>
                    <a:pt x="255" y="150"/>
                  </a:lnTo>
                  <a:lnTo>
                    <a:pt x="257" y="152"/>
                  </a:lnTo>
                  <a:lnTo>
                    <a:pt x="264" y="152"/>
                  </a:lnTo>
                  <a:lnTo>
                    <a:pt x="268" y="155"/>
                  </a:lnTo>
                  <a:lnTo>
                    <a:pt x="271" y="153"/>
                  </a:lnTo>
                  <a:lnTo>
                    <a:pt x="279" y="153"/>
                  </a:lnTo>
                  <a:lnTo>
                    <a:pt x="280" y="157"/>
                  </a:lnTo>
                  <a:lnTo>
                    <a:pt x="288" y="155"/>
                  </a:lnTo>
                  <a:lnTo>
                    <a:pt x="290" y="157"/>
                  </a:lnTo>
                  <a:lnTo>
                    <a:pt x="295" y="157"/>
                  </a:lnTo>
                  <a:lnTo>
                    <a:pt x="297" y="155"/>
                  </a:lnTo>
                  <a:lnTo>
                    <a:pt x="306" y="155"/>
                  </a:lnTo>
                  <a:lnTo>
                    <a:pt x="308" y="157"/>
                  </a:lnTo>
                  <a:lnTo>
                    <a:pt x="310" y="157"/>
                  </a:lnTo>
                  <a:lnTo>
                    <a:pt x="319" y="152"/>
                  </a:lnTo>
                  <a:lnTo>
                    <a:pt x="324" y="150"/>
                  </a:lnTo>
                  <a:lnTo>
                    <a:pt x="328" y="155"/>
                  </a:lnTo>
                  <a:lnTo>
                    <a:pt x="335" y="155"/>
                  </a:lnTo>
                  <a:lnTo>
                    <a:pt x="335" y="157"/>
                  </a:lnTo>
                  <a:lnTo>
                    <a:pt x="340" y="157"/>
                  </a:lnTo>
                  <a:lnTo>
                    <a:pt x="344" y="155"/>
                  </a:lnTo>
                  <a:lnTo>
                    <a:pt x="351" y="150"/>
                  </a:lnTo>
                  <a:lnTo>
                    <a:pt x="357" y="150"/>
                  </a:lnTo>
                  <a:lnTo>
                    <a:pt x="359" y="148"/>
                  </a:lnTo>
                  <a:lnTo>
                    <a:pt x="370" y="148"/>
                  </a:lnTo>
                  <a:lnTo>
                    <a:pt x="373" y="150"/>
                  </a:lnTo>
                  <a:lnTo>
                    <a:pt x="381" y="143"/>
                  </a:lnTo>
                  <a:lnTo>
                    <a:pt x="384" y="143"/>
                  </a:lnTo>
                  <a:lnTo>
                    <a:pt x="386" y="141"/>
                  </a:lnTo>
                  <a:lnTo>
                    <a:pt x="395" y="141"/>
                  </a:lnTo>
                  <a:lnTo>
                    <a:pt x="404" y="132"/>
                  </a:lnTo>
                  <a:lnTo>
                    <a:pt x="406" y="132"/>
                  </a:lnTo>
                  <a:lnTo>
                    <a:pt x="419" y="123"/>
                  </a:lnTo>
                  <a:lnTo>
                    <a:pt x="426" y="121"/>
                  </a:lnTo>
                  <a:lnTo>
                    <a:pt x="428" y="119"/>
                  </a:lnTo>
                  <a:lnTo>
                    <a:pt x="452" y="119"/>
                  </a:lnTo>
                  <a:lnTo>
                    <a:pt x="452" y="117"/>
                  </a:lnTo>
                  <a:lnTo>
                    <a:pt x="461" y="110"/>
                  </a:lnTo>
                  <a:lnTo>
                    <a:pt x="499" y="110"/>
                  </a:lnTo>
                  <a:lnTo>
                    <a:pt x="501" y="112"/>
                  </a:lnTo>
                  <a:lnTo>
                    <a:pt x="517" y="112"/>
                  </a:lnTo>
                  <a:lnTo>
                    <a:pt x="519" y="113"/>
                  </a:lnTo>
                  <a:lnTo>
                    <a:pt x="532" y="113"/>
                  </a:lnTo>
                  <a:lnTo>
                    <a:pt x="539" y="115"/>
                  </a:lnTo>
                  <a:lnTo>
                    <a:pt x="555" y="117"/>
                  </a:lnTo>
                  <a:lnTo>
                    <a:pt x="563" y="113"/>
                  </a:lnTo>
                  <a:lnTo>
                    <a:pt x="564" y="113"/>
                  </a:lnTo>
                  <a:lnTo>
                    <a:pt x="570" y="110"/>
                  </a:lnTo>
                  <a:lnTo>
                    <a:pt x="574" y="110"/>
                  </a:lnTo>
                  <a:lnTo>
                    <a:pt x="575" y="108"/>
                  </a:lnTo>
                  <a:lnTo>
                    <a:pt x="581" y="108"/>
                  </a:lnTo>
                  <a:lnTo>
                    <a:pt x="586" y="112"/>
                  </a:lnTo>
                  <a:lnTo>
                    <a:pt x="590" y="112"/>
                  </a:lnTo>
                  <a:lnTo>
                    <a:pt x="590" y="113"/>
                  </a:lnTo>
                  <a:lnTo>
                    <a:pt x="597" y="113"/>
                  </a:lnTo>
                  <a:lnTo>
                    <a:pt x="597" y="115"/>
                  </a:lnTo>
                  <a:lnTo>
                    <a:pt x="604" y="115"/>
                  </a:lnTo>
                  <a:lnTo>
                    <a:pt x="606" y="115"/>
                  </a:lnTo>
                  <a:lnTo>
                    <a:pt x="614" y="115"/>
                  </a:lnTo>
                  <a:lnTo>
                    <a:pt x="615" y="117"/>
                  </a:lnTo>
                  <a:lnTo>
                    <a:pt x="623" y="117"/>
                  </a:lnTo>
                  <a:lnTo>
                    <a:pt x="623" y="119"/>
                  </a:lnTo>
                  <a:lnTo>
                    <a:pt x="632" y="119"/>
                  </a:lnTo>
                  <a:lnTo>
                    <a:pt x="637" y="123"/>
                  </a:lnTo>
                  <a:lnTo>
                    <a:pt x="643" y="123"/>
                  </a:lnTo>
                  <a:lnTo>
                    <a:pt x="645" y="124"/>
                  </a:lnTo>
                  <a:lnTo>
                    <a:pt x="650" y="124"/>
                  </a:lnTo>
                  <a:lnTo>
                    <a:pt x="652" y="123"/>
                  </a:lnTo>
                  <a:lnTo>
                    <a:pt x="668" y="123"/>
                  </a:lnTo>
                  <a:lnTo>
                    <a:pt x="674" y="124"/>
                  </a:lnTo>
                  <a:lnTo>
                    <a:pt x="679" y="124"/>
                  </a:lnTo>
                  <a:lnTo>
                    <a:pt x="683" y="130"/>
                  </a:lnTo>
                  <a:lnTo>
                    <a:pt x="686" y="132"/>
                  </a:lnTo>
                  <a:lnTo>
                    <a:pt x="690" y="132"/>
                  </a:lnTo>
                  <a:lnTo>
                    <a:pt x="692" y="133"/>
                  </a:lnTo>
                  <a:lnTo>
                    <a:pt x="705" y="133"/>
                  </a:lnTo>
                  <a:lnTo>
                    <a:pt x="706" y="133"/>
                  </a:lnTo>
                  <a:lnTo>
                    <a:pt x="712" y="133"/>
                  </a:lnTo>
                  <a:lnTo>
                    <a:pt x="714" y="135"/>
                  </a:lnTo>
                  <a:lnTo>
                    <a:pt x="717" y="135"/>
                  </a:lnTo>
                  <a:lnTo>
                    <a:pt x="717" y="137"/>
                  </a:lnTo>
                  <a:lnTo>
                    <a:pt x="732" y="137"/>
                  </a:lnTo>
                  <a:lnTo>
                    <a:pt x="734" y="139"/>
                  </a:lnTo>
                  <a:lnTo>
                    <a:pt x="741" y="139"/>
                  </a:lnTo>
                  <a:lnTo>
                    <a:pt x="743" y="141"/>
                  </a:lnTo>
                  <a:lnTo>
                    <a:pt x="757" y="141"/>
                  </a:lnTo>
                  <a:lnTo>
                    <a:pt x="759" y="143"/>
                  </a:lnTo>
                  <a:lnTo>
                    <a:pt x="765" y="143"/>
                  </a:lnTo>
                  <a:lnTo>
                    <a:pt x="776" y="152"/>
                  </a:lnTo>
                  <a:lnTo>
                    <a:pt x="781" y="150"/>
                  </a:lnTo>
                  <a:lnTo>
                    <a:pt x="783" y="150"/>
                  </a:lnTo>
                  <a:lnTo>
                    <a:pt x="785" y="150"/>
                  </a:lnTo>
                  <a:lnTo>
                    <a:pt x="801" y="152"/>
                  </a:lnTo>
                  <a:lnTo>
                    <a:pt x="801" y="153"/>
                  </a:lnTo>
                  <a:lnTo>
                    <a:pt x="807" y="153"/>
                  </a:lnTo>
                  <a:lnTo>
                    <a:pt x="808" y="155"/>
                  </a:lnTo>
                  <a:lnTo>
                    <a:pt x="810" y="155"/>
                  </a:lnTo>
                  <a:lnTo>
                    <a:pt x="816" y="159"/>
                  </a:lnTo>
                  <a:lnTo>
                    <a:pt x="818" y="159"/>
                  </a:lnTo>
                  <a:lnTo>
                    <a:pt x="832" y="166"/>
                  </a:lnTo>
                  <a:lnTo>
                    <a:pt x="836" y="166"/>
                  </a:lnTo>
                  <a:lnTo>
                    <a:pt x="841" y="170"/>
                  </a:lnTo>
                  <a:lnTo>
                    <a:pt x="845" y="175"/>
                  </a:lnTo>
                  <a:lnTo>
                    <a:pt x="856" y="181"/>
                  </a:lnTo>
                  <a:lnTo>
                    <a:pt x="858" y="181"/>
                  </a:lnTo>
                  <a:lnTo>
                    <a:pt x="861" y="184"/>
                  </a:lnTo>
                  <a:lnTo>
                    <a:pt x="869" y="190"/>
                  </a:lnTo>
                  <a:lnTo>
                    <a:pt x="887" y="190"/>
                  </a:lnTo>
                  <a:lnTo>
                    <a:pt x="887" y="192"/>
                  </a:lnTo>
                  <a:lnTo>
                    <a:pt x="905" y="192"/>
                  </a:lnTo>
                  <a:lnTo>
                    <a:pt x="907" y="190"/>
                  </a:lnTo>
                  <a:lnTo>
                    <a:pt x="919" y="190"/>
                  </a:lnTo>
                  <a:lnTo>
                    <a:pt x="929" y="194"/>
                  </a:lnTo>
                  <a:lnTo>
                    <a:pt x="943" y="194"/>
                  </a:lnTo>
                  <a:lnTo>
                    <a:pt x="947" y="197"/>
                  </a:lnTo>
                  <a:lnTo>
                    <a:pt x="954" y="199"/>
                  </a:lnTo>
                  <a:lnTo>
                    <a:pt x="954" y="201"/>
                  </a:lnTo>
                  <a:lnTo>
                    <a:pt x="961" y="201"/>
                  </a:lnTo>
                  <a:lnTo>
                    <a:pt x="969" y="201"/>
                  </a:lnTo>
                  <a:lnTo>
                    <a:pt x="970" y="201"/>
                  </a:lnTo>
                  <a:lnTo>
                    <a:pt x="974" y="201"/>
                  </a:lnTo>
                  <a:lnTo>
                    <a:pt x="978" y="199"/>
                  </a:lnTo>
                  <a:lnTo>
                    <a:pt x="980" y="201"/>
                  </a:lnTo>
                  <a:lnTo>
                    <a:pt x="987" y="201"/>
                  </a:lnTo>
                  <a:lnTo>
                    <a:pt x="987" y="199"/>
                  </a:lnTo>
                  <a:lnTo>
                    <a:pt x="996" y="197"/>
                  </a:lnTo>
                  <a:lnTo>
                    <a:pt x="998" y="195"/>
                  </a:lnTo>
                  <a:lnTo>
                    <a:pt x="1016" y="194"/>
                  </a:lnTo>
                  <a:lnTo>
                    <a:pt x="1021" y="192"/>
                  </a:lnTo>
                  <a:lnTo>
                    <a:pt x="1029" y="188"/>
                  </a:lnTo>
                  <a:lnTo>
                    <a:pt x="1036" y="183"/>
                  </a:lnTo>
                  <a:lnTo>
                    <a:pt x="1040" y="183"/>
                  </a:lnTo>
                  <a:lnTo>
                    <a:pt x="1041" y="181"/>
                  </a:lnTo>
                  <a:lnTo>
                    <a:pt x="1054" y="181"/>
                  </a:lnTo>
                  <a:lnTo>
                    <a:pt x="1060" y="177"/>
                  </a:lnTo>
                  <a:lnTo>
                    <a:pt x="1063" y="177"/>
                  </a:lnTo>
                  <a:lnTo>
                    <a:pt x="1065" y="179"/>
                  </a:lnTo>
                  <a:lnTo>
                    <a:pt x="1078" y="181"/>
                  </a:lnTo>
                  <a:lnTo>
                    <a:pt x="1080" y="183"/>
                  </a:lnTo>
                  <a:lnTo>
                    <a:pt x="1089" y="183"/>
                  </a:lnTo>
                  <a:lnTo>
                    <a:pt x="1091" y="184"/>
                  </a:lnTo>
                  <a:lnTo>
                    <a:pt x="1102" y="184"/>
                  </a:lnTo>
                  <a:lnTo>
                    <a:pt x="1103" y="184"/>
                  </a:lnTo>
                  <a:lnTo>
                    <a:pt x="1109" y="184"/>
                  </a:lnTo>
                  <a:lnTo>
                    <a:pt x="1111" y="186"/>
                  </a:lnTo>
                  <a:lnTo>
                    <a:pt x="1114" y="186"/>
                  </a:lnTo>
                  <a:lnTo>
                    <a:pt x="1118" y="192"/>
                  </a:lnTo>
                  <a:lnTo>
                    <a:pt x="1122" y="192"/>
                  </a:lnTo>
                  <a:lnTo>
                    <a:pt x="1125" y="194"/>
                  </a:lnTo>
                  <a:lnTo>
                    <a:pt x="1133" y="195"/>
                  </a:lnTo>
                  <a:lnTo>
                    <a:pt x="1134" y="197"/>
                  </a:lnTo>
                  <a:lnTo>
                    <a:pt x="1143" y="197"/>
                  </a:lnTo>
                  <a:lnTo>
                    <a:pt x="1145" y="199"/>
                  </a:lnTo>
                  <a:lnTo>
                    <a:pt x="1151" y="199"/>
                  </a:lnTo>
                  <a:lnTo>
                    <a:pt x="1153" y="201"/>
                  </a:lnTo>
                  <a:lnTo>
                    <a:pt x="1156" y="201"/>
                  </a:lnTo>
                  <a:lnTo>
                    <a:pt x="1158" y="201"/>
                  </a:lnTo>
                  <a:lnTo>
                    <a:pt x="1162" y="203"/>
                  </a:lnTo>
                  <a:lnTo>
                    <a:pt x="1165" y="203"/>
                  </a:lnTo>
                  <a:lnTo>
                    <a:pt x="1167" y="204"/>
                  </a:lnTo>
                  <a:lnTo>
                    <a:pt x="1173" y="204"/>
                  </a:lnTo>
                  <a:lnTo>
                    <a:pt x="1174" y="206"/>
                  </a:lnTo>
                  <a:lnTo>
                    <a:pt x="1174" y="214"/>
                  </a:lnTo>
                  <a:lnTo>
                    <a:pt x="1176" y="215"/>
                  </a:lnTo>
                  <a:lnTo>
                    <a:pt x="1180" y="214"/>
                  </a:lnTo>
                  <a:lnTo>
                    <a:pt x="1182" y="223"/>
                  </a:lnTo>
                  <a:lnTo>
                    <a:pt x="1178" y="226"/>
                  </a:lnTo>
                  <a:lnTo>
                    <a:pt x="1180" y="228"/>
                  </a:lnTo>
                  <a:lnTo>
                    <a:pt x="1183" y="226"/>
                  </a:lnTo>
                  <a:lnTo>
                    <a:pt x="1183" y="228"/>
                  </a:lnTo>
                  <a:lnTo>
                    <a:pt x="1187" y="226"/>
                  </a:lnTo>
                  <a:lnTo>
                    <a:pt x="1189" y="226"/>
                  </a:lnTo>
                  <a:lnTo>
                    <a:pt x="1194" y="230"/>
                  </a:lnTo>
                  <a:lnTo>
                    <a:pt x="1191" y="237"/>
                  </a:lnTo>
                  <a:lnTo>
                    <a:pt x="1194" y="239"/>
                  </a:lnTo>
                  <a:lnTo>
                    <a:pt x="1196" y="243"/>
                  </a:lnTo>
                  <a:lnTo>
                    <a:pt x="1200" y="243"/>
                  </a:lnTo>
                  <a:lnTo>
                    <a:pt x="1202" y="239"/>
                  </a:lnTo>
                  <a:lnTo>
                    <a:pt x="1209" y="241"/>
                  </a:lnTo>
                  <a:lnTo>
                    <a:pt x="1211" y="245"/>
                  </a:lnTo>
                  <a:lnTo>
                    <a:pt x="1211" y="246"/>
                  </a:lnTo>
                  <a:lnTo>
                    <a:pt x="1209" y="248"/>
                  </a:lnTo>
                  <a:lnTo>
                    <a:pt x="1207" y="246"/>
                  </a:lnTo>
                  <a:lnTo>
                    <a:pt x="1204" y="248"/>
                  </a:lnTo>
                  <a:lnTo>
                    <a:pt x="1211" y="254"/>
                  </a:lnTo>
                  <a:lnTo>
                    <a:pt x="1218" y="257"/>
                  </a:lnTo>
                  <a:lnTo>
                    <a:pt x="1225" y="257"/>
                  </a:lnTo>
                  <a:lnTo>
                    <a:pt x="1227" y="259"/>
                  </a:lnTo>
                  <a:lnTo>
                    <a:pt x="1233" y="259"/>
                  </a:lnTo>
                  <a:lnTo>
                    <a:pt x="1238" y="254"/>
                  </a:lnTo>
                  <a:lnTo>
                    <a:pt x="1244" y="254"/>
                  </a:lnTo>
                  <a:lnTo>
                    <a:pt x="1249" y="252"/>
                  </a:lnTo>
                  <a:lnTo>
                    <a:pt x="1251" y="252"/>
                  </a:lnTo>
                  <a:lnTo>
                    <a:pt x="1262" y="252"/>
                  </a:lnTo>
                  <a:lnTo>
                    <a:pt x="1265" y="254"/>
                  </a:lnTo>
                  <a:lnTo>
                    <a:pt x="1269" y="248"/>
                  </a:lnTo>
                  <a:lnTo>
                    <a:pt x="1269" y="239"/>
                  </a:lnTo>
                  <a:lnTo>
                    <a:pt x="1275" y="234"/>
                  </a:lnTo>
                  <a:lnTo>
                    <a:pt x="1284" y="234"/>
                  </a:lnTo>
                  <a:lnTo>
                    <a:pt x="1284" y="235"/>
                  </a:lnTo>
                  <a:lnTo>
                    <a:pt x="1287" y="235"/>
                  </a:lnTo>
                  <a:lnTo>
                    <a:pt x="1293" y="232"/>
                  </a:lnTo>
                  <a:lnTo>
                    <a:pt x="1295" y="232"/>
                  </a:lnTo>
                  <a:lnTo>
                    <a:pt x="1296" y="230"/>
                  </a:lnTo>
                  <a:lnTo>
                    <a:pt x="1300" y="230"/>
                  </a:lnTo>
                  <a:lnTo>
                    <a:pt x="1302" y="228"/>
                  </a:lnTo>
                  <a:lnTo>
                    <a:pt x="1304" y="228"/>
                  </a:lnTo>
                  <a:lnTo>
                    <a:pt x="1305" y="230"/>
                  </a:lnTo>
                  <a:lnTo>
                    <a:pt x="1307" y="228"/>
                  </a:lnTo>
                  <a:lnTo>
                    <a:pt x="1311" y="228"/>
                  </a:lnTo>
                  <a:lnTo>
                    <a:pt x="1309" y="230"/>
                  </a:lnTo>
                  <a:lnTo>
                    <a:pt x="1307" y="234"/>
                  </a:lnTo>
                  <a:lnTo>
                    <a:pt x="1305" y="239"/>
                  </a:lnTo>
                  <a:lnTo>
                    <a:pt x="1304" y="241"/>
                  </a:lnTo>
                  <a:lnTo>
                    <a:pt x="1305" y="246"/>
                  </a:lnTo>
                  <a:lnTo>
                    <a:pt x="1309" y="250"/>
                  </a:lnTo>
                  <a:lnTo>
                    <a:pt x="1311" y="252"/>
                  </a:lnTo>
                  <a:lnTo>
                    <a:pt x="1313" y="252"/>
                  </a:lnTo>
                  <a:lnTo>
                    <a:pt x="1316" y="254"/>
                  </a:lnTo>
                  <a:lnTo>
                    <a:pt x="1318" y="257"/>
                  </a:lnTo>
                  <a:lnTo>
                    <a:pt x="1320" y="261"/>
                  </a:lnTo>
                  <a:lnTo>
                    <a:pt x="1322" y="268"/>
                  </a:lnTo>
                  <a:lnTo>
                    <a:pt x="1320" y="270"/>
                  </a:lnTo>
                  <a:lnTo>
                    <a:pt x="1318" y="270"/>
                  </a:lnTo>
                  <a:lnTo>
                    <a:pt x="1316" y="272"/>
                  </a:lnTo>
                  <a:lnTo>
                    <a:pt x="1313" y="272"/>
                  </a:lnTo>
                  <a:lnTo>
                    <a:pt x="1309" y="272"/>
                  </a:lnTo>
                  <a:lnTo>
                    <a:pt x="1307" y="274"/>
                  </a:lnTo>
                  <a:lnTo>
                    <a:pt x="1305" y="276"/>
                  </a:lnTo>
                  <a:lnTo>
                    <a:pt x="1305" y="277"/>
                  </a:lnTo>
                  <a:lnTo>
                    <a:pt x="1309" y="277"/>
                  </a:lnTo>
                  <a:lnTo>
                    <a:pt x="1311" y="281"/>
                  </a:lnTo>
                  <a:lnTo>
                    <a:pt x="1309" y="281"/>
                  </a:lnTo>
                  <a:lnTo>
                    <a:pt x="1313" y="285"/>
                  </a:lnTo>
                  <a:lnTo>
                    <a:pt x="1313" y="286"/>
                  </a:lnTo>
                  <a:lnTo>
                    <a:pt x="1313" y="290"/>
                  </a:lnTo>
                  <a:lnTo>
                    <a:pt x="1315" y="290"/>
                  </a:lnTo>
                  <a:lnTo>
                    <a:pt x="1313" y="292"/>
                  </a:lnTo>
                  <a:lnTo>
                    <a:pt x="1315" y="292"/>
                  </a:lnTo>
                  <a:lnTo>
                    <a:pt x="1315" y="294"/>
                  </a:lnTo>
                  <a:lnTo>
                    <a:pt x="1316" y="296"/>
                  </a:lnTo>
                  <a:lnTo>
                    <a:pt x="1316" y="297"/>
                  </a:lnTo>
                  <a:lnTo>
                    <a:pt x="1318" y="299"/>
                  </a:lnTo>
                  <a:lnTo>
                    <a:pt x="1318" y="301"/>
                  </a:lnTo>
                  <a:lnTo>
                    <a:pt x="1320" y="303"/>
                  </a:lnTo>
                  <a:lnTo>
                    <a:pt x="1320" y="305"/>
                  </a:lnTo>
                  <a:lnTo>
                    <a:pt x="1322" y="305"/>
                  </a:lnTo>
                  <a:lnTo>
                    <a:pt x="1322" y="306"/>
                  </a:lnTo>
                  <a:lnTo>
                    <a:pt x="1324" y="308"/>
                  </a:lnTo>
                  <a:lnTo>
                    <a:pt x="1326" y="310"/>
                  </a:lnTo>
                  <a:lnTo>
                    <a:pt x="1327" y="312"/>
                  </a:lnTo>
                  <a:lnTo>
                    <a:pt x="1329" y="312"/>
                  </a:lnTo>
                  <a:lnTo>
                    <a:pt x="1329" y="314"/>
                  </a:lnTo>
                  <a:lnTo>
                    <a:pt x="1331" y="314"/>
                  </a:lnTo>
                  <a:lnTo>
                    <a:pt x="1331" y="316"/>
                  </a:lnTo>
                  <a:lnTo>
                    <a:pt x="1333" y="316"/>
                  </a:lnTo>
                  <a:lnTo>
                    <a:pt x="1333" y="317"/>
                  </a:lnTo>
                  <a:lnTo>
                    <a:pt x="1335" y="317"/>
                  </a:lnTo>
                  <a:lnTo>
                    <a:pt x="1335" y="319"/>
                  </a:lnTo>
                  <a:lnTo>
                    <a:pt x="1336" y="319"/>
                  </a:lnTo>
                  <a:lnTo>
                    <a:pt x="1335" y="319"/>
                  </a:lnTo>
                  <a:lnTo>
                    <a:pt x="1333" y="321"/>
                  </a:lnTo>
                  <a:lnTo>
                    <a:pt x="1333" y="323"/>
                  </a:lnTo>
                  <a:lnTo>
                    <a:pt x="1331" y="323"/>
                  </a:lnTo>
                  <a:lnTo>
                    <a:pt x="1333" y="325"/>
                  </a:lnTo>
                  <a:lnTo>
                    <a:pt x="1335" y="327"/>
                  </a:lnTo>
                  <a:lnTo>
                    <a:pt x="1335" y="328"/>
                  </a:lnTo>
                  <a:lnTo>
                    <a:pt x="1335" y="330"/>
                  </a:lnTo>
                  <a:lnTo>
                    <a:pt x="1336" y="330"/>
                  </a:lnTo>
                  <a:lnTo>
                    <a:pt x="1336" y="332"/>
                  </a:lnTo>
                  <a:lnTo>
                    <a:pt x="1336" y="334"/>
                  </a:lnTo>
                  <a:lnTo>
                    <a:pt x="1338" y="336"/>
                  </a:lnTo>
                  <a:lnTo>
                    <a:pt x="1338" y="337"/>
                  </a:lnTo>
                  <a:lnTo>
                    <a:pt x="1338" y="339"/>
                  </a:lnTo>
                  <a:lnTo>
                    <a:pt x="1349" y="356"/>
                  </a:lnTo>
                  <a:lnTo>
                    <a:pt x="1353" y="356"/>
                  </a:lnTo>
                  <a:lnTo>
                    <a:pt x="1356" y="356"/>
                  </a:lnTo>
                  <a:lnTo>
                    <a:pt x="1360" y="357"/>
                  </a:lnTo>
                  <a:lnTo>
                    <a:pt x="1362" y="361"/>
                  </a:lnTo>
                  <a:lnTo>
                    <a:pt x="1369" y="367"/>
                  </a:lnTo>
                  <a:lnTo>
                    <a:pt x="1362" y="372"/>
                  </a:lnTo>
                  <a:lnTo>
                    <a:pt x="1356" y="381"/>
                  </a:lnTo>
                  <a:lnTo>
                    <a:pt x="1360" y="385"/>
                  </a:lnTo>
                  <a:lnTo>
                    <a:pt x="1369" y="390"/>
                  </a:lnTo>
                  <a:lnTo>
                    <a:pt x="1376" y="396"/>
                  </a:lnTo>
                  <a:lnTo>
                    <a:pt x="1384" y="407"/>
                  </a:lnTo>
                  <a:lnTo>
                    <a:pt x="1378" y="421"/>
                  </a:lnTo>
                  <a:lnTo>
                    <a:pt x="1369" y="423"/>
                  </a:lnTo>
                  <a:lnTo>
                    <a:pt x="1367" y="429"/>
                  </a:lnTo>
                  <a:lnTo>
                    <a:pt x="1369" y="432"/>
                  </a:lnTo>
                  <a:lnTo>
                    <a:pt x="1371" y="438"/>
                  </a:lnTo>
                  <a:lnTo>
                    <a:pt x="1371" y="441"/>
                  </a:lnTo>
                  <a:lnTo>
                    <a:pt x="1375" y="443"/>
                  </a:lnTo>
                  <a:lnTo>
                    <a:pt x="1380" y="450"/>
                  </a:lnTo>
                  <a:lnTo>
                    <a:pt x="1384" y="454"/>
                  </a:lnTo>
                  <a:lnTo>
                    <a:pt x="1386" y="456"/>
                  </a:lnTo>
                  <a:lnTo>
                    <a:pt x="1395" y="459"/>
                  </a:lnTo>
                  <a:lnTo>
                    <a:pt x="1402" y="463"/>
                  </a:lnTo>
                  <a:lnTo>
                    <a:pt x="1404" y="465"/>
                  </a:lnTo>
                  <a:lnTo>
                    <a:pt x="1406" y="469"/>
                  </a:lnTo>
                  <a:lnTo>
                    <a:pt x="1409" y="472"/>
                  </a:lnTo>
                  <a:lnTo>
                    <a:pt x="1411" y="480"/>
                  </a:lnTo>
                  <a:lnTo>
                    <a:pt x="1411" y="489"/>
                  </a:lnTo>
                  <a:lnTo>
                    <a:pt x="1411" y="490"/>
                  </a:lnTo>
                  <a:lnTo>
                    <a:pt x="1413" y="505"/>
                  </a:lnTo>
                  <a:lnTo>
                    <a:pt x="1409" y="510"/>
                  </a:lnTo>
                  <a:lnTo>
                    <a:pt x="1407" y="514"/>
                  </a:lnTo>
                  <a:lnTo>
                    <a:pt x="1406" y="518"/>
                  </a:lnTo>
                  <a:lnTo>
                    <a:pt x="1404" y="521"/>
                  </a:lnTo>
                  <a:lnTo>
                    <a:pt x="1398" y="525"/>
                  </a:lnTo>
                  <a:lnTo>
                    <a:pt x="1384" y="538"/>
                  </a:lnTo>
                  <a:lnTo>
                    <a:pt x="1380" y="552"/>
                  </a:lnTo>
                  <a:lnTo>
                    <a:pt x="1378" y="565"/>
                  </a:lnTo>
                  <a:lnTo>
                    <a:pt x="1380" y="576"/>
                  </a:lnTo>
                  <a:lnTo>
                    <a:pt x="1375" y="585"/>
                  </a:lnTo>
                  <a:lnTo>
                    <a:pt x="1376" y="592"/>
                  </a:lnTo>
                  <a:lnTo>
                    <a:pt x="1378" y="596"/>
                  </a:lnTo>
                  <a:lnTo>
                    <a:pt x="1384" y="598"/>
                  </a:lnTo>
                  <a:lnTo>
                    <a:pt x="1387" y="602"/>
                  </a:lnTo>
                  <a:lnTo>
                    <a:pt x="1384" y="607"/>
                  </a:lnTo>
                  <a:lnTo>
                    <a:pt x="1382" y="609"/>
                  </a:lnTo>
                  <a:lnTo>
                    <a:pt x="1384" y="616"/>
                  </a:lnTo>
                  <a:lnTo>
                    <a:pt x="1384" y="618"/>
                  </a:lnTo>
                  <a:lnTo>
                    <a:pt x="1387" y="623"/>
                  </a:lnTo>
                  <a:lnTo>
                    <a:pt x="1386" y="629"/>
                  </a:lnTo>
                  <a:lnTo>
                    <a:pt x="1386" y="640"/>
                  </a:lnTo>
                  <a:lnTo>
                    <a:pt x="1380" y="647"/>
                  </a:lnTo>
                  <a:lnTo>
                    <a:pt x="1380" y="651"/>
                  </a:lnTo>
                  <a:lnTo>
                    <a:pt x="1382" y="654"/>
                  </a:lnTo>
                  <a:lnTo>
                    <a:pt x="1380" y="656"/>
                  </a:lnTo>
                  <a:lnTo>
                    <a:pt x="1376" y="656"/>
                  </a:lnTo>
                  <a:lnTo>
                    <a:pt x="1375" y="656"/>
                  </a:lnTo>
                  <a:lnTo>
                    <a:pt x="1373" y="656"/>
                  </a:lnTo>
                  <a:lnTo>
                    <a:pt x="1373" y="654"/>
                  </a:lnTo>
                  <a:lnTo>
                    <a:pt x="1373" y="653"/>
                  </a:lnTo>
                  <a:lnTo>
                    <a:pt x="1375" y="651"/>
                  </a:lnTo>
                  <a:lnTo>
                    <a:pt x="1376" y="651"/>
                  </a:lnTo>
                  <a:lnTo>
                    <a:pt x="1378" y="649"/>
                  </a:lnTo>
                  <a:lnTo>
                    <a:pt x="1378" y="647"/>
                  </a:lnTo>
                  <a:lnTo>
                    <a:pt x="1376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49"/>
                  </a:lnTo>
                  <a:lnTo>
                    <a:pt x="1369" y="651"/>
                  </a:lnTo>
                  <a:lnTo>
                    <a:pt x="1367" y="651"/>
                  </a:lnTo>
                  <a:lnTo>
                    <a:pt x="1366" y="651"/>
                  </a:lnTo>
                  <a:lnTo>
                    <a:pt x="1362" y="651"/>
                  </a:lnTo>
                  <a:lnTo>
                    <a:pt x="1362" y="649"/>
                  </a:lnTo>
                  <a:lnTo>
                    <a:pt x="1364" y="647"/>
                  </a:lnTo>
                  <a:lnTo>
                    <a:pt x="1364" y="645"/>
                  </a:lnTo>
                  <a:lnTo>
                    <a:pt x="1366" y="643"/>
                  </a:lnTo>
                  <a:lnTo>
                    <a:pt x="1367" y="643"/>
                  </a:lnTo>
                  <a:lnTo>
                    <a:pt x="1369" y="642"/>
                  </a:lnTo>
                  <a:lnTo>
                    <a:pt x="1369" y="640"/>
                  </a:lnTo>
                  <a:lnTo>
                    <a:pt x="1369" y="638"/>
                  </a:lnTo>
                  <a:lnTo>
                    <a:pt x="1367" y="638"/>
                  </a:lnTo>
                  <a:lnTo>
                    <a:pt x="1366" y="636"/>
                  </a:lnTo>
                  <a:lnTo>
                    <a:pt x="1367" y="634"/>
                  </a:lnTo>
                  <a:lnTo>
                    <a:pt x="1369" y="633"/>
                  </a:lnTo>
                  <a:lnTo>
                    <a:pt x="1371" y="633"/>
                  </a:lnTo>
                  <a:lnTo>
                    <a:pt x="1373" y="631"/>
                  </a:lnTo>
                  <a:lnTo>
                    <a:pt x="1373" y="629"/>
                  </a:lnTo>
                  <a:lnTo>
                    <a:pt x="1371" y="629"/>
                  </a:lnTo>
                  <a:lnTo>
                    <a:pt x="1369" y="631"/>
                  </a:lnTo>
                  <a:lnTo>
                    <a:pt x="1367" y="629"/>
                  </a:lnTo>
                  <a:lnTo>
                    <a:pt x="1366" y="627"/>
                  </a:lnTo>
                  <a:lnTo>
                    <a:pt x="1364" y="625"/>
                  </a:lnTo>
                  <a:lnTo>
                    <a:pt x="1362" y="625"/>
                  </a:lnTo>
                  <a:lnTo>
                    <a:pt x="1360" y="625"/>
                  </a:lnTo>
                  <a:lnTo>
                    <a:pt x="1358" y="625"/>
                  </a:lnTo>
                  <a:lnTo>
                    <a:pt x="1355" y="625"/>
                  </a:lnTo>
                  <a:lnTo>
                    <a:pt x="1353" y="625"/>
                  </a:lnTo>
                  <a:lnTo>
                    <a:pt x="1351" y="625"/>
                  </a:lnTo>
                  <a:lnTo>
                    <a:pt x="1349" y="623"/>
                  </a:lnTo>
                  <a:lnTo>
                    <a:pt x="1347" y="623"/>
                  </a:lnTo>
                  <a:lnTo>
                    <a:pt x="1346" y="620"/>
                  </a:lnTo>
                  <a:lnTo>
                    <a:pt x="1347" y="618"/>
                  </a:lnTo>
                  <a:lnTo>
                    <a:pt x="1347" y="614"/>
                  </a:lnTo>
                  <a:lnTo>
                    <a:pt x="1349" y="612"/>
                  </a:lnTo>
                  <a:lnTo>
                    <a:pt x="1351" y="612"/>
                  </a:lnTo>
                  <a:lnTo>
                    <a:pt x="1351" y="611"/>
                  </a:lnTo>
                  <a:lnTo>
                    <a:pt x="1349" y="609"/>
                  </a:lnTo>
                  <a:lnTo>
                    <a:pt x="1349" y="607"/>
                  </a:lnTo>
                  <a:lnTo>
                    <a:pt x="1349" y="605"/>
                  </a:lnTo>
                  <a:lnTo>
                    <a:pt x="1349" y="603"/>
                  </a:lnTo>
                  <a:lnTo>
                    <a:pt x="1347" y="602"/>
                  </a:lnTo>
                  <a:lnTo>
                    <a:pt x="1344" y="603"/>
                  </a:lnTo>
                  <a:lnTo>
                    <a:pt x="1344" y="602"/>
                  </a:lnTo>
                  <a:lnTo>
                    <a:pt x="1344" y="600"/>
                  </a:lnTo>
                  <a:lnTo>
                    <a:pt x="1344" y="598"/>
                  </a:lnTo>
                  <a:lnTo>
                    <a:pt x="1344" y="596"/>
                  </a:lnTo>
                  <a:lnTo>
                    <a:pt x="1338" y="596"/>
                  </a:lnTo>
                  <a:lnTo>
                    <a:pt x="1336" y="596"/>
                  </a:lnTo>
                  <a:lnTo>
                    <a:pt x="1335" y="594"/>
                  </a:lnTo>
                  <a:lnTo>
                    <a:pt x="1335" y="592"/>
                  </a:lnTo>
                  <a:lnTo>
                    <a:pt x="1338" y="591"/>
                  </a:lnTo>
                  <a:lnTo>
                    <a:pt x="1338" y="589"/>
                  </a:lnTo>
                  <a:lnTo>
                    <a:pt x="1336" y="587"/>
                  </a:lnTo>
                  <a:lnTo>
                    <a:pt x="1335" y="589"/>
                  </a:lnTo>
                  <a:lnTo>
                    <a:pt x="1329" y="589"/>
                  </a:lnTo>
                  <a:lnTo>
                    <a:pt x="1327" y="589"/>
                  </a:lnTo>
                  <a:lnTo>
                    <a:pt x="1327" y="587"/>
                  </a:lnTo>
                  <a:lnTo>
                    <a:pt x="1329" y="585"/>
                  </a:lnTo>
                  <a:lnTo>
                    <a:pt x="1331" y="583"/>
                  </a:lnTo>
                  <a:lnTo>
                    <a:pt x="1333" y="583"/>
                  </a:lnTo>
                  <a:lnTo>
                    <a:pt x="1333" y="582"/>
                  </a:lnTo>
                  <a:lnTo>
                    <a:pt x="1333" y="580"/>
                  </a:lnTo>
                  <a:lnTo>
                    <a:pt x="1333" y="578"/>
                  </a:lnTo>
                  <a:lnTo>
                    <a:pt x="1331" y="578"/>
                  </a:lnTo>
                  <a:lnTo>
                    <a:pt x="1331" y="576"/>
                  </a:lnTo>
                  <a:lnTo>
                    <a:pt x="1333" y="574"/>
                  </a:lnTo>
                  <a:lnTo>
                    <a:pt x="1333" y="572"/>
                  </a:lnTo>
                  <a:lnTo>
                    <a:pt x="1335" y="572"/>
                  </a:lnTo>
                  <a:lnTo>
                    <a:pt x="1335" y="571"/>
                  </a:lnTo>
                  <a:lnTo>
                    <a:pt x="1335" y="569"/>
                  </a:lnTo>
                  <a:lnTo>
                    <a:pt x="1333" y="569"/>
                  </a:lnTo>
                  <a:lnTo>
                    <a:pt x="1331" y="569"/>
                  </a:lnTo>
                  <a:lnTo>
                    <a:pt x="1327" y="569"/>
                  </a:lnTo>
                  <a:lnTo>
                    <a:pt x="1326" y="569"/>
                  </a:lnTo>
                  <a:lnTo>
                    <a:pt x="1326" y="567"/>
                  </a:lnTo>
                  <a:lnTo>
                    <a:pt x="1327" y="567"/>
                  </a:lnTo>
                  <a:lnTo>
                    <a:pt x="1329" y="567"/>
                  </a:lnTo>
                  <a:lnTo>
                    <a:pt x="1329" y="565"/>
                  </a:lnTo>
                  <a:lnTo>
                    <a:pt x="1327" y="563"/>
                  </a:lnTo>
                  <a:lnTo>
                    <a:pt x="1327" y="561"/>
                  </a:lnTo>
                  <a:lnTo>
                    <a:pt x="1326" y="560"/>
                  </a:lnTo>
                  <a:lnTo>
                    <a:pt x="1327" y="558"/>
                  </a:lnTo>
                  <a:lnTo>
                    <a:pt x="1327" y="556"/>
                  </a:lnTo>
                  <a:lnTo>
                    <a:pt x="1324" y="556"/>
                  </a:lnTo>
                  <a:lnTo>
                    <a:pt x="1322" y="554"/>
                  </a:lnTo>
                  <a:lnTo>
                    <a:pt x="1320" y="554"/>
                  </a:lnTo>
                  <a:lnTo>
                    <a:pt x="1318" y="552"/>
                  </a:lnTo>
                  <a:lnTo>
                    <a:pt x="1316" y="552"/>
                  </a:lnTo>
                  <a:lnTo>
                    <a:pt x="1316" y="551"/>
                  </a:lnTo>
                  <a:lnTo>
                    <a:pt x="1316" y="549"/>
                  </a:lnTo>
                  <a:lnTo>
                    <a:pt x="1315" y="547"/>
                  </a:lnTo>
                  <a:lnTo>
                    <a:pt x="1313" y="547"/>
                  </a:lnTo>
                  <a:lnTo>
                    <a:pt x="1313" y="545"/>
                  </a:lnTo>
                  <a:lnTo>
                    <a:pt x="1313" y="543"/>
                  </a:lnTo>
                  <a:lnTo>
                    <a:pt x="1313" y="541"/>
                  </a:lnTo>
                  <a:lnTo>
                    <a:pt x="1311" y="540"/>
                  </a:lnTo>
                  <a:lnTo>
                    <a:pt x="1309" y="540"/>
                  </a:lnTo>
                  <a:lnTo>
                    <a:pt x="1309" y="538"/>
                  </a:lnTo>
                  <a:lnTo>
                    <a:pt x="1311" y="536"/>
                  </a:lnTo>
                  <a:lnTo>
                    <a:pt x="1315" y="534"/>
                  </a:lnTo>
                  <a:lnTo>
                    <a:pt x="1316" y="532"/>
                  </a:lnTo>
                  <a:lnTo>
                    <a:pt x="1318" y="531"/>
                  </a:lnTo>
                  <a:lnTo>
                    <a:pt x="1320" y="529"/>
                  </a:lnTo>
                  <a:lnTo>
                    <a:pt x="1320" y="527"/>
                  </a:lnTo>
                  <a:lnTo>
                    <a:pt x="1324" y="527"/>
                  </a:lnTo>
                  <a:lnTo>
                    <a:pt x="1324" y="525"/>
                  </a:lnTo>
                  <a:lnTo>
                    <a:pt x="1324" y="523"/>
                  </a:lnTo>
                  <a:lnTo>
                    <a:pt x="1322" y="523"/>
                  </a:lnTo>
                  <a:lnTo>
                    <a:pt x="1320" y="523"/>
                  </a:lnTo>
                  <a:lnTo>
                    <a:pt x="1318" y="521"/>
                  </a:lnTo>
                  <a:lnTo>
                    <a:pt x="1320" y="521"/>
                  </a:lnTo>
                  <a:lnTo>
                    <a:pt x="1322" y="520"/>
                  </a:lnTo>
                  <a:lnTo>
                    <a:pt x="1322" y="518"/>
                  </a:lnTo>
                  <a:lnTo>
                    <a:pt x="1324" y="518"/>
                  </a:lnTo>
                  <a:lnTo>
                    <a:pt x="1326" y="516"/>
                  </a:lnTo>
                  <a:lnTo>
                    <a:pt x="1327" y="514"/>
                  </a:lnTo>
                  <a:lnTo>
                    <a:pt x="1326" y="514"/>
                  </a:lnTo>
                  <a:lnTo>
                    <a:pt x="1324" y="514"/>
                  </a:lnTo>
                  <a:lnTo>
                    <a:pt x="1322" y="514"/>
                  </a:lnTo>
                  <a:lnTo>
                    <a:pt x="1320" y="514"/>
                  </a:lnTo>
                  <a:lnTo>
                    <a:pt x="1320" y="512"/>
                  </a:lnTo>
                  <a:lnTo>
                    <a:pt x="1320" y="510"/>
                  </a:lnTo>
                  <a:lnTo>
                    <a:pt x="1318" y="510"/>
                  </a:lnTo>
                  <a:lnTo>
                    <a:pt x="1318" y="512"/>
                  </a:lnTo>
                  <a:lnTo>
                    <a:pt x="1316" y="514"/>
                  </a:lnTo>
                  <a:lnTo>
                    <a:pt x="1315" y="516"/>
                  </a:lnTo>
                  <a:lnTo>
                    <a:pt x="1313" y="516"/>
                  </a:lnTo>
                  <a:lnTo>
                    <a:pt x="1311" y="514"/>
                  </a:lnTo>
                  <a:lnTo>
                    <a:pt x="1311" y="512"/>
                  </a:lnTo>
                  <a:lnTo>
                    <a:pt x="1309" y="510"/>
                  </a:lnTo>
                  <a:lnTo>
                    <a:pt x="1307" y="510"/>
                  </a:lnTo>
                  <a:lnTo>
                    <a:pt x="1305" y="510"/>
                  </a:lnTo>
                  <a:lnTo>
                    <a:pt x="1305" y="512"/>
                  </a:lnTo>
                  <a:lnTo>
                    <a:pt x="1304" y="514"/>
                  </a:lnTo>
                  <a:lnTo>
                    <a:pt x="1302" y="514"/>
                  </a:lnTo>
                  <a:lnTo>
                    <a:pt x="1302" y="512"/>
                  </a:lnTo>
                  <a:lnTo>
                    <a:pt x="1300" y="510"/>
                  </a:lnTo>
                  <a:lnTo>
                    <a:pt x="1298" y="510"/>
                  </a:lnTo>
                  <a:lnTo>
                    <a:pt x="1296" y="510"/>
                  </a:lnTo>
                  <a:lnTo>
                    <a:pt x="1296" y="509"/>
                  </a:lnTo>
                  <a:lnTo>
                    <a:pt x="1296" y="507"/>
                  </a:lnTo>
                  <a:lnTo>
                    <a:pt x="1295" y="505"/>
                  </a:lnTo>
                  <a:lnTo>
                    <a:pt x="1295" y="503"/>
                  </a:lnTo>
                  <a:lnTo>
                    <a:pt x="1295" y="501"/>
                  </a:lnTo>
                  <a:lnTo>
                    <a:pt x="1293" y="501"/>
                  </a:lnTo>
                  <a:lnTo>
                    <a:pt x="1291" y="500"/>
                  </a:lnTo>
                  <a:lnTo>
                    <a:pt x="1291" y="498"/>
                  </a:lnTo>
                  <a:lnTo>
                    <a:pt x="1291" y="496"/>
                  </a:lnTo>
                  <a:lnTo>
                    <a:pt x="1289" y="494"/>
                  </a:lnTo>
                  <a:lnTo>
                    <a:pt x="1287" y="494"/>
                  </a:lnTo>
                  <a:lnTo>
                    <a:pt x="1287" y="492"/>
                  </a:lnTo>
                  <a:lnTo>
                    <a:pt x="1287" y="490"/>
                  </a:lnTo>
                  <a:lnTo>
                    <a:pt x="1287" y="489"/>
                  </a:lnTo>
                  <a:lnTo>
                    <a:pt x="1285" y="489"/>
                  </a:lnTo>
                  <a:lnTo>
                    <a:pt x="1282" y="487"/>
                  </a:lnTo>
                  <a:lnTo>
                    <a:pt x="1284" y="487"/>
                  </a:lnTo>
                  <a:lnTo>
                    <a:pt x="1284" y="485"/>
                  </a:lnTo>
                  <a:lnTo>
                    <a:pt x="1284" y="483"/>
                  </a:lnTo>
                  <a:lnTo>
                    <a:pt x="1282" y="483"/>
                  </a:lnTo>
                  <a:lnTo>
                    <a:pt x="1282" y="481"/>
                  </a:lnTo>
                  <a:lnTo>
                    <a:pt x="1282" y="480"/>
                  </a:lnTo>
                  <a:lnTo>
                    <a:pt x="1280" y="480"/>
                  </a:lnTo>
                  <a:lnTo>
                    <a:pt x="1280" y="476"/>
                  </a:lnTo>
                  <a:lnTo>
                    <a:pt x="1280" y="474"/>
                  </a:lnTo>
                  <a:lnTo>
                    <a:pt x="1278" y="474"/>
                  </a:lnTo>
                  <a:lnTo>
                    <a:pt x="1276" y="476"/>
                  </a:lnTo>
                  <a:lnTo>
                    <a:pt x="1275" y="476"/>
                  </a:lnTo>
                  <a:lnTo>
                    <a:pt x="1273" y="474"/>
                  </a:lnTo>
                  <a:lnTo>
                    <a:pt x="1276" y="472"/>
                  </a:lnTo>
                  <a:lnTo>
                    <a:pt x="1276" y="470"/>
                  </a:lnTo>
                  <a:lnTo>
                    <a:pt x="1276" y="469"/>
                  </a:lnTo>
                  <a:lnTo>
                    <a:pt x="1278" y="467"/>
                  </a:lnTo>
                  <a:lnTo>
                    <a:pt x="1276" y="465"/>
                  </a:lnTo>
                  <a:lnTo>
                    <a:pt x="1276" y="463"/>
                  </a:lnTo>
                  <a:lnTo>
                    <a:pt x="1276" y="459"/>
                  </a:lnTo>
                  <a:lnTo>
                    <a:pt x="1275" y="459"/>
                  </a:lnTo>
                  <a:lnTo>
                    <a:pt x="1273" y="459"/>
                  </a:lnTo>
                  <a:lnTo>
                    <a:pt x="1271" y="459"/>
                  </a:lnTo>
                  <a:lnTo>
                    <a:pt x="1271" y="461"/>
                  </a:lnTo>
                  <a:lnTo>
                    <a:pt x="1271" y="463"/>
                  </a:lnTo>
                  <a:lnTo>
                    <a:pt x="1273" y="465"/>
                  </a:lnTo>
                  <a:lnTo>
                    <a:pt x="1273" y="467"/>
                  </a:lnTo>
                  <a:lnTo>
                    <a:pt x="1271" y="465"/>
                  </a:lnTo>
                  <a:lnTo>
                    <a:pt x="1269" y="465"/>
                  </a:lnTo>
                  <a:lnTo>
                    <a:pt x="1267" y="467"/>
                  </a:lnTo>
                  <a:lnTo>
                    <a:pt x="1265" y="465"/>
                  </a:lnTo>
                  <a:lnTo>
                    <a:pt x="1264" y="463"/>
                  </a:lnTo>
                  <a:lnTo>
                    <a:pt x="1262" y="463"/>
                  </a:lnTo>
                  <a:lnTo>
                    <a:pt x="1260" y="463"/>
                  </a:lnTo>
                  <a:lnTo>
                    <a:pt x="1258" y="463"/>
                  </a:lnTo>
                  <a:lnTo>
                    <a:pt x="1258" y="461"/>
                  </a:lnTo>
                  <a:lnTo>
                    <a:pt x="1260" y="461"/>
                  </a:lnTo>
                  <a:lnTo>
                    <a:pt x="1260" y="459"/>
                  </a:lnTo>
                  <a:lnTo>
                    <a:pt x="1260" y="458"/>
                  </a:lnTo>
                  <a:lnTo>
                    <a:pt x="1258" y="456"/>
                  </a:lnTo>
                  <a:lnTo>
                    <a:pt x="1258" y="454"/>
                  </a:lnTo>
                  <a:lnTo>
                    <a:pt x="1256" y="454"/>
                  </a:lnTo>
                  <a:lnTo>
                    <a:pt x="1256" y="452"/>
                  </a:lnTo>
                  <a:lnTo>
                    <a:pt x="1254" y="452"/>
                  </a:lnTo>
                  <a:lnTo>
                    <a:pt x="1254" y="450"/>
                  </a:lnTo>
                  <a:lnTo>
                    <a:pt x="1253" y="450"/>
                  </a:lnTo>
                  <a:lnTo>
                    <a:pt x="1251" y="450"/>
                  </a:lnTo>
                  <a:lnTo>
                    <a:pt x="1249" y="450"/>
                  </a:lnTo>
                  <a:lnTo>
                    <a:pt x="1247" y="449"/>
                  </a:lnTo>
                  <a:lnTo>
                    <a:pt x="1247" y="447"/>
                  </a:lnTo>
                  <a:lnTo>
                    <a:pt x="1247" y="445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2" y="443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38" y="439"/>
                  </a:lnTo>
                  <a:lnTo>
                    <a:pt x="1236" y="439"/>
                  </a:lnTo>
                  <a:lnTo>
                    <a:pt x="1234" y="439"/>
                  </a:lnTo>
                  <a:lnTo>
                    <a:pt x="1233" y="439"/>
                  </a:lnTo>
                  <a:lnTo>
                    <a:pt x="1233" y="438"/>
                  </a:lnTo>
                  <a:lnTo>
                    <a:pt x="1231" y="436"/>
                  </a:lnTo>
                  <a:lnTo>
                    <a:pt x="1231" y="434"/>
                  </a:lnTo>
                  <a:lnTo>
                    <a:pt x="1229" y="434"/>
                  </a:lnTo>
                  <a:lnTo>
                    <a:pt x="1227" y="432"/>
                  </a:lnTo>
                  <a:lnTo>
                    <a:pt x="1227" y="430"/>
                  </a:lnTo>
                  <a:lnTo>
                    <a:pt x="1225" y="429"/>
                  </a:lnTo>
                  <a:lnTo>
                    <a:pt x="1225" y="427"/>
                  </a:lnTo>
                  <a:lnTo>
                    <a:pt x="1224" y="427"/>
                  </a:lnTo>
                  <a:lnTo>
                    <a:pt x="1224" y="425"/>
                  </a:lnTo>
                  <a:lnTo>
                    <a:pt x="1224" y="421"/>
                  </a:lnTo>
                  <a:lnTo>
                    <a:pt x="1222" y="419"/>
                  </a:lnTo>
                  <a:lnTo>
                    <a:pt x="1220" y="419"/>
                  </a:lnTo>
                  <a:lnTo>
                    <a:pt x="1220" y="418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1" y="412"/>
                  </a:lnTo>
                  <a:lnTo>
                    <a:pt x="1209" y="410"/>
                  </a:lnTo>
                  <a:lnTo>
                    <a:pt x="1207" y="407"/>
                  </a:lnTo>
                  <a:lnTo>
                    <a:pt x="1205" y="405"/>
                  </a:lnTo>
                  <a:lnTo>
                    <a:pt x="1204" y="405"/>
                  </a:lnTo>
                  <a:lnTo>
                    <a:pt x="1202" y="405"/>
                  </a:lnTo>
                  <a:lnTo>
                    <a:pt x="1200" y="407"/>
                  </a:lnTo>
                  <a:lnTo>
                    <a:pt x="1198" y="407"/>
                  </a:lnTo>
                  <a:lnTo>
                    <a:pt x="1196" y="407"/>
                  </a:lnTo>
                  <a:lnTo>
                    <a:pt x="1194" y="405"/>
                  </a:lnTo>
                  <a:lnTo>
                    <a:pt x="1194" y="403"/>
                  </a:lnTo>
                  <a:lnTo>
                    <a:pt x="1193" y="405"/>
                  </a:lnTo>
                  <a:lnTo>
                    <a:pt x="1191" y="403"/>
                  </a:lnTo>
                  <a:lnTo>
                    <a:pt x="1189" y="403"/>
                  </a:lnTo>
                  <a:lnTo>
                    <a:pt x="1187" y="405"/>
                  </a:lnTo>
                  <a:lnTo>
                    <a:pt x="1185" y="405"/>
                  </a:lnTo>
                  <a:lnTo>
                    <a:pt x="1183" y="405"/>
                  </a:lnTo>
                  <a:lnTo>
                    <a:pt x="1182" y="405"/>
                  </a:lnTo>
                  <a:lnTo>
                    <a:pt x="1182" y="407"/>
                  </a:lnTo>
                  <a:lnTo>
                    <a:pt x="1180" y="408"/>
                  </a:lnTo>
                  <a:lnTo>
                    <a:pt x="1178" y="410"/>
                  </a:lnTo>
                  <a:lnTo>
                    <a:pt x="1176" y="408"/>
                  </a:lnTo>
                  <a:lnTo>
                    <a:pt x="1174" y="408"/>
                  </a:lnTo>
                  <a:lnTo>
                    <a:pt x="1174" y="407"/>
                  </a:lnTo>
                  <a:lnTo>
                    <a:pt x="1173" y="407"/>
                  </a:lnTo>
                  <a:lnTo>
                    <a:pt x="1171" y="407"/>
                  </a:lnTo>
                  <a:lnTo>
                    <a:pt x="1169" y="405"/>
                  </a:lnTo>
                  <a:lnTo>
                    <a:pt x="1165" y="405"/>
                  </a:lnTo>
                  <a:lnTo>
                    <a:pt x="1163" y="401"/>
                  </a:lnTo>
                  <a:lnTo>
                    <a:pt x="1162" y="401"/>
                  </a:lnTo>
                  <a:lnTo>
                    <a:pt x="1160" y="401"/>
                  </a:lnTo>
                  <a:lnTo>
                    <a:pt x="1158" y="399"/>
                  </a:lnTo>
                  <a:lnTo>
                    <a:pt x="1156" y="401"/>
                  </a:lnTo>
                  <a:lnTo>
                    <a:pt x="1156" y="399"/>
                  </a:lnTo>
                  <a:lnTo>
                    <a:pt x="1154" y="399"/>
                  </a:lnTo>
                  <a:lnTo>
                    <a:pt x="1153" y="399"/>
                  </a:lnTo>
                  <a:lnTo>
                    <a:pt x="1151" y="399"/>
                  </a:lnTo>
                  <a:lnTo>
                    <a:pt x="1149" y="399"/>
                  </a:lnTo>
                  <a:lnTo>
                    <a:pt x="1147" y="399"/>
                  </a:lnTo>
                  <a:lnTo>
                    <a:pt x="1143" y="401"/>
                  </a:lnTo>
                  <a:lnTo>
                    <a:pt x="1143" y="403"/>
                  </a:lnTo>
                  <a:lnTo>
                    <a:pt x="1143" y="405"/>
                  </a:lnTo>
                  <a:lnTo>
                    <a:pt x="1142" y="405"/>
                  </a:lnTo>
                  <a:lnTo>
                    <a:pt x="1140" y="405"/>
                  </a:lnTo>
                  <a:lnTo>
                    <a:pt x="1140" y="407"/>
                  </a:lnTo>
                  <a:lnTo>
                    <a:pt x="1138" y="410"/>
                  </a:lnTo>
                  <a:lnTo>
                    <a:pt x="1134" y="412"/>
                  </a:lnTo>
                  <a:lnTo>
                    <a:pt x="1133" y="412"/>
                  </a:lnTo>
                  <a:lnTo>
                    <a:pt x="1131" y="414"/>
                  </a:lnTo>
                  <a:lnTo>
                    <a:pt x="1129" y="416"/>
                  </a:lnTo>
                  <a:lnTo>
                    <a:pt x="1129" y="418"/>
                  </a:lnTo>
                  <a:lnTo>
                    <a:pt x="1127" y="419"/>
                  </a:lnTo>
                  <a:lnTo>
                    <a:pt x="1125" y="423"/>
                  </a:lnTo>
                  <a:lnTo>
                    <a:pt x="1123" y="423"/>
                  </a:lnTo>
                  <a:lnTo>
                    <a:pt x="1122" y="425"/>
                  </a:lnTo>
                  <a:lnTo>
                    <a:pt x="1120" y="425"/>
                  </a:lnTo>
                  <a:lnTo>
                    <a:pt x="1114" y="425"/>
                  </a:lnTo>
                  <a:lnTo>
                    <a:pt x="1109" y="425"/>
                  </a:lnTo>
                  <a:lnTo>
                    <a:pt x="1107" y="425"/>
                  </a:lnTo>
                  <a:lnTo>
                    <a:pt x="1105" y="423"/>
                  </a:lnTo>
                  <a:lnTo>
                    <a:pt x="1103" y="423"/>
                  </a:lnTo>
                  <a:lnTo>
                    <a:pt x="1100" y="421"/>
                  </a:lnTo>
                  <a:lnTo>
                    <a:pt x="1096" y="419"/>
                  </a:lnTo>
                  <a:lnTo>
                    <a:pt x="1096" y="418"/>
                  </a:lnTo>
                  <a:lnTo>
                    <a:pt x="1094" y="418"/>
                  </a:lnTo>
                  <a:lnTo>
                    <a:pt x="1094" y="416"/>
                  </a:lnTo>
                  <a:lnTo>
                    <a:pt x="1091" y="414"/>
                  </a:lnTo>
                  <a:lnTo>
                    <a:pt x="1089" y="414"/>
                  </a:lnTo>
                  <a:lnTo>
                    <a:pt x="1087" y="414"/>
                  </a:lnTo>
                  <a:lnTo>
                    <a:pt x="1083" y="414"/>
                  </a:lnTo>
                  <a:lnTo>
                    <a:pt x="1080" y="414"/>
                  </a:lnTo>
                  <a:lnTo>
                    <a:pt x="1080" y="412"/>
                  </a:lnTo>
                  <a:lnTo>
                    <a:pt x="1078" y="410"/>
                  </a:lnTo>
                  <a:lnTo>
                    <a:pt x="1074" y="410"/>
                  </a:lnTo>
                  <a:lnTo>
                    <a:pt x="1072" y="408"/>
                  </a:lnTo>
                  <a:lnTo>
                    <a:pt x="1071" y="407"/>
                  </a:lnTo>
                  <a:lnTo>
                    <a:pt x="1069" y="405"/>
                  </a:lnTo>
                  <a:lnTo>
                    <a:pt x="1067" y="403"/>
                  </a:lnTo>
                  <a:lnTo>
                    <a:pt x="1065" y="401"/>
                  </a:lnTo>
                  <a:lnTo>
                    <a:pt x="1061" y="401"/>
                  </a:lnTo>
                  <a:lnTo>
                    <a:pt x="1056" y="401"/>
                  </a:lnTo>
                  <a:lnTo>
                    <a:pt x="1052" y="401"/>
                  </a:lnTo>
                  <a:lnTo>
                    <a:pt x="1051" y="401"/>
                  </a:lnTo>
                  <a:lnTo>
                    <a:pt x="1047" y="401"/>
                  </a:lnTo>
                  <a:lnTo>
                    <a:pt x="1045" y="401"/>
                  </a:lnTo>
                  <a:lnTo>
                    <a:pt x="1043" y="401"/>
                  </a:lnTo>
                  <a:lnTo>
                    <a:pt x="1041" y="401"/>
                  </a:lnTo>
                  <a:lnTo>
                    <a:pt x="1040" y="403"/>
                  </a:lnTo>
                  <a:lnTo>
                    <a:pt x="1038" y="403"/>
                  </a:lnTo>
                  <a:lnTo>
                    <a:pt x="1036" y="403"/>
                  </a:lnTo>
                  <a:lnTo>
                    <a:pt x="1034" y="403"/>
                  </a:lnTo>
                  <a:lnTo>
                    <a:pt x="1032" y="403"/>
                  </a:lnTo>
                  <a:lnTo>
                    <a:pt x="1031" y="403"/>
                  </a:lnTo>
                  <a:lnTo>
                    <a:pt x="1029" y="403"/>
                  </a:lnTo>
                  <a:lnTo>
                    <a:pt x="1027" y="403"/>
                  </a:lnTo>
                  <a:lnTo>
                    <a:pt x="1025" y="405"/>
                  </a:lnTo>
                  <a:lnTo>
                    <a:pt x="1023" y="403"/>
                  </a:lnTo>
                  <a:lnTo>
                    <a:pt x="1021" y="403"/>
                  </a:lnTo>
                  <a:lnTo>
                    <a:pt x="1020" y="403"/>
                  </a:lnTo>
                  <a:lnTo>
                    <a:pt x="1016" y="405"/>
                  </a:lnTo>
                  <a:lnTo>
                    <a:pt x="1014" y="405"/>
                  </a:lnTo>
                  <a:lnTo>
                    <a:pt x="1012" y="403"/>
                  </a:lnTo>
                  <a:lnTo>
                    <a:pt x="1009" y="405"/>
                  </a:lnTo>
                  <a:lnTo>
                    <a:pt x="1007" y="408"/>
                  </a:lnTo>
                  <a:lnTo>
                    <a:pt x="1000" y="416"/>
                  </a:lnTo>
                  <a:lnTo>
                    <a:pt x="992" y="421"/>
                  </a:lnTo>
                  <a:lnTo>
                    <a:pt x="989" y="421"/>
                  </a:lnTo>
                  <a:lnTo>
                    <a:pt x="989" y="419"/>
                  </a:lnTo>
                  <a:lnTo>
                    <a:pt x="987" y="421"/>
                  </a:lnTo>
                  <a:lnTo>
                    <a:pt x="985" y="421"/>
                  </a:lnTo>
                  <a:lnTo>
                    <a:pt x="983" y="421"/>
                  </a:lnTo>
                  <a:lnTo>
                    <a:pt x="981" y="419"/>
                  </a:lnTo>
                  <a:lnTo>
                    <a:pt x="976" y="419"/>
                  </a:lnTo>
                  <a:lnTo>
                    <a:pt x="965" y="419"/>
                  </a:lnTo>
                  <a:lnTo>
                    <a:pt x="958" y="418"/>
                  </a:lnTo>
                  <a:lnTo>
                    <a:pt x="954" y="418"/>
                  </a:lnTo>
                  <a:lnTo>
                    <a:pt x="952" y="418"/>
                  </a:lnTo>
                  <a:lnTo>
                    <a:pt x="949" y="419"/>
                  </a:lnTo>
                  <a:lnTo>
                    <a:pt x="945" y="419"/>
                  </a:lnTo>
                  <a:lnTo>
                    <a:pt x="940" y="419"/>
                  </a:lnTo>
                  <a:lnTo>
                    <a:pt x="938" y="421"/>
                  </a:lnTo>
                  <a:lnTo>
                    <a:pt x="936" y="419"/>
                  </a:lnTo>
                  <a:lnTo>
                    <a:pt x="934" y="419"/>
                  </a:lnTo>
                  <a:lnTo>
                    <a:pt x="932" y="419"/>
                  </a:lnTo>
                  <a:lnTo>
                    <a:pt x="930" y="419"/>
                  </a:lnTo>
                  <a:lnTo>
                    <a:pt x="929" y="416"/>
                  </a:lnTo>
                  <a:lnTo>
                    <a:pt x="927" y="414"/>
                  </a:lnTo>
                  <a:lnTo>
                    <a:pt x="923" y="408"/>
                  </a:lnTo>
                  <a:lnTo>
                    <a:pt x="919" y="408"/>
                  </a:lnTo>
                  <a:lnTo>
                    <a:pt x="918" y="410"/>
                  </a:lnTo>
                  <a:lnTo>
                    <a:pt x="916" y="408"/>
                  </a:lnTo>
                  <a:lnTo>
                    <a:pt x="914" y="408"/>
                  </a:lnTo>
                  <a:lnTo>
                    <a:pt x="912" y="408"/>
                  </a:lnTo>
                  <a:lnTo>
                    <a:pt x="910" y="407"/>
                  </a:lnTo>
                  <a:lnTo>
                    <a:pt x="909" y="407"/>
                  </a:lnTo>
                  <a:lnTo>
                    <a:pt x="907" y="407"/>
                  </a:lnTo>
                  <a:lnTo>
                    <a:pt x="905" y="405"/>
                  </a:lnTo>
                  <a:lnTo>
                    <a:pt x="903" y="405"/>
                  </a:lnTo>
                  <a:lnTo>
                    <a:pt x="901" y="405"/>
                  </a:lnTo>
                  <a:lnTo>
                    <a:pt x="901" y="403"/>
                  </a:lnTo>
                  <a:lnTo>
                    <a:pt x="899" y="401"/>
                  </a:lnTo>
                  <a:lnTo>
                    <a:pt x="898" y="401"/>
                  </a:lnTo>
                  <a:lnTo>
                    <a:pt x="896" y="401"/>
                  </a:lnTo>
                  <a:lnTo>
                    <a:pt x="894" y="399"/>
                  </a:lnTo>
                  <a:lnTo>
                    <a:pt x="892" y="398"/>
                  </a:lnTo>
                  <a:lnTo>
                    <a:pt x="890" y="396"/>
                  </a:lnTo>
                  <a:lnTo>
                    <a:pt x="887" y="394"/>
                  </a:lnTo>
                  <a:lnTo>
                    <a:pt x="885" y="394"/>
                  </a:lnTo>
                  <a:lnTo>
                    <a:pt x="883" y="394"/>
                  </a:lnTo>
                  <a:lnTo>
                    <a:pt x="879" y="394"/>
                  </a:lnTo>
                  <a:lnTo>
                    <a:pt x="879" y="396"/>
                  </a:lnTo>
                  <a:lnTo>
                    <a:pt x="878" y="396"/>
                  </a:lnTo>
                  <a:lnTo>
                    <a:pt x="876" y="396"/>
                  </a:lnTo>
                  <a:lnTo>
                    <a:pt x="876" y="394"/>
                  </a:lnTo>
                  <a:lnTo>
                    <a:pt x="874" y="394"/>
                  </a:lnTo>
                  <a:lnTo>
                    <a:pt x="872" y="394"/>
                  </a:lnTo>
                  <a:lnTo>
                    <a:pt x="872" y="396"/>
                  </a:lnTo>
                  <a:lnTo>
                    <a:pt x="874" y="396"/>
                  </a:lnTo>
                  <a:lnTo>
                    <a:pt x="874" y="398"/>
                  </a:lnTo>
                  <a:lnTo>
                    <a:pt x="872" y="398"/>
                  </a:lnTo>
                  <a:lnTo>
                    <a:pt x="870" y="398"/>
                  </a:lnTo>
                  <a:lnTo>
                    <a:pt x="869" y="398"/>
                  </a:lnTo>
                  <a:lnTo>
                    <a:pt x="869" y="396"/>
                  </a:lnTo>
                  <a:lnTo>
                    <a:pt x="869" y="394"/>
                  </a:lnTo>
                  <a:lnTo>
                    <a:pt x="867" y="394"/>
                  </a:lnTo>
                  <a:lnTo>
                    <a:pt x="867" y="392"/>
                  </a:lnTo>
                  <a:lnTo>
                    <a:pt x="865" y="392"/>
                  </a:lnTo>
                  <a:lnTo>
                    <a:pt x="863" y="392"/>
                  </a:lnTo>
                  <a:lnTo>
                    <a:pt x="861" y="392"/>
                  </a:lnTo>
                  <a:lnTo>
                    <a:pt x="861" y="396"/>
                  </a:lnTo>
                  <a:lnTo>
                    <a:pt x="859" y="396"/>
                  </a:lnTo>
                  <a:lnTo>
                    <a:pt x="858" y="396"/>
                  </a:lnTo>
                  <a:lnTo>
                    <a:pt x="858" y="398"/>
                  </a:lnTo>
                  <a:lnTo>
                    <a:pt x="856" y="396"/>
                  </a:lnTo>
                  <a:lnTo>
                    <a:pt x="854" y="396"/>
                  </a:lnTo>
                  <a:lnTo>
                    <a:pt x="852" y="398"/>
                  </a:lnTo>
                  <a:lnTo>
                    <a:pt x="850" y="398"/>
                  </a:lnTo>
                  <a:lnTo>
                    <a:pt x="847" y="398"/>
                  </a:lnTo>
                  <a:lnTo>
                    <a:pt x="843" y="399"/>
                  </a:lnTo>
                  <a:lnTo>
                    <a:pt x="841" y="399"/>
                  </a:lnTo>
                  <a:lnTo>
                    <a:pt x="839" y="401"/>
                  </a:lnTo>
                  <a:lnTo>
                    <a:pt x="836" y="401"/>
                  </a:lnTo>
                  <a:lnTo>
                    <a:pt x="832" y="401"/>
                  </a:lnTo>
                  <a:lnTo>
                    <a:pt x="832" y="403"/>
                  </a:lnTo>
                  <a:lnTo>
                    <a:pt x="830" y="403"/>
                  </a:lnTo>
                  <a:lnTo>
                    <a:pt x="828" y="403"/>
                  </a:lnTo>
                  <a:lnTo>
                    <a:pt x="825" y="401"/>
                  </a:lnTo>
                  <a:lnTo>
                    <a:pt x="823" y="401"/>
                  </a:lnTo>
                  <a:lnTo>
                    <a:pt x="821" y="399"/>
                  </a:lnTo>
                  <a:lnTo>
                    <a:pt x="819" y="394"/>
                  </a:lnTo>
                  <a:lnTo>
                    <a:pt x="818" y="394"/>
                  </a:lnTo>
                  <a:lnTo>
                    <a:pt x="816" y="396"/>
                  </a:lnTo>
                  <a:lnTo>
                    <a:pt x="814" y="394"/>
                  </a:lnTo>
                  <a:lnTo>
                    <a:pt x="812" y="394"/>
                  </a:lnTo>
                  <a:lnTo>
                    <a:pt x="812" y="392"/>
                  </a:lnTo>
                  <a:lnTo>
                    <a:pt x="810" y="390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7" y="392"/>
                  </a:lnTo>
                  <a:lnTo>
                    <a:pt x="805" y="392"/>
                  </a:lnTo>
                  <a:lnTo>
                    <a:pt x="805" y="390"/>
                  </a:lnTo>
                  <a:lnTo>
                    <a:pt x="803" y="392"/>
                  </a:lnTo>
                  <a:lnTo>
                    <a:pt x="801" y="392"/>
                  </a:lnTo>
                  <a:lnTo>
                    <a:pt x="799" y="394"/>
                  </a:lnTo>
                  <a:lnTo>
                    <a:pt x="799" y="392"/>
                  </a:lnTo>
                  <a:lnTo>
                    <a:pt x="797" y="390"/>
                  </a:lnTo>
                  <a:lnTo>
                    <a:pt x="797" y="396"/>
                  </a:lnTo>
                  <a:lnTo>
                    <a:pt x="792" y="403"/>
                  </a:lnTo>
                  <a:lnTo>
                    <a:pt x="788" y="408"/>
                  </a:lnTo>
                  <a:lnTo>
                    <a:pt x="783" y="414"/>
                  </a:lnTo>
                  <a:lnTo>
                    <a:pt x="781" y="421"/>
                  </a:lnTo>
                  <a:lnTo>
                    <a:pt x="779" y="421"/>
                  </a:lnTo>
                  <a:lnTo>
                    <a:pt x="776" y="429"/>
                  </a:lnTo>
                  <a:lnTo>
                    <a:pt x="772" y="434"/>
                  </a:lnTo>
                  <a:lnTo>
                    <a:pt x="768" y="438"/>
                  </a:lnTo>
                  <a:lnTo>
                    <a:pt x="765" y="439"/>
                  </a:lnTo>
                  <a:lnTo>
                    <a:pt x="761" y="439"/>
                  </a:lnTo>
                  <a:lnTo>
                    <a:pt x="756" y="438"/>
                  </a:lnTo>
                  <a:lnTo>
                    <a:pt x="750" y="434"/>
                  </a:lnTo>
                  <a:lnTo>
                    <a:pt x="743" y="434"/>
                  </a:lnTo>
                  <a:lnTo>
                    <a:pt x="734" y="434"/>
                  </a:lnTo>
                  <a:lnTo>
                    <a:pt x="726" y="432"/>
                  </a:lnTo>
                  <a:lnTo>
                    <a:pt x="717" y="432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8" y="430"/>
                  </a:lnTo>
                  <a:lnTo>
                    <a:pt x="701" y="434"/>
                  </a:lnTo>
                  <a:lnTo>
                    <a:pt x="699" y="432"/>
                  </a:lnTo>
                  <a:lnTo>
                    <a:pt x="694" y="432"/>
                  </a:lnTo>
                  <a:lnTo>
                    <a:pt x="692" y="432"/>
                  </a:lnTo>
                  <a:lnTo>
                    <a:pt x="690" y="432"/>
                  </a:lnTo>
                  <a:lnTo>
                    <a:pt x="685" y="432"/>
                  </a:lnTo>
                  <a:lnTo>
                    <a:pt x="681" y="432"/>
                  </a:lnTo>
                  <a:lnTo>
                    <a:pt x="679" y="432"/>
                  </a:lnTo>
                  <a:lnTo>
                    <a:pt x="677" y="430"/>
                  </a:lnTo>
                  <a:lnTo>
                    <a:pt x="676" y="430"/>
                  </a:lnTo>
                  <a:lnTo>
                    <a:pt x="674" y="432"/>
                  </a:lnTo>
                  <a:lnTo>
                    <a:pt x="670" y="436"/>
                  </a:lnTo>
                  <a:lnTo>
                    <a:pt x="666" y="438"/>
                  </a:lnTo>
                  <a:lnTo>
                    <a:pt x="661" y="439"/>
                  </a:lnTo>
                  <a:lnTo>
                    <a:pt x="655" y="441"/>
                  </a:lnTo>
                  <a:lnTo>
                    <a:pt x="650" y="441"/>
                  </a:lnTo>
                  <a:lnTo>
                    <a:pt x="643" y="439"/>
                  </a:lnTo>
                  <a:lnTo>
                    <a:pt x="641" y="438"/>
                  </a:lnTo>
                  <a:lnTo>
                    <a:pt x="632" y="436"/>
                  </a:lnTo>
                  <a:lnTo>
                    <a:pt x="626" y="436"/>
                  </a:lnTo>
                  <a:lnTo>
                    <a:pt x="617" y="438"/>
                  </a:lnTo>
                  <a:lnTo>
                    <a:pt x="608" y="441"/>
                  </a:lnTo>
                  <a:lnTo>
                    <a:pt x="599" y="443"/>
                  </a:lnTo>
                  <a:lnTo>
                    <a:pt x="586" y="447"/>
                  </a:lnTo>
                  <a:lnTo>
                    <a:pt x="577" y="447"/>
                  </a:lnTo>
                  <a:lnTo>
                    <a:pt x="566" y="447"/>
                  </a:lnTo>
                  <a:lnTo>
                    <a:pt x="557" y="449"/>
                  </a:lnTo>
                  <a:lnTo>
                    <a:pt x="555" y="445"/>
                  </a:lnTo>
                  <a:lnTo>
                    <a:pt x="554" y="443"/>
                  </a:lnTo>
                  <a:lnTo>
                    <a:pt x="552" y="441"/>
                  </a:lnTo>
                  <a:lnTo>
                    <a:pt x="544" y="441"/>
                  </a:lnTo>
                  <a:lnTo>
                    <a:pt x="541" y="441"/>
                  </a:lnTo>
                  <a:lnTo>
                    <a:pt x="539" y="441"/>
                  </a:lnTo>
                  <a:lnTo>
                    <a:pt x="535" y="439"/>
                  </a:lnTo>
                  <a:lnTo>
                    <a:pt x="532" y="441"/>
                  </a:lnTo>
                  <a:lnTo>
                    <a:pt x="528" y="441"/>
                  </a:lnTo>
                  <a:lnTo>
                    <a:pt x="524" y="441"/>
                  </a:lnTo>
                  <a:lnTo>
                    <a:pt x="523" y="443"/>
                  </a:lnTo>
                  <a:lnTo>
                    <a:pt x="521" y="443"/>
                  </a:lnTo>
                  <a:lnTo>
                    <a:pt x="515" y="447"/>
                  </a:lnTo>
                  <a:lnTo>
                    <a:pt x="508" y="449"/>
                  </a:lnTo>
                  <a:lnTo>
                    <a:pt x="504" y="449"/>
                  </a:lnTo>
                  <a:lnTo>
                    <a:pt x="495" y="450"/>
                  </a:lnTo>
                  <a:lnTo>
                    <a:pt x="484" y="450"/>
                  </a:lnTo>
                  <a:lnTo>
                    <a:pt x="475" y="450"/>
                  </a:lnTo>
                  <a:lnTo>
                    <a:pt x="464" y="450"/>
                  </a:lnTo>
                  <a:lnTo>
                    <a:pt x="461" y="449"/>
                  </a:lnTo>
                  <a:lnTo>
                    <a:pt x="446" y="449"/>
                  </a:lnTo>
                  <a:lnTo>
                    <a:pt x="433" y="449"/>
                  </a:lnTo>
                  <a:lnTo>
                    <a:pt x="424" y="449"/>
                  </a:lnTo>
                  <a:lnTo>
                    <a:pt x="406" y="450"/>
                  </a:lnTo>
                  <a:lnTo>
                    <a:pt x="404" y="447"/>
                  </a:lnTo>
                  <a:lnTo>
                    <a:pt x="393" y="430"/>
                  </a:lnTo>
                  <a:lnTo>
                    <a:pt x="388" y="436"/>
                  </a:lnTo>
                  <a:lnTo>
                    <a:pt x="388" y="432"/>
                  </a:lnTo>
                  <a:lnTo>
                    <a:pt x="393" y="429"/>
                  </a:lnTo>
                  <a:lnTo>
                    <a:pt x="402" y="427"/>
                  </a:lnTo>
                  <a:lnTo>
                    <a:pt x="402" y="421"/>
                  </a:lnTo>
                  <a:lnTo>
                    <a:pt x="401" y="410"/>
                  </a:lnTo>
                  <a:lnTo>
                    <a:pt x="402" y="407"/>
                  </a:lnTo>
                  <a:lnTo>
                    <a:pt x="404" y="398"/>
                  </a:lnTo>
                  <a:lnTo>
                    <a:pt x="404" y="390"/>
                  </a:lnTo>
                  <a:lnTo>
                    <a:pt x="412" y="385"/>
                  </a:lnTo>
                  <a:lnTo>
                    <a:pt x="413" y="383"/>
                  </a:lnTo>
                  <a:lnTo>
                    <a:pt x="419" y="381"/>
                  </a:lnTo>
                  <a:lnTo>
                    <a:pt x="421" y="379"/>
                  </a:lnTo>
                  <a:lnTo>
                    <a:pt x="426" y="379"/>
                  </a:lnTo>
                  <a:lnTo>
                    <a:pt x="428" y="381"/>
                  </a:lnTo>
                  <a:lnTo>
                    <a:pt x="428" y="383"/>
                  </a:lnTo>
                  <a:lnTo>
                    <a:pt x="432" y="372"/>
                  </a:lnTo>
                  <a:lnTo>
                    <a:pt x="433" y="367"/>
                  </a:lnTo>
                  <a:lnTo>
                    <a:pt x="433" y="363"/>
                  </a:lnTo>
                  <a:lnTo>
                    <a:pt x="428" y="363"/>
                  </a:lnTo>
                  <a:lnTo>
                    <a:pt x="428" y="361"/>
                  </a:lnTo>
                  <a:lnTo>
                    <a:pt x="424" y="361"/>
                  </a:lnTo>
                  <a:lnTo>
                    <a:pt x="424" y="359"/>
                  </a:lnTo>
                  <a:lnTo>
                    <a:pt x="424" y="357"/>
                  </a:lnTo>
                  <a:lnTo>
                    <a:pt x="422" y="357"/>
                  </a:lnTo>
                  <a:lnTo>
                    <a:pt x="422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5" y="357"/>
                  </a:lnTo>
                  <a:lnTo>
                    <a:pt x="413" y="356"/>
                  </a:lnTo>
                  <a:lnTo>
                    <a:pt x="412" y="354"/>
                  </a:lnTo>
                  <a:lnTo>
                    <a:pt x="410" y="352"/>
                  </a:lnTo>
                  <a:lnTo>
                    <a:pt x="406" y="352"/>
                  </a:lnTo>
                  <a:lnTo>
                    <a:pt x="404" y="352"/>
                  </a:lnTo>
                  <a:lnTo>
                    <a:pt x="402" y="352"/>
                  </a:lnTo>
                  <a:lnTo>
                    <a:pt x="401" y="352"/>
                  </a:lnTo>
                  <a:lnTo>
                    <a:pt x="397" y="352"/>
                  </a:lnTo>
                  <a:lnTo>
                    <a:pt x="397" y="348"/>
                  </a:lnTo>
                  <a:lnTo>
                    <a:pt x="397" y="341"/>
                  </a:lnTo>
                  <a:lnTo>
                    <a:pt x="397" y="337"/>
                  </a:lnTo>
                  <a:lnTo>
                    <a:pt x="391" y="334"/>
                  </a:lnTo>
                  <a:lnTo>
                    <a:pt x="382" y="334"/>
                  </a:lnTo>
                  <a:lnTo>
                    <a:pt x="375" y="334"/>
                  </a:lnTo>
                  <a:lnTo>
                    <a:pt x="373" y="334"/>
                  </a:lnTo>
                  <a:lnTo>
                    <a:pt x="371" y="334"/>
                  </a:lnTo>
                  <a:lnTo>
                    <a:pt x="368" y="330"/>
                  </a:lnTo>
                  <a:lnTo>
                    <a:pt x="368" y="328"/>
                  </a:lnTo>
                  <a:lnTo>
                    <a:pt x="368" y="327"/>
                  </a:lnTo>
                  <a:lnTo>
                    <a:pt x="364" y="325"/>
                  </a:lnTo>
                  <a:lnTo>
                    <a:pt x="362" y="325"/>
                  </a:lnTo>
                  <a:lnTo>
                    <a:pt x="362" y="323"/>
                  </a:lnTo>
                  <a:lnTo>
                    <a:pt x="362" y="319"/>
                  </a:lnTo>
                  <a:lnTo>
                    <a:pt x="361" y="316"/>
                  </a:lnTo>
                  <a:lnTo>
                    <a:pt x="361" y="314"/>
                  </a:lnTo>
                  <a:lnTo>
                    <a:pt x="362" y="312"/>
                  </a:lnTo>
                  <a:lnTo>
                    <a:pt x="361" y="310"/>
                  </a:lnTo>
                  <a:lnTo>
                    <a:pt x="361" y="306"/>
                  </a:lnTo>
                  <a:lnTo>
                    <a:pt x="364" y="303"/>
                  </a:lnTo>
                  <a:lnTo>
                    <a:pt x="364" y="299"/>
                  </a:lnTo>
                  <a:lnTo>
                    <a:pt x="361" y="299"/>
                  </a:lnTo>
                  <a:lnTo>
                    <a:pt x="361" y="297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5" y="297"/>
                  </a:lnTo>
                  <a:lnTo>
                    <a:pt x="353" y="299"/>
                  </a:lnTo>
                  <a:lnTo>
                    <a:pt x="351" y="299"/>
                  </a:lnTo>
                  <a:lnTo>
                    <a:pt x="350" y="297"/>
                  </a:lnTo>
                  <a:lnTo>
                    <a:pt x="348" y="299"/>
                  </a:lnTo>
                  <a:lnTo>
                    <a:pt x="344" y="299"/>
                  </a:lnTo>
                  <a:lnTo>
                    <a:pt x="342" y="299"/>
                  </a:lnTo>
                  <a:lnTo>
                    <a:pt x="339" y="301"/>
                  </a:lnTo>
                  <a:lnTo>
                    <a:pt x="335" y="301"/>
                  </a:lnTo>
                  <a:lnTo>
                    <a:pt x="333" y="299"/>
                  </a:lnTo>
                  <a:lnTo>
                    <a:pt x="331" y="299"/>
                  </a:lnTo>
                  <a:lnTo>
                    <a:pt x="326" y="299"/>
                  </a:lnTo>
                  <a:lnTo>
                    <a:pt x="320" y="299"/>
                  </a:lnTo>
                  <a:lnTo>
                    <a:pt x="319" y="297"/>
                  </a:lnTo>
                  <a:lnTo>
                    <a:pt x="319" y="296"/>
                  </a:lnTo>
                  <a:lnTo>
                    <a:pt x="317" y="296"/>
                  </a:lnTo>
                  <a:lnTo>
                    <a:pt x="313" y="292"/>
                  </a:lnTo>
                  <a:lnTo>
                    <a:pt x="306" y="286"/>
                  </a:lnTo>
                  <a:lnTo>
                    <a:pt x="291" y="288"/>
                  </a:lnTo>
                  <a:lnTo>
                    <a:pt x="277" y="290"/>
                  </a:lnTo>
                  <a:lnTo>
                    <a:pt x="268" y="296"/>
                  </a:lnTo>
                  <a:lnTo>
                    <a:pt x="253" y="290"/>
                  </a:lnTo>
                  <a:lnTo>
                    <a:pt x="251" y="288"/>
                  </a:lnTo>
                  <a:lnTo>
                    <a:pt x="249" y="288"/>
                  </a:lnTo>
                  <a:lnTo>
                    <a:pt x="249" y="286"/>
                  </a:lnTo>
                  <a:lnTo>
                    <a:pt x="249" y="285"/>
                  </a:lnTo>
                  <a:lnTo>
                    <a:pt x="248" y="283"/>
                  </a:lnTo>
                  <a:lnTo>
                    <a:pt x="246" y="281"/>
                  </a:lnTo>
                  <a:lnTo>
                    <a:pt x="244" y="281"/>
                  </a:lnTo>
                  <a:lnTo>
                    <a:pt x="242" y="281"/>
                  </a:lnTo>
                  <a:lnTo>
                    <a:pt x="240" y="281"/>
                  </a:lnTo>
                  <a:lnTo>
                    <a:pt x="237" y="283"/>
                  </a:lnTo>
                  <a:lnTo>
                    <a:pt x="235" y="285"/>
                  </a:lnTo>
                  <a:lnTo>
                    <a:pt x="233" y="285"/>
                  </a:lnTo>
                  <a:lnTo>
                    <a:pt x="231" y="285"/>
                  </a:lnTo>
                  <a:lnTo>
                    <a:pt x="231" y="286"/>
                  </a:lnTo>
                  <a:lnTo>
                    <a:pt x="229" y="286"/>
                  </a:lnTo>
                  <a:lnTo>
                    <a:pt x="228" y="288"/>
                  </a:lnTo>
                  <a:lnTo>
                    <a:pt x="224" y="288"/>
                  </a:lnTo>
                  <a:lnTo>
                    <a:pt x="217" y="285"/>
                  </a:lnTo>
                  <a:lnTo>
                    <a:pt x="209" y="281"/>
                  </a:lnTo>
                  <a:lnTo>
                    <a:pt x="208" y="279"/>
                  </a:lnTo>
                  <a:lnTo>
                    <a:pt x="202" y="276"/>
                  </a:lnTo>
                  <a:lnTo>
                    <a:pt x="200" y="277"/>
                  </a:lnTo>
                  <a:lnTo>
                    <a:pt x="198" y="281"/>
                  </a:lnTo>
                  <a:lnTo>
                    <a:pt x="195" y="281"/>
                  </a:lnTo>
                  <a:lnTo>
                    <a:pt x="197" y="290"/>
                  </a:lnTo>
                  <a:lnTo>
                    <a:pt x="195" y="292"/>
                  </a:lnTo>
                  <a:lnTo>
                    <a:pt x="195" y="297"/>
                  </a:lnTo>
                  <a:lnTo>
                    <a:pt x="195" y="299"/>
                  </a:lnTo>
                  <a:lnTo>
                    <a:pt x="193" y="301"/>
                  </a:lnTo>
                  <a:lnTo>
                    <a:pt x="193" y="306"/>
                  </a:lnTo>
                  <a:lnTo>
                    <a:pt x="195" y="312"/>
                  </a:lnTo>
                  <a:lnTo>
                    <a:pt x="195" y="317"/>
                  </a:lnTo>
                  <a:lnTo>
                    <a:pt x="197" y="325"/>
                  </a:lnTo>
                  <a:lnTo>
                    <a:pt x="195" y="330"/>
                  </a:lnTo>
                  <a:lnTo>
                    <a:pt x="191" y="336"/>
                  </a:lnTo>
                  <a:lnTo>
                    <a:pt x="186" y="339"/>
                  </a:lnTo>
                  <a:lnTo>
                    <a:pt x="180" y="337"/>
                  </a:lnTo>
                  <a:lnTo>
                    <a:pt x="177" y="336"/>
                  </a:lnTo>
                  <a:lnTo>
                    <a:pt x="173" y="330"/>
                  </a:lnTo>
                  <a:lnTo>
                    <a:pt x="164" y="323"/>
                  </a:lnTo>
                  <a:lnTo>
                    <a:pt x="160" y="319"/>
                  </a:lnTo>
                  <a:lnTo>
                    <a:pt x="155" y="316"/>
                  </a:lnTo>
                  <a:lnTo>
                    <a:pt x="147" y="310"/>
                  </a:lnTo>
                  <a:lnTo>
                    <a:pt x="144" y="305"/>
                  </a:lnTo>
                  <a:lnTo>
                    <a:pt x="140" y="299"/>
                  </a:lnTo>
                  <a:lnTo>
                    <a:pt x="131" y="297"/>
                  </a:lnTo>
                  <a:lnTo>
                    <a:pt x="122" y="301"/>
                  </a:lnTo>
                  <a:lnTo>
                    <a:pt x="118" y="305"/>
                  </a:lnTo>
                  <a:lnTo>
                    <a:pt x="113" y="308"/>
                  </a:lnTo>
                  <a:lnTo>
                    <a:pt x="106" y="308"/>
                  </a:lnTo>
                  <a:lnTo>
                    <a:pt x="86" y="306"/>
                  </a:lnTo>
                  <a:lnTo>
                    <a:pt x="76" y="306"/>
                  </a:lnTo>
                  <a:lnTo>
                    <a:pt x="71" y="303"/>
                  </a:lnTo>
                  <a:lnTo>
                    <a:pt x="66" y="299"/>
                  </a:lnTo>
                  <a:lnTo>
                    <a:pt x="60" y="297"/>
                  </a:lnTo>
                  <a:lnTo>
                    <a:pt x="55" y="297"/>
                  </a:lnTo>
                  <a:lnTo>
                    <a:pt x="49" y="297"/>
                  </a:lnTo>
                  <a:lnTo>
                    <a:pt x="42" y="294"/>
                  </a:lnTo>
                  <a:lnTo>
                    <a:pt x="38" y="294"/>
                  </a:lnTo>
                  <a:lnTo>
                    <a:pt x="31" y="297"/>
                  </a:lnTo>
                  <a:lnTo>
                    <a:pt x="22" y="301"/>
                  </a:lnTo>
                  <a:lnTo>
                    <a:pt x="16" y="305"/>
                  </a:lnTo>
                  <a:lnTo>
                    <a:pt x="11" y="303"/>
                  </a:lnTo>
                  <a:lnTo>
                    <a:pt x="4" y="297"/>
                  </a:lnTo>
                  <a:lnTo>
                    <a:pt x="0" y="292"/>
                  </a:lnTo>
                  <a:lnTo>
                    <a:pt x="2" y="268"/>
                  </a:lnTo>
                  <a:lnTo>
                    <a:pt x="2" y="261"/>
                  </a:lnTo>
                  <a:lnTo>
                    <a:pt x="7" y="259"/>
                  </a:lnTo>
                  <a:lnTo>
                    <a:pt x="9" y="254"/>
                  </a:lnTo>
                  <a:lnTo>
                    <a:pt x="7" y="248"/>
                  </a:lnTo>
                  <a:lnTo>
                    <a:pt x="9" y="241"/>
                  </a:lnTo>
                  <a:lnTo>
                    <a:pt x="9" y="239"/>
                  </a:lnTo>
                  <a:lnTo>
                    <a:pt x="15" y="234"/>
                  </a:lnTo>
                  <a:lnTo>
                    <a:pt x="22" y="230"/>
                  </a:lnTo>
                  <a:lnTo>
                    <a:pt x="26" y="228"/>
                  </a:lnTo>
                  <a:lnTo>
                    <a:pt x="24" y="223"/>
                  </a:lnTo>
                  <a:lnTo>
                    <a:pt x="26" y="217"/>
                  </a:lnTo>
                  <a:lnTo>
                    <a:pt x="38" y="214"/>
                  </a:lnTo>
                  <a:lnTo>
                    <a:pt x="46" y="208"/>
                  </a:lnTo>
                  <a:lnTo>
                    <a:pt x="51" y="204"/>
                  </a:lnTo>
                  <a:lnTo>
                    <a:pt x="55" y="203"/>
                  </a:lnTo>
                  <a:lnTo>
                    <a:pt x="56" y="203"/>
                  </a:lnTo>
                  <a:lnTo>
                    <a:pt x="60" y="201"/>
                  </a:lnTo>
                  <a:lnTo>
                    <a:pt x="67" y="195"/>
                  </a:lnTo>
                  <a:lnTo>
                    <a:pt x="69" y="192"/>
                  </a:lnTo>
                  <a:lnTo>
                    <a:pt x="75" y="190"/>
                  </a:lnTo>
                  <a:lnTo>
                    <a:pt x="76" y="184"/>
                  </a:lnTo>
                  <a:lnTo>
                    <a:pt x="75" y="181"/>
                  </a:lnTo>
                  <a:lnTo>
                    <a:pt x="69" y="177"/>
                  </a:lnTo>
                  <a:lnTo>
                    <a:pt x="67" y="175"/>
                  </a:lnTo>
                  <a:lnTo>
                    <a:pt x="64" y="175"/>
                  </a:lnTo>
                  <a:lnTo>
                    <a:pt x="56" y="174"/>
                  </a:lnTo>
                  <a:lnTo>
                    <a:pt x="55" y="174"/>
                  </a:lnTo>
                  <a:lnTo>
                    <a:pt x="51" y="172"/>
                  </a:lnTo>
                  <a:lnTo>
                    <a:pt x="42" y="168"/>
                  </a:lnTo>
                  <a:lnTo>
                    <a:pt x="33" y="166"/>
                  </a:lnTo>
                  <a:lnTo>
                    <a:pt x="27" y="164"/>
                  </a:lnTo>
                  <a:lnTo>
                    <a:pt x="24" y="163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5" y="139"/>
                  </a:lnTo>
                  <a:lnTo>
                    <a:pt x="40" y="135"/>
                  </a:lnTo>
                  <a:lnTo>
                    <a:pt x="44" y="130"/>
                  </a:lnTo>
                  <a:lnTo>
                    <a:pt x="47" y="124"/>
                  </a:lnTo>
                  <a:lnTo>
                    <a:pt x="51" y="123"/>
                  </a:lnTo>
                  <a:lnTo>
                    <a:pt x="55" y="121"/>
                  </a:lnTo>
                  <a:lnTo>
                    <a:pt x="62" y="117"/>
                  </a:lnTo>
                  <a:lnTo>
                    <a:pt x="66" y="113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71" y="102"/>
                  </a:lnTo>
                  <a:lnTo>
                    <a:pt x="75" y="97"/>
                  </a:lnTo>
                  <a:lnTo>
                    <a:pt x="76" y="92"/>
                  </a:lnTo>
                  <a:lnTo>
                    <a:pt x="82" y="88"/>
                  </a:lnTo>
                  <a:lnTo>
                    <a:pt x="87" y="82"/>
                  </a:lnTo>
                  <a:lnTo>
                    <a:pt x="87" y="79"/>
                  </a:lnTo>
                  <a:lnTo>
                    <a:pt x="82" y="77"/>
                  </a:lnTo>
                  <a:lnTo>
                    <a:pt x="80" y="73"/>
                  </a:lnTo>
                  <a:lnTo>
                    <a:pt x="84" y="72"/>
                  </a:lnTo>
                  <a:lnTo>
                    <a:pt x="86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97" y="66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6" y="59"/>
                  </a:lnTo>
                  <a:lnTo>
                    <a:pt x="100" y="51"/>
                  </a:lnTo>
                  <a:lnTo>
                    <a:pt x="98" y="50"/>
                  </a:lnTo>
                  <a:lnTo>
                    <a:pt x="95" y="50"/>
                  </a:lnTo>
                  <a:lnTo>
                    <a:pt x="100" y="42"/>
                  </a:lnTo>
                  <a:lnTo>
                    <a:pt x="104" y="42"/>
                  </a:lnTo>
                  <a:lnTo>
                    <a:pt x="106" y="35"/>
                  </a:lnTo>
                  <a:lnTo>
                    <a:pt x="109" y="31"/>
                  </a:lnTo>
                  <a:lnTo>
                    <a:pt x="113" y="31"/>
                  </a:lnTo>
                  <a:lnTo>
                    <a:pt x="127" y="22"/>
                  </a:lnTo>
                  <a:lnTo>
                    <a:pt x="140" y="22"/>
                  </a:lnTo>
                  <a:lnTo>
                    <a:pt x="140" y="21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73" y="22"/>
                  </a:lnTo>
                  <a:lnTo>
                    <a:pt x="175" y="22"/>
                  </a:lnTo>
                  <a:lnTo>
                    <a:pt x="178" y="22"/>
                  </a:lnTo>
                  <a:lnTo>
                    <a:pt x="180" y="24"/>
                  </a:lnTo>
                  <a:lnTo>
                    <a:pt x="189" y="26"/>
                  </a:lnTo>
                  <a:lnTo>
                    <a:pt x="191" y="28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217" y="30"/>
                  </a:lnTo>
                  <a:lnTo>
                    <a:pt x="219" y="31"/>
                  </a:lnTo>
                  <a:lnTo>
                    <a:pt x="220" y="30"/>
                  </a:lnTo>
                  <a:lnTo>
                    <a:pt x="224" y="30"/>
                  </a:lnTo>
                  <a:lnTo>
                    <a:pt x="226" y="28"/>
                  </a:lnTo>
                  <a:lnTo>
                    <a:pt x="229" y="28"/>
                  </a:lnTo>
                  <a:lnTo>
                    <a:pt x="237" y="22"/>
                  </a:lnTo>
                  <a:lnTo>
                    <a:pt x="240" y="22"/>
                  </a:lnTo>
                  <a:lnTo>
                    <a:pt x="248" y="19"/>
                  </a:lnTo>
                  <a:lnTo>
                    <a:pt x="253" y="15"/>
                  </a:lnTo>
                  <a:lnTo>
                    <a:pt x="257" y="15"/>
                  </a:lnTo>
                  <a:lnTo>
                    <a:pt x="260" y="13"/>
                  </a:lnTo>
                  <a:lnTo>
                    <a:pt x="271" y="11"/>
                  </a:lnTo>
                  <a:lnTo>
                    <a:pt x="273" y="10"/>
                  </a:lnTo>
                  <a:lnTo>
                    <a:pt x="282" y="10"/>
                  </a:lnTo>
                  <a:lnTo>
                    <a:pt x="284" y="8"/>
                  </a:lnTo>
                  <a:lnTo>
                    <a:pt x="295" y="8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2" y="8"/>
                  </a:lnTo>
                  <a:lnTo>
                    <a:pt x="310" y="8"/>
                  </a:lnTo>
                  <a:lnTo>
                    <a:pt x="310" y="6"/>
                  </a:lnTo>
                  <a:lnTo>
                    <a:pt x="319" y="6"/>
                  </a:lnTo>
                  <a:lnTo>
                    <a:pt x="320" y="6"/>
                  </a:lnTo>
                  <a:lnTo>
                    <a:pt x="328" y="6"/>
                  </a:lnTo>
                  <a:lnTo>
                    <a:pt x="330" y="4"/>
                  </a:lnTo>
                  <a:lnTo>
                    <a:pt x="342" y="4"/>
                  </a:lnTo>
                  <a:lnTo>
                    <a:pt x="344" y="2"/>
                  </a:lnTo>
                  <a:lnTo>
                    <a:pt x="357" y="2"/>
                  </a:lnTo>
                  <a:lnTo>
                    <a:pt x="359" y="0"/>
                  </a:lnTo>
                  <a:lnTo>
                    <a:pt x="371" y="0"/>
                  </a:lnTo>
                  <a:lnTo>
                    <a:pt x="373" y="2"/>
                  </a:lnTo>
                  <a:lnTo>
                    <a:pt x="379" y="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8" name="Freeform 160"/>
            <p:cNvSpPr>
              <a:spLocks/>
            </p:cNvSpPr>
            <p:nvPr/>
          </p:nvSpPr>
          <p:spPr bwMode="auto">
            <a:xfrm>
              <a:off x="2786" y="3486"/>
              <a:ext cx="9" cy="9"/>
            </a:xfrm>
            <a:custGeom>
              <a:avLst/>
              <a:gdLst>
                <a:gd name="T0" fmla="*/ 9 w 9"/>
                <a:gd name="T1" fmla="*/ 9 h 9"/>
                <a:gd name="T2" fmla="*/ 6 w 9"/>
                <a:gd name="T3" fmla="*/ 9 h 9"/>
                <a:gd name="T4" fmla="*/ 0 w 9"/>
                <a:gd name="T5" fmla="*/ 3 h 9"/>
                <a:gd name="T6" fmla="*/ 0 w 9"/>
                <a:gd name="T7" fmla="*/ 2 h 9"/>
                <a:gd name="T8" fmla="*/ 4 w 9"/>
                <a:gd name="T9" fmla="*/ 0 h 9"/>
                <a:gd name="T10" fmla="*/ 7 w 9"/>
                <a:gd name="T11" fmla="*/ 3 h 9"/>
                <a:gd name="T12" fmla="*/ 9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6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7" y="3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9" name="Freeform 161"/>
            <p:cNvSpPr>
              <a:spLocks/>
            </p:cNvSpPr>
            <p:nvPr/>
          </p:nvSpPr>
          <p:spPr bwMode="auto">
            <a:xfrm>
              <a:off x="2762" y="3471"/>
              <a:ext cx="10" cy="9"/>
            </a:xfrm>
            <a:custGeom>
              <a:avLst/>
              <a:gdLst>
                <a:gd name="T0" fmla="*/ 8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4 h 9"/>
                <a:gd name="T10" fmla="*/ 2 w 10"/>
                <a:gd name="T11" fmla="*/ 2 h 9"/>
                <a:gd name="T12" fmla="*/ 6 w 10"/>
                <a:gd name="T13" fmla="*/ 0 h 9"/>
                <a:gd name="T14" fmla="*/ 10 w 10"/>
                <a:gd name="T15" fmla="*/ 2 h 9"/>
                <a:gd name="T16" fmla="*/ 8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0" name="Freeform 162"/>
            <p:cNvSpPr>
              <a:spLocks/>
            </p:cNvSpPr>
            <p:nvPr/>
          </p:nvSpPr>
          <p:spPr bwMode="auto">
            <a:xfrm>
              <a:off x="2770" y="3451"/>
              <a:ext cx="18" cy="13"/>
            </a:xfrm>
            <a:custGeom>
              <a:avLst/>
              <a:gdLst>
                <a:gd name="T0" fmla="*/ 3 w 18"/>
                <a:gd name="T1" fmla="*/ 0 h 13"/>
                <a:gd name="T2" fmla="*/ 5 w 18"/>
                <a:gd name="T3" fmla="*/ 4 h 13"/>
                <a:gd name="T4" fmla="*/ 9 w 18"/>
                <a:gd name="T5" fmla="*/ 4 h 13"/>
                <a:gd name="T6" fmla="*/ 14 w 18"/>
                <a:gd name="T7" fmla="*/ 7 h 13"/>
                <a:gd name="T8" fmla="*/ 16 w 18"/>
                <a:gd name="T9" fmla="*/ 7 h 13"/>
                <a:gd name="T10" fmla="*/ 18 w 18"/>
                <a:gd name="T11" fmla="*/ 9 h 13"/>
                <a:gd name="T12" fmla="*/ 18 w 18"/>
                <a:gd name="T13" fmla="*/ 13 h 13"/>
                <a:gd name="T14" fmla="*/ 14 w 18"/>
                <a:gd name="T15" fmla="*/ 13 h 13"/>
                <a:gd name="T16" fmla="*/ 11 w 18"/>
                <a:gd name="T17" fmla="*/ 9 h 13"/>
                <a:gd name="T18" fmla="*/ 5 w 18"/>
                <a:gd name="T19" fmla="*/ 9 h 13"/>
                <a:gd name="T20" fmla="*/ 0 w 18"/>
                <a:gd name="T21" fmla="*/ 6 h 13"/>
                <a:gd name="T22" fmla="*/ 0 w 18"/>
                <a:gd name="T23" fmla="*/ 2 h 13"/>
                <a:gd name="T24" fmla="*/ 3 w 18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">
                  <a:moveTo>
                    <a:pt x="3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4" y="13"/>
                  </a:lnTo>
                  <a:lnTo>
                    <a:pt x="11" y="9"/>
                  </a:lnTo>
                  <a:lnTo>
                    <a:pt x="5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1" name="Freeform 163"/>
            <p:cNvSpPr>
              <a:spLocks/>
            </p:cNvSpPr>
            <p:nvPr/>
          </p:nvSpPr>
          <p:spPr bwMode="auto">
            <a:xfrm>
              <a:off x="1894" y="3393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2" name="Freeform 164"/>
            <p:cNvSpPr>
              <a:spLocks/>
            </p:cNvSpPr>
            <p:nvPr/>
          </p:nvSpPr>
          <p:spPr bwMode="auto">
            <a:xfrm>
              <a:off x="1825" y="3391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3" name="Freeform 165"/>
            <p:cNvSpPr>
              <a:spLocks/>
            </p:cNvSpPr>
            <p:nvPr/>
          </p:nvSpPr>
          <p:spPr bwMode="auto">
            <a:xfrm>
              <a:off x="1918" y="338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4" name="Freeform 166"/>
            <p:cNvSpPr>
              <a:spLocks/>
            </p:cNvSpPr>
            <p:nvPr/>
          </p:nvSpPr>
          <p:spPr bwMode="auto">
            <a:xfrm>
              <a:off x="1925" y="3378"/>
              <a:ext cx="16" cy="9"/>
            </a:xfrm>
            <a:custGeom>
              <a:avLst/>
              <a:gdLst>
                <a:gd name="T0" fmla="*/ 16 w 16"/>
                <a:gd name="T1" fmla="*/ 6 h 9"/>
                <a:gd name="T2" fmla="*/ 14 w 16"/>
                <a:gd name="T3" fmla="*/ 9 h 9"/>
                <a:gd name="T4" fmla="*/ 13 w 16"/>
                <a:gd name="T5" fmla="*/ 8 h 9"/>
                <a:gd name="T6" fmla="*/ 9 w 16"/>
                <a:gd name="T7" fmla="*/ 8 h 9"/>
                <a:gd name="T8" fmla="*/ 7 w 16"/>
                <a:gd name="T9" fmla="*/ 9 h 9"/>
                <a:gd name="T10" fmla="*/ 5 w 16"/>
                <a:gd name="T11" fmla="*/ 6 h 9"/>
                <a:gd name="T12" fmla="*/ 4 w 16"/>
                <a:gd name="T13" fmla="*/ 6 h 9"/>
                <a:gd name="T14" fmla="*/ 2 w 16"/>
                <a:gd name="T15" fmla="*/ 8 h 9"/>
                <a:gd name="T16" fmla="*/ 0 w 16"/>
                <a:gd name="T17" fmla="*/ 8 h 9"/>
                <a:gd name="T18" fmla="*/ 5 w 16"/>
                <a:gd name="T19" fmla="*/ 0 h 9"/>
                <a:gd name="T20" fmla="*/ 13 w 16"/>
                <a:gd name="T21" fmla="*/ 2 h 9"/>
                <a:gd name="T22" fmla="*/ 16 w 16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6" y="6"/>
                  </a:moveTo>
                  <a:lnTo>
                    <a:pt x="14" y="9"/>
                  </a:lnTo>
                  <a:lnTo>
                    <a:pt x="13" y="8"/>
                  </a:lnTo>
                  <a:lnTo>
                    <a:pt x="9" y="8"/>
                  </a:lnTo>
                  <a:lnTo>
                    <a:pt x="7" y="9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6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5" name="Freeform 167"/>
            <p:cNvSpPr>
              <a:spLocks/>
            </p:cNvSpPr>
            <p:nvPr/>
          </p:nvSpPr>
          <p:spPr bwMode="auto">
            <a:xfrm>
              <a:off x="1963" y="3376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6" name="Freeform 168"/>
            <p:cNvSpPr>
              <a:spLocks/>
            </p:cNvSpPr>
            <p:nvPr/>
          </p:nvSpPr>
          <p:spPr bwMode="auto">
            <a:xfrm>
              <a:off x="1950" y="3375"/>
              <a:ext cx="11" cy="7"/>
            </a:xfrm>
            <a:custGeom>
              <a:avLst/>
              <a:gdLst>
                <a:gd name="T0" fmla="*/ 11 w 11"/>
                <a:gd name="T1" fmla="*/ 0 h 7"/>
                <a:gd name="T2" fmla="*/ 11 w 11"/>
                <a:gd name="T3" fmla="*/ 1 h 7"/>
                <a:gd name="T4" fmla="*/ 6 w 11"/>
                <a:gd name="T5" fmla="*/ 1 h 7"/>
                <a:gd name="T6" fmla="*/ 2 w 11"/>
                <a:gd name="T7" fmla="*/ 7 h 7"/>
                <a:gd name="T8" fmla="*/ 0 w 11"/>
                <a:gd name="T9" fmla="*/ 5 h 7"/>
                <a:gd name="T10" fmla="*/ 0 w 11"/>
                <a:gd name="T11" fmla="*/ 1 h 7"/>
                <a:gd name="T12" fmla="*/ 4 w 11"/>
                <a:gd name="T13" fmla="*/ 1 h 7"/>
                <a:gd name="T14" fmla="*/ 4 w 11"/>
                <a:gd name="T15" fmla="*/ 0 h 7"/>
                <a:gd name="T16" fmla="*/ 11 w 1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1"/>
                  </a:lnTo>
                  <a:lnTo>
                    <a:pt x="6" y="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7" name="Freeform 169"/>
            <p:cNvSpPr>
              <a:spLocks/>
            </p:cNvSpPr>
            <p:nvPr/>
          </p:nvSpPr>
          <p:spPr bwMode="auto">
            <a:xfrm>
              <a:off x="1970" y="3367"/>
              <a:ext cx="6" cy="6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6 h 6"/>
                <a:gd name="T4" fmla="*/ 0 w 6"/>
                <a:gd name="T5" fmla="*/ 4 h 6"/>
                <a:gd name="T6" fmla="*/ 2 w 6"/>
                <a:gd name="T7" fmla="*/ 4 h 6"/>
                <a:gd name="T8" fmla="*/ 2 w 6"/>
                <a:gd name="T9" fmla="*/ 2 h 6"/>
                <a:gd name="T10" fmla="*/ 2 w 6"/>
                <a:gd name="T11" fmla="*/ 0 h 6"/>
                <a:gd name="T12" fmla="*/ 6 w 6"/>
                <a:gd name="T13" fmla="*/ 0 h 6"/>
                <a:gd name="T14" fmla="*/ 6 w 6"/>
                <a:gd name="T15" fmla="*/ 2 h 6"/>
                <a:gd name="T16" fmla="*/ 6 w 6"/>
                <a:gd name="T17" fmla="*/ 4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8" name="Rectangle 170"/>
            <p:cNvSpPr>
              <a:spLocks noChangeArrowheads="1"/>
            </p:cNvSpPr>
            <p:nvPr/>
          </p:nvSpPr>
          <p:spPr bwMode="auto">
            <a:xfrm>
              <a:off x="1950" y="3366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09" name="Freeform 171"/>
            <p:cNvSpPr>
              <a:spLocks/>
            </p:cNvSpPr>
            <p:nvPr/>
          </p:nvSpPr>
          <p:spPr bwMode="auto">
            <a:xfrm>
              <a:off x="1969" y="3362"/>
              <a:ext cx="5" cy="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0 w 5"/>
                <a:gd name="T5" fmla="*/ 2 h 5"/>
                <a:gd name="T6" fmla="*/ 0 w 5"/>
                <a:gd name="T7" fmla="*/ 0 h 5"/>
                <a:gd name="T8" fmla="*/ 1 w 5"/>
                <a:gd name="T9" fmla="*/ 0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0" name="Freeform 172"/>
            <p:cNvSpPr>
              <a:spLocks/>
            </p:cNvSpPr>
            <p:nvPr/>
          </p:nvSpPr>
          <p:spPr bwMode="auto">
            <a:xfrm>
              <a:off x="1772" y="3358"/>
              <a:ext cx="29" cy="22"/>
            </a:xfrm>
            <a:custGeom>
              <a:avLst/>
              <a:gdLst>
                <a:gd name="T0" fmla="*/ 29 w 29"/>
                <a:gd name="T1" fmla="*/ 4 h 22"/>
                <a:gd name="T2" fmla="*/ 29 w 29"/>
                <a:gd name="T3" fmla="*/ 6 h 22"/>
                <a:gd name="T4" fmla="*/ 25 w 29"/>
                <a:gd name="T5" fmla="*/ 9 h 22"/>
                <a:gd name="T6" fmla="*/ 25 w 29"/>
                <a:gd name="T7" fmla="*/ 13 h 22"/>
                <a:gd name="T8" fmla="*/ 18 w 29"/>
                <a:gd name="T9" fmla="*/ 15 h 22"/>
                <a:gd name="T10" fmla="*/ 15 w 29"/>
                <a:gd name="T11" fmla="*/ 18 h 22"/>
                <a:gd name="T12" fmla="*/ 13 w 29"/>
                <a:gd name="T13" fmla="*/ 18 h 22"/>
                <a:gd name="T14" fmla="*/ 2 w 29"/>
                <a:gd name="T15" fmla="*/ 22 h 22"/>
                <a:gd name="T16" fmla="*/ 0 w 29"/>
                <a:gd name="T17" fmla="*/ 15 h 22"/>
                <a:gd name="T18" fmla="*/ 0 w 29"/>
                <a:gd name="T19" fmla="*/ 13 h 22"/>
                <a:gd name="T20" fmla="*/ 0 w 29"/>
                <a:gd name="T21" fmla="*/ 9 h 22"/>
                <a:gd name="T22" fmla="*/ 4 w 29"/>
                <a:gd name="T23" fmla="*/ 8 h 22"/>
                <a:gd name="T24" fmla="*/ 5 w 29"/>
                <a:gd name="T25" fmla="*/ 8 h 22"/>
                <a:gd name="T26" fmla="*/ 13 w 29"/>
                <a:gd name="T27" fmla="*/ 2 h 22"/>
                <a:gd name="T28" fmla="*/ 15 w 29"/>
                <a:gd name="T29" fmla="*/ 4 h 22"/>
                <a:gd name="T30" fmla="*/ 22 w 29"/>
                <a:gd name="T31" fmla="*/ 4 h 22"/>
                <a:gd name="T32" fmla="*/ 24 w 29"/>
                <a:gd name="T33" fmla="*/ 0 h 22"/>
                <a:gd name="T34" fmla="*/ 27 w 29"/>
                <a:gd name="T35" fmla="*/ 0 h 22"/>
                <a:gd name="T36" fmla="*/ 29 w 29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2">
                  <a:moveTo>
                    <a:pt x="29" y="4"/>
                  </a:moveTo>
                  <a:lnTo>
                    <a:pt x="29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1" name="Freeform 173"/>
            <p:cNvSpPr>
              <a:spLocks/>
            </p:cNvSpPr>
            <p:nvPr/>
          </p:nvSpPr>
          <p:spPr bwMode="auto">
            <a:xfrm>
              <a:off x="2003" y="3355"/>
              <a:ext cx="6" cy="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5 h 5"/>
                <a:gd name="T4" fmla="*/ 4 w 6"/>
                <a:gd name="T5" fmla="*/ 5 h 5"/>
                <a:gd name="T6" fmla="*/ 2 w 6"/>
                <a:gd name="T7" fmla="*/ 3 h 5"/>
                <a:gd name="T8" fmla="*/ 0 w 6"/>
                <a:gd name="T9" fmla="*/ 3 h 5"/>
                <a:gd name="T10" fmla="*/ 0 w 6"/>
                <a:gd name="T11" fmla="*/ 0 h 5"/>
                <a:gd name="T12" fmla="*/ 2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lnTo>
                    <a:pt x="6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2" name="Freeform 174"/>
            <p:cNvSpPr>
              <a:spLocks/>
            </p:cNvSpPr>
            <p:nvPr/>
          </p:nvSpPr>
          <p:spPr bwMode="auto">
            <a:xfrm>
              <a:off x="2010" y="3353"/>
              <a:ext cx="10" cy="7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7 h 7"/>
                <a:gd name="T4" fmla="*/ 2 w 10"/>
                <a:gd name="T5" fmla="*/ 7 h 7"/>
                <a:gd name="T6" fmla="*/ 2 w 10"/>
                <a:gd name="T7" fmla="*/ 3 h 7"/>
                <a:gd name="T8" fmla="*/ 0 w 10"/>
                <a:gd name="T9" fmla="*/ 2 h 7"/>
                <a:gd name="T10" fmla="*/ 2 w 10"/>
                <a:gd name="T11" fmla="*/ 0 h 7"/>
                <a:gd name="T12" fmla="*/ 2 w 10"/>
                <a:gd name="T13" fmla="*/ 2 h 7"/>
                <a:gd name="T14" fmla="*/ 10 w 10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lnTo>
                    <a:pt x="6" y="7"/>
                  </a:lnTo>
                  <a:lnTo>
                    <a:pt x="2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1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3" name="Freeform 175"/>
            <p:cNvSpPr>
              <a:spLocks/>
            </p:cNvSpPr>
            <p:nvPr/>
          </p:nvSpPr>
          <p:spPr bwMode="auto">
            <a:xfrm>
              <a:off x="1974" y="3345"/>
              <a:ext cx="27" cy="15"/>
            </a:xfrm>
            <a:custGeom>
              <a:avLst/>
              <a:gdLst>
                <a:gd name="T0" fmla="*/ 24 w 27"/>
                <a:gd name="T1" fmla="*/ 6 h 15"/>
                <a:gd name="T2" fmla="*/ 27 w 27"/>
                <a:gd name="T3" fmla="*/ 10 h 15"/>
                <a:gd name="T4" fmla="*/ 26 w 27"/>
                <a:gd name="T5" fmla="*/ 11 h 15"/>
                <a:gd name="T6" fmla="*/ 26 w 27"/>
                <a:gd name="T7" fmla="*/ 15 h 15"/>
                <a:gd name="T8" fmla="*/ 22 w 27"/>
                <a:gd name="T9" fmla="*/ 15 h 15"/>
                <a:gd name="T10" fmla="*/ 22 w 27"/>
                <a:gd name="T11" fmla="*/ 11 h 15"/>
                <a:gd name="T12" fmla="*/ 13 w 27"/>
                <a:gd name="T13" fmla="*/ 11 h 15"/>
                <a:gd name="T14" fmla="*/ 11 w 27"/>
                <a:gd name="T15" fmla="*/ 10 h 15"/>
                <a:gd name="T16" fmla="*/ 7 w 27"/>
                <a:gd name="T17" fmla="*/ 10 h 15"/>
                <a:gd name="T18" fmla="*/ 0 w 27"/>
                <a:gd name="T19" fmla="*/ 2 h 15"/>
                <a:gd name="T20" fmla="*/ 4 w 27"/>
                <a:gd name="T21" fmla="*/ 0 h 15"/>
                <a:gd name="T22" fmla="*/ 9 w 27"/>
                <a:gd name="T23" fmla="*/ 0 h 15"/>
                <a:gd name="T24" fmla="*/ 11 w 27"/>
                <a:gd name="T25" fmla="*/ 2 h 15"/>
                <a:gd name="T26" fmla="*/ 18 w 27"/>
                <a:gd name="T27" fmla="*/ 2 h 15"/>
                <a:gd name="T28" fmla="*/ 24 w 27"/>
                <a:gd name="T29" fmla="*/ 4 h 15"/>
                <a:gd name="T30" fmla="*/ 24 w 27"/>
                <a:gd name="T3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15">
                  <a:moveTo>
                    <a:pt x="24" y="6"/>
                  </a:moveTo>
                  <a:lnTo>
                    <a:pt x="27" y="10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1"/>
                  </a:lnTo>
                  <a:lnTo>
                    <a:pt x="13" y="11"/>
                  </a:lnTo>
                  <a:lnTo>
                    <a:pt x="11" y="10"/>
                  </a:lnTo>
                  <a:lnTo>
                    <a:pt x="7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4" name="Freeform 176"/>
            <p:cNvSpPr>
              <a:spLocks/>
            </p:cNvSpPr>
            <p:nvPr/>
          </p:nvSpPr>
          <p:spPr bwMode="auto">
            <a:xfrm>
              <a:off x="1777" y="3327"/>
              <a:ext cx="6" cy="8"/>
            </a:xfrm>
            <a:custGeom>
              <a:avLst/>
              <a:gdLst>
                <a:gd name="T0" fmla="*/ 4 w 6"/>
                <a:gd name="T1" fmla="*/ 6 h 8"/>
                <a:gd name="T2" fmla="*/ 4 w 6"/>
                <a:gd name="T3" fmla="*/ 8 h 8"/>
                <a:gd name="T4" fmla="*/ 2 w 6"/>
                <a:gd name="T5" fmla="*/ 8 h 8"/>
                <a:gd name="T6" fmla="*/ 2 w 6"/>
                <a:gd name="T7" fmla="*/ 4 h 8"/>
                <a:gd name="T8" fmla="*/ 0 w 6"/>
                <a:gd name="T9" fmla="*/ 2 h 8"/>
                <a:gd name="T10" fmla="*/ 2 w 6"/>
                <a:gd name="T11" fmla="*/ 0 h 8"/>
                <a:gd name="T12" fmla="*/ 4 w 6"/>
                <a:gd name="T13" fmla="*/ 2 h 8"/>
                <a:gd name="T14" fmla="*/ 6 w 6"/>
                <a:gd name="T15" fmla="*/ 2 h 8"/>
                <a:gd name="T16" fmla="*/ 6 w 6"/>
                <a:gd name="T17" fmla="*/ 4 h 8"/>
                <a:gd name="T18" fmla="*/ 4 w 6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1907" y="3316"/>
              <a:ext cx="62" cy="33"/>
            </a:xfrm>
            <a:custGeom>
              <a:avLst/>
              <a:gdLst>
                <a:gd name="T0" fmla="*/ 11 w 62"/>
                <a:gd name="T1" fmla="*/ 2 h 33"/>
                <a:gd name="T2" fmla="*/ 12 w 62"/>
                <a:gd name="T3" fmla="*/ 9 h 33"/>
                <a:gd name="T4" fmla="*/ 14 w 62"/>
                <a:gd name="T5" fmla="*/ 9 h 33"/>
                <a:gd name="T6" fmla="*/ 22 w 62"/>
                <a:gd name="T7" fmla="*/ 17 h 33"/>
                <a:gd name="T8" fmla="*/ 25 w 62"/>
                <a:gd name="T9" fmla="*/ 17 h 33"/>
                <a:gd name="T10" fmla="*/ 31 w 62"/>
                <a:gd name="T11" fmla="*/ 20 h 33"/>
                <a:gd name="T12" fmla="*/ 38 w 62"/>
                <a:gd name="T13" fmla="*/ 22 h 33"/>
                <a:gd name="T14" fmla="*/ 40 w 62"/>
                <a:gd name="T15" fmla="*/ 24 h 33"/>
                <a:gd name="T16" fmla="*/ 47 w 62"/>
                <a:gd name="T17" fmla="*/ 24 h 33"/>
                <a:gd name="T18" fmla="*/ 47 w 62"/>
                <a:gd name="T19" fmla="*/ 26 h 33"/>
                <a:gd name="T20" fmla="*/ 60 w 62"/>
                <a:gd name="T21" fmla="*/ 26 h 33"/>
                <a:gd name="T22" fmla="*/ 62 w 62"/>
                <a:gd name="T23" fmla="*/ 28 h 33"/>
                <a:gd name="T24" fmla="*/ 60 w 62"/>
                <a:gd name="T25" fmla="*/ 31 h 33"/>
                <a:gd name="T26" fmla="*/ 45 w 62"/>
                <a:gd name="T27" fmla="*/ 33 h 33"/>
                <a:gd name="T28" fmla="*/ 40 w 62"/>
                <a:gd name="T29" fmla="*/ 29 h 33"/>
                <a:gd name="T30" fmla="*/ 31 w 62"/>
                <a:gd name="T31" fmla="*/ 29 h 33"/>
                <a:gd name="T32" fmla="*/ 27 w 62"/>
                <a:gd name="T33" fmla="*/ 26 h 33"/>
                <a:gd name="T34" fmla="*/ 22 w 62"/>
                <a:gd name="T35" fmla="*/ 26 h 33"/>
                <a:gd name="T36" fmla="*/ 20 w 62"/>
                <a:gd name="T37" fmla="*/ 24 h 33"/>
                <a:gd name="T38" fmla="*/ 16 w 62"/>
                <a:gd name="T39" fmla="*/ 19 h 33"/>
                <a:gd name="T40" fmla="*/ 11 w 62"/>
                <a:gd name="T41" fmla="*/ 17 h 33"/>
                <a:gd name="T42" fmla="*/ 5 w 62"/>
                <a:gd name="T43" fmla="*/ 11 h 33"/>
                <a:gd name="T44" fmla="*/ 0 w 62"/>
                <a:gd name="T45" fmla="*/ 11 h 33"/>
                <a:gd name="T46" fmla="*/ 0 w 62"/>
                <a:gd name="T47" fmla="*/ 9 h 33"/>
                <a:gd name="T48" fmla="*/ 3 w 62"/>
                <a:gd name="T49" fmla="*/ 6 h 33"/>
                <a:gd name="T50" fmla="*/ 5 w 62"/>
                <a:gd name="T51" fmla="*/ 6 h 33"/>
                <a:gd name="T52" fmla="*/ 9 w 62"/>
                <a:gd name="T53" fmla="*/ 0 h 33"/>
                <a:gd name="T54" fmla="*/ 11 w 62"/>
                <a:gd name="T5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33">
                  <a:moveTo>
                    <a:pt x="11" y="2"/>
                  </a:moveTo>
                  <a:lnTo>
                    <a:pt x="12" y="9"/>
                  </a:lnTo>
                  <a:lnTo>
                    <a:pt x="14" y="9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20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0" y="31"/>
                  </a:lnTo>
                  <a:lnTo>
                    <a:pt x="45" y="33"/>
                  </a:lnTo>
                  <a:lnTo>
                    <a:pt x="40" y="29"/>
                  </a:lnTo>
                  <a:lnTo>
                    <a:pt x="31" y="29"/>
                  </a:lnTo>
                  <a:lnTo>
                    <a:pt x="27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16" y="19"/>
                  </a:lnTo>
                  <a:lnTo>
                    <a:pt x="11" y="17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9" y="0"/>
                  </a:lnTo>
                  <a:lnTo>
                    <a:pt x="1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1745" y="3311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2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1756" y="3302"/>
              <a:ext cx="3" cy="5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3 w 3"/>
                <a:gd name="T9" fmla="*/ 0 h 5"/>
                <a:gd name="T10" fmla="*/ 3 w 3"/>
                <a:gd name="T11" fmla="*/ 2 h 5"/>
                <a:gd name="T12" fmla="*/ 3 w 3"/>
                <a:gd name="T13" fmla="*/ 3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8" name="Freeform 180"/>
            <p:cNvSpPr>
              <a:spLocks/>
            </p:cNvSpPr>
            <p:nvPr/>
          </p:nvSpPr>
          <p:spPr bwMode="auto">
            <a:xfrm>
              <a:off x="1752" y="3300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2 w 4"/>
                <a:gd name="T5" fmla="*/ 0 h 4"/>
                <a:gd name="T6" fmla="*/ 4 w 4"/>
                <a:gd name="T7" fmla="*/ 0 h 4"/>
                <a:gd name="T8" fmla="*/ 4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19" name="Freeform 181"/>
            <p:cNvSpPr>
              <a:spLocks/>
            </p:cNvSpPr>
            <p:nvPr/>
          </p:nvSpPr>
          <p:spPr bwMode="auto">
            <a:xfrm>
              <a:off x="1745" y="3300"/>
              <a:ext cx="5" cy="7"/>
            </a:xfrm>
            <a:custGeom>
              <a:avLst/>
              <a:gdLst>
                <a:gd name="T0" fmla="*/ 1 w 5"/>
                <a:gd name="T1" fmla="*/ 7 h 7"/>
                <a:gd name="T2" fmla="*/ 0 w 5"/>
                <a:gd name="T3" fmla="*/ 7 h 7"/>
                <a:gd name="T4" fmla="*/ 0 w 5"/>
                <a:gd name="T5" fmla="*/ 0 h 7"/>
                <a:gd name="T6" fmla="*/ 5 w 5"/>
                <a:gd name="T7" fmla="*/ 0 h 7"/>
                <a:gd name="T8" fmla="*/ 5 w 5"/>
                <a:gd name="T9" fmla="*/ 2 h 7"/>
                <a:gd name="T10" fmla="*/ 1 w 5"/>
                <a:gd name="T11" fmla="*/ 5 h 7"/>
                <a:gd name="T12" fmla="*/ 1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1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1600200" y="5715000"/>
            <a:ext cx="10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Sud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86 %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3122613" y="5431482"/>
            <a:ext cx="1333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Nippes 83 %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723740" y="5021153"/>
            <a:ext cx="143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Grande-Anse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74 %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057315" y="3625334"/>
            <a:ext cx="1017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Centre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70 %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494246" y="2983766"/>
            <a:ext cx="1223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Artibonite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</a:rPr>
              <a:t>70 %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358817" y="2330695"/>
            <a:ext cx="1069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Nord-Est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83 %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571418" y="1905310"/>
            <a:ext cx="813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Nord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83 %</a:t>
            </a:r>
            <a:endParaRPr lang="en-US" sz="1800" b="0" i="0" dirty="0">
              <a:latin typeface="Calibri" pitchFamily="34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212556" y="6336268"/>
            <a:ext cx="253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>
                <a:latin typeface="Calibri" pitchFamily="34" charset="0"/>
              </a:rPr>
              <a:t>Aire </a:t>
            </a:r>
            <a:r>
              <a:rPr lang="fr-FR" sz="1800" b="0" i="0" dirty="0" smtClean="0">
                <a:latin typeface="Calibri" pitchFamily="34" charset="0"/>
              </a:rPr>
              <a:t>Métropolitaine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86 %</a:t>
            </a:r>
            <a:endParaRPr lang="fr-FR" sz="1800" b="0" i="0" dirty="0" smtClean="0">
              <a:latin typeface="Calibri" pitchFamily="34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6707188" y="5847318"/>
            <a:ext cx="1367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solidFill>
                  <a:schemeClr val="bg1"/>
                </a:solidFill>
                <a:latin typeface="Calibri" pitchFamily="34" charset="0"/>
              </a:rPr>
              <a:t>Sud-Est 74%</a:t>
            </a:r>
            <a:endParaRPr lang="en-US" sz="1800" b="0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346700" y="4663560"/>
            <a:ext cx="890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Ouest</a:t>
            </a:r>
          </a:p>
          <a:p>
            <a:pPr algn="ctr"/>
            <a:r>
              <a:rPr lang="fr-FR" sz="1800" dirty="0" smtClean="0">
                <a:latin typeface="Calibri" pitchFamily="34" charset="0"/>
              </a:rPr>
              <a:t>83 %</a:t>
            </a:r>
            <a:endParaRPr lang="fr-FR" sz="1800" b="0" i="0" dirty="0" smtClean="0">
              <a:latin typeface="Calibri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762047" y="1452274"/>
            <a:ext cx="1833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0" i="0" dirty="0" smtClean="0">
                <a:latin typeface="Calibri" pitchFamily="34" charset="0"/>
              </a:rPr>
              <a:t>Nord-Ouest 80 %</a:t>
            </a:r>
            <a:endParaRPr lang="en-US" sz="1800" b="0" i="0" dirty="0">
              <a:latin typeface="Calibri" pitchFamily="34" charset="0"/>
            </a:endParaRPr>
          </a:p>
        </p:txBody>
      </p:sp>
      <p:cxnSp>
        <p:nvCxnSpPr>
          <p:cNvPr id="231" name="Straight Connector 230"/>
          <p:cNvCxnSpPr>
            <a:endCxn id="227" idx="0"/>
          </p:cNvCxnSpPr>
          <p:nvPr/>
        </p:nvCxnSpPr>
        <p:spPr bwMode="auto">
          <a:xfrm flipH="1">
            <a:off x="6480969" y="5478713"/>
            <a:ext cx="141100" cy="85755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>
            <a:endCxn id="229" idx="2"/>
          </p:cNvCxnSpPr>
          <p:nvPr/>
        </p:nvCxnSpPr>
        <p:spPr bwMode="auto">
          <a:xfrm flipV="1">
            <a:off x="5791994" y="5309891"/>
            <a:ext cx="0" cy="23842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5106010" y="4630522"/>
            <a:ext cx="336499" cy="16093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>
            <a:stCxn id="229" idx="3"/>
          </p:cNvCxnSpPr>
          <p:nvPr/>
        </p:nvCxnSpPr>
        <p:spPr bwMode="auto">
          <a:xfrm flipV="1">
            <a:off x="6237288" y="4893869"/>
            <a:ext cx="668261" cy="92857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659918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Enfants orphelins et résidence avec les parents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Répartition (en %) de la population de droit des enfants de moins de 18 ans par état de survie des parents et résidence avec les parents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861921392"/>
              </p:ext>
            </p:extLst>
          </p:nvPr>
        </p:nvGraphicFramePr>
        <p:xfrm>
          <a:off x="1066800" y="1397000"/>
          <a:ext cx="80772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947057"/>
          </a:xfrm>
        </p:spPr>
        <p:txBody>
          <a:bodyPr>
            <a:normAutofit/>
          </a:bodyPr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Travail des enfants par résidence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1765838"/>
              </p:ext>
            </p:extLst>
          </p:nvPr>
        </p:nvGraphicFramePr>
        <p:xfrm>
          <a:off x="609600" y="1273237"/>
          <a:ext cx="7916863" cy="488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19336"/>
            <a:ext cx="9144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Pour </a:t>
            </a:r>
            <a:r>
              <a:rPr lang="fr-FR" sz="1400" i="1" dirty="0">
                <a:latin typeface="Calibri" pitchFamily="34" charset="0"/>
                <a:cs typeface="Calibri" pitchFamily="34" charset="0"/>
              </a:rPr>
              <a:t>les enfants de 5-11 ans, le travail des enfants comprend : l’activité économique pour au moins une heure et/ou les travaux domestiques pour 28 heures ou plus</a:t>
            </a:r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fr-FR" sz="1400" i="1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Pour </a:t>
            </a:r>
            <a:r>
              <a:rPr lang="fr-FR" sz="1400" i="1" dirty="0">
                <a:latin typeface="Calibri" pitchFamily="34" charset="0"/>
                <a:cs typeface="Calibri" pitchFamily="34" charset="0"/>
              </a:rPr>
              <a:t>les enfants de 12-14 ans, le travail des enfants comprend : l’activité économique pour 14 heures ou plus et/ou les travaux domestiques pour 28 heures ou plus</a:t>
            </a:r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4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639" y="871639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d'enfants impliqués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dans un travail*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5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Travail des enfants et fréquentation scolaire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92 %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d'enfants de 5-14 ans qui travaillent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fréquentent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l'école</a:t>
            </a:r>
          </a:p>
          <a:p>
            <a:pPr marL="0" indent="0" algn="ctr">
              <a:buNone/>
            </a:pP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50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de 5-14 ans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qui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fréquentent l'école travaillent</a:t>
            </a:r>
            <a:endParaRPr lang="fr-FR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2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947057"/>
          </a:xfrm>
        </p:spPr>
        <p:txBody>
          <a:bodyPr>
            <a:noAutofit/>
          </a:bodyPr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Disciplines des enfants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7379" y="1135460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d’enfants de 2-14 ans qui ont subi 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21660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222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er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Haiti Revised">
      <a:dk1>
        <a:srgbClr val="000000"/>
      </a:dk1>
      <a:lt1>
        <a:srgbClr val="FFFFFF"/>
      </a:lt1>
      <a:dk2>
        <a:srgbClr val="273890"/>
      </a:dk2>
      <a:lt2>
        <a:srgbClr val="D31F36"/>
      </a:lt2>
      <a:accent1>
        <a:srgbClr val="16B793"/>
      </a:accent1>
      <a:accent2>
        <a:srgbClr val="F89721"/>
      </a:accent2>
      <a:accent3>
        <a:srgbClr val="8D4772"/>
      </a:accent3>
      <a:accent4>
        <a:srgbClr val="FDB714"/>
      </a:accent4>
      <a:accent5>
        <a:srgbClr val="63B2E3"/>
      </a:accent5>
      <a:accent6>
        <a:srgbClr val="205742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</TotalTime>
  <Words>247</Words>
  <Application>Microsoft Office PowerPoint</Application>
  <PresentationFormat>On-screen Show (4:3)</PresentationFormat>
  <Paragraphs>48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slide master</vt:lpstr>
      <vt:lpstr>Custom Design</vt:lpstr>
      <vt:lpstr>PowerPoint Presentation</vt:lpstr>
      <vt:lpstr>PowerPoint Presentation</vt:lpstr>
      <vt:lpstr>Taux de fréquentation scolaire</vt:lpstr>
      <vt:lpstr>Enregistrement des naissances d'enfants de moins de 5 ans</vt:lpstr>
      <vt:lpstr>Enregistrement des naissances d'enfants de moins de 5 ans  (sans camps)</vt:lpstr>
      <vt:lpstr>Enfants orphelins et résidence avec les parents</vt:lpstr>
      <vt:lpstr>Travail des enfants par résidence</vt:lpstr>
      <vt:lpstr>Travail des enfants et fréquentation scolaire</vt:lpstr>
      <vt:lpstr>Disciplines des enfants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Sarah Balian</cp:lastModifiedBy>
  <cp:revision>191</cp:revision>
  <dcterms:created xsi:type="dcterms:W3CDTF">2001-09-27T19:12:32Z</dcterms:created>
  <dcterms:modified xsi:type="dcterms:W3CDTF">2013-08-02T19:29:08Z</dcterms:modified>
</cp:coreProperties>
</file>