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12"/>
  </p:notesMasterIdLst>
  <p:handoutMasterIdLst>
    <p:handoutMasterId r:id="rId13"/>
  </p:handoutMasterIdLst>
  <p:sldIdLst>
    <p:sldId id="257" r:id="rId3"/>
    <p:sldId id="356" r:id="rId4"/>
    <p:sldId id="391" r:id="rId5"/>
    <p:sldId id="387" r:id="rId6"/>
    <p:sldId id="388" r:id="rId7"/>
    <p:sldId id="393" r:id="rId8"/>
    <p:sldId id="389" r:id="rId9"/>
    <p:sldId id="394" r:id="rId10"/>
    <p:sldId id="384" r:id="rId1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34" autoAdjust="0"/>
  </p:normalViewPr>
  <p:slideViewPr>
    <p:cSldViewPr>
      <p:cViewPr>
        <p:scale>
          <a:sx n="90" d="100"/>
          <a:sy n="90" d="100"/>
        </p:scale>
        <p:origin x="-510" y="-1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42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78BEB643-C2AB-4E5C-9112-74ED56312E54}"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C2620A36-1A95-42FE-80AB-F6B39CE8A069}" type="slidenum">
              <a:rPr lang="en-US"/>
              <a:pPr>
                <a:defRPr/>
              </a:pPr>
              <a:t>‹#›</a:t>
            </a:fld>
            <a:endParaRPr lang="en-US"/>
          </a:p>
        </p:txBody>
      </p:sp>
    </p:spTree>
    <p:extLst>
      <p:ext uri="{BB962C8B-B14F-4D97-AF65-F5344CB8AC3E}">
        <p14:creationId xmlns:p14="http://schemas.microsoft.com/office/powerpoint/2010/main" val="42054493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6775B887-9BC1-4116-AD9A-2FA8A1C95258}" type="slidenum">
              <a:rPr lang="en-US"/>
              <a:pPr>
                <a:defRPr/>
              </a:pPr>
              <a:t>‹#›</a:t>
            </a:fld>
            <a:endParaRPr lang="en-US"/>
          </a:p>
        </p:txBody>
      </p:sp>
    </p:spTree>
    <p:extLst>
      <p:ext uri="{BB962C8B-B14F-4D97-AF65-F5344CB8AC3E}">
        <p14:creationId xmlns:p14="http://schemas.microsoft.com/office/powerpoint/2010/main" val="11911239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302F33A-7481-4CD6-BDBC-904F3EDC96BA}" type="slidenum">
              <a:rPr lang="en-US" smtClean="0"/>
              <a:pPr eaLnBrk="1" hangingPunct="1"/>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224E366-EE9E-49EF-973B-2D3DCA0CB1A9}" type="slidenum">
              <a:rPr lang="en-US" smtClean="0"/>
              <a:pPr eaLnBrk="1" hangingPunct="1"/>
              <a:t>2</a:t>
            </a:fld>
            <a:endParaRPr lang="en-US" smtClean="0"/>
          </a:p>
        </p:txBody>
      </p:sp>
      <p:sp>
        <p:nvSpPr>
          <p:cNvPr id="27651" name="Rectangle 2"/>
          <p:cNvSpPr>
            <a:spLocks noGrp="1" noRot="1" noChangeAspect="1" noChangeArrowheads="1" noTextEdit="1"/>
          </p:cNvSpPr>
          <p:nvPr>
            <p:ph type="sldImg"/>
          </p:nvPr>
        </p:nvSpPr>
        <p:spPr>
          <a:xfrm>
            <a:off x="1106488" y="696913"/>
            <a:ext cx="4646612" cy="3486150"/>
          </a:xfrm>
          <a:ln/>
        </p:spPr>
      </p:sp>
      <p:sp>
        <p:nvSpPr>
          <p:cNvPr id="2765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Upimaji wa VVU ni jambo muhimu katika kupambana na janga hili nchini Tanzania. Utafiti wa THMIS uliwauliza wanawake na wanaume iwapo wamewahi kupima VVU na kupokea majibu na iwapo wamewahi kupima VVU na kupokea majibu miezi 12 kabla ya utafiti.</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watu wazima wote wanafahamu mahali pa kupata huduma ya kupima VVU. Kiwango cha ufahamu ni kikubwa miongoni mwa wakazi wa mijini kuliko kwa wakazi wa vijijini.                                                                                                                                                                                                                                                                                                                                                                                                                                                                                                                                                                                </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27A2768-8337-42E3-A871-060A5074B66D}"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theluthi-mbili ya wanawake nchi nzima na karibu nusu ya wanaume wamewahi kupima wakati fulani na kupokea majibu ya vipimo vyao. Miezi 12 kabla ya utafiti, 30% ya wanawake na 27% ya wanaume walikuwa wamepima na kupokea majibu.  </a:t>
            </a:r>
          </a:p>
          <a:p>
            <a:endParaRPr lang="en-US" smtClean="0">
              <a:latin typeface="Arial" pitchFamily="34" charset="0"/>
              <a:cs typeface="Arial" pitchFamily="34" charset="0"/>
            </a:endParaRPr>
          </a:p>
          <a:p>
            <a:r>
              <a:rPr lang="en-US" smtClean="0">
                <a:latin typeface="Arial" pitchFamily="34" charset="0"/>
                <a:cs typeface="Arial" pitchFamily="34" charset="0"/>
              </a:rPr>
              <a:t>Wanawake na wanaume maeneo ya mijini wana uwezekano mkubwa wa kuwa wamewahi kupima mwaka uliopita. Idadi ya waliowahi kupima miongoni mwa wanawake inatofautiana kutoka idadi ya chini kabisa 17% Mkoani Geita hadi idadi ya juu 42% Mkoani Ruvuma. Miongoni mwa wanaume, idadi ya waliopima na kupokea majibu ya vipimo vyao mwaka mmoja kabla ya utafiti inatofautiana kutoka 11% Kaskazini Pemba hadi idadi ya juu kabisa 44% Mkoani Njombe.</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57D91A4-ECBC-4F22-A5DE-0C2F7994F16C}"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Kiwango cha upimaji wa VVU kimeongezeka tangu mwaka 2007-08 miongoni mwa wanaume na wanawake.  Hii ni habari inayotia moyo.  Hata hivyo, 33% ya wanawake na 50% ya wanaume hawajawahi kupima VVU.</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E517F69-A518-4286-A70A-760DD179D762}"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Kupima VVU wakati wa ujauzito kunasaidia kuzuia maambukizi ya VVU kutoka kwa mama kwenda kwa mtoto. Miongoni mwa wanawake waliojifungua miaka 2 kabla ya utafiti, 52% tu ndio waliopata ushauri nasaha, wakapima VVU na kupokea majibu yao. Hii ni ongezeko kutoka 43% mwaka 2007-08.  Bado inasikitisha kuona kwamba wanawake wengi hawajapima VVU mwa mujibu wa TDHS 2010 zaidi ya 95% ya wanawake wanahudhuria kliniki za wajawazito angalau mara moja. Kushindwa kutoa ushauri nasaha na kuwapima VVU wanawake wajawazito ni fursa ya kuzuia maambukizi ya VVU ya mama kwa mtoto ambayo inaachwa ipotee bure.</a:t>
            </a:r>
          </a:p>
          <a:p>
            <a:endParaRPr lang="en-US" smtClean="0">
              <a:latin typeface="Arial" pitchFamily="34" charset="0"/>
              <a:cs typeface="Arial" pitchFamily="34" charset="0"/>
            </a:endParaRPr>
          </a:p>
          <a:p>
            <a:r>
              <a:rPr lang="en-US" smtClean="0">
                <a:latin typeface="Arial" pitchFamily="34" charset="0"/>
                <a:cs typeface="Arial" pitchFamily="34" charset="0"/>
              </a:rPr>
              <a:t>Wanawake wengi wamepatiwa ushauri nasaha na upimaji wa VVU katika Mkoa wa Iringa (81%) na idadi ni ya chini zaidi Mkoani Mara (29%)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E8752A9-01A1-46E2-A967-E3CC3BC3F465}"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93F00F-8DE9-4438-8B1F-DA334930B91E}" type="slidenum">
              <a:rPr lang="en-US" smtClean="0"/>
              <a:pPr eaLnBrk="1" hangingPunct="1"/>
              <a:t>7</a:t>
            </a:fld>
            <a:endParaRPr lang="en-US" smtClean="0"/>
          </a:p>
        </p:txBody>
      </p:sp>
      <p:sp>
        <p:nvSpPr>
          <p:cNvPr id="32771" name="Rectangle 2"/>
          <p:cNvSpPr>
            <a:spLocks noGrp="1" noRot="1" noChangeAspect="1" noChangeArrowheads="1" noTextEdit="1"/>
          </p:cNvSpPr>
          <p:nvPr>
            <p:ph type="sldImg"/>
          </p:nvPr>
        </p:nvSpPr>
        <p:spPr>
          <a:xfrm>
            <a:off x="1106488" y="696913"/>
            <a:ext cx="4646612" cy="3486150"/>
          </a:xfrm>
          <a:ln/>
        </p:spPr>
      </p:sp>
      <p:sp>
        <p:nvSpPr>
          <p:cNvPr id="3277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smtClean="0">
                <a:latin typeface="Arial" pitchFamily="34" charset="0"/>
                <a:cs typeface="Arial" pitchFamily="34" charset="0"/>
              </a:rPr>
              <a:t>Tohara kwa wanaume imekuwa ikielezwa kwamba inapunguza hatari ya maambukizi ya VVU kutoka kwa wanawake kwenda kwa wanaume. Program za kutahiri wanaume zinaendelea kutekelezwa maeneo mbalimbali nchini Tanzania.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Nchi nzima, 72% ya wanaume wameripoti kwamba wametahiriwa. Idadi ya waliotahiriwa ni kubwa zaidi mijini kuliko vijijini. Kwa upande wa Zanzibar, karibu wanaume wote wametahiriwa. Kinyume chake, chini ya theluthi-moja ya wanaume ndio waliotahiriwa katika mikoa ya Rukwa (28%), Simiyu (31%) na Shinyanga (32%).</a:t>
            </a:r>
          </a:p>
          <a:p>
            <a:endParaRPr lang="en-US" smtClean="0">
              <a:latin typeface="Arial" pitchFamily="34" charset="0"/>
              <a:cs typeface="Arial" pitchFamily="34" charset="0"/>
            </a:endParaRPr>
          </a:p>
          <a:p>
            <a:r>
              <a:rPr lang="en-US" smtClean="0">
                <a:latin typeface="Arial" pitchFamily="34" charset="0"/>
                <a:cs typeface="Arial" pitchFamily="34" charset="0"/>
              </a:rPr>
              <a:t>Mwaka 2007-08, 67% ya wanaume waliripoti kwamba wametahiriwa.</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1611B4B-94F6-4844-BB25-F61CBAA5DC6C}"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C1C0B4A-E079-4707-9934-DEAACF981189}" type="slidenum">
              <a:rPr lang="en-US" smtClean="0"/>
              <a:pPr eaLnBrk="1" hangingPunct="1"/>
              <a:t>9</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4" name="Rectangle 3"/>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75539433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E04E6B0D-5EEB-4901-833A-54B732D99EF9}" type="slidenum">
              <a:rPr lang="en-US"/>
              <a:pPr>
                <a:defRPr/>
              </a:pPr>
              <a:t>‹#›</a:t>
            </a:fld>
            <a:endParaRPr lang="en-US"/>
          </a:p>
        </p:txBody>
      </p:sp>
    </p:spTree>
    <p:extLst>
      <p:ext uri="{BB962C8B-B14F-4D97-AF65-F5344CB8AC3E}">
        <p14:creationId xmlns:p14="http://schemas.microsoft.com/office/powerpoint/2010/main" val="3142052813"/>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33468BAA-A6D7-477E-88BE-0BC605CF413F}" type="slidenum">
              <a:rPr lang="en-US"/>
              <a:pPr>
                <a:defRPr/>
              </a:pPr>
              <a:t>‹#›</a:t>
            </a:fld>
            <a:endParaRPr lang="en-US"/>
          </a:p>
        </p:txBody>
      </p:sp>
    </p:spTree>
    <p:extLst>
      <p:ext uri="{BB962C8B-B14F-4D97-AF65-F5344CB8AC3E}">
        <p14:creationId xmlns:p14="http://schemas.microsoft.com/office/powerpoint/2010/main" val="40380505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A5808CF-C52C-47FD-8AE4-06B20A976551}" type="slidenum">
              <a:rPr lang="en-US"/>
              <a:pPr>
                <a:defRPr/>
              </a:pPr>
              <a:t>‹#›</a:t>
            </a:fld>
            <a:endParaRPr lang="en-US"/>
          </a:p>
        </p:txBody>
      </p:sp>
    </p:spTree>
    <p:extLst>
      <p:ext uri="{BB962C8B-B14F-4D97-AF65-F5344CB8AC3E}">
        <p14:creationId xmlns:p14="http://schemas.microsoft.com/office/powerpoint/2010/main" val="254566195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829C2127-3BEC-47AF-9263-1C7BB809C5C9}" type="slidenum">
              <a:rPr lang="en-US"/>
              <a:pPr>
                <a:defRPr/>
              </a:pPr>
              <a:t>‹#›</a:t>
            </a:fld>
            <a:endParaRPr lang="en-US"/>
          </a:p>
        </p:txBody>
      </p:sp>
    </p:spTree>
    <p:extLst>
      <p:ext uri="{BB962C8B-B14F-4D97-AF65-F5344CB8AC3E}">
        <p14:creationId xmlns:p14="http://schemas.microsoft.com/office/powerpoint/2010/main" val="408066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39E00B69-75A6-44A2-8F7C-2FC42A5AE35E}" type="slidenum">
              <a:rPr lang="en-US"/>
              <a:pPr>
                <a:defRPr/>
              </a:pPr>
              <a:t>‹#›</a:t>
            </a:fld>
            <a:endParaRPr lang="en-US"/>
          </a:p>
        </p:txBody>
      </p:sp>
    </p:spTree>
    <p:extLst>
      <p:ext uri="{BB962C8B-B14F-4D97-AF65-F5344CB8AC3E}">
        <p14:creationId xmlns:p14="http://schemas.microsoft.com/office/powerpoint/2010/main" val="1210769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65966E7-5952-425D-B11C-20AAFDDD12D5}"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FC327A-F02F-4267-9C11-92B2D79EC4EC}" type="slidenum">
              <a:rPr lang="en-US"/>
              <a:pPr>
                <a:defRPr/>
              </a:pPr>
              <a:t>‹#›</a:t>
            </a:fld>
            <a:endParaRPr lang="en-US"/>
          </a:p>
        </p:txBody>
      </p:sp>
    </p:spTree>
    <p:extLst>
      <p:ext uri="{BB962C8B-B14F-4D97-AF65-F5344CB8AC3E}">
        <p14:creationId xmlns:p14="http://schemas.microsoft.com/office/powerpoint/2010/main" val="204863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ACA00E-A9BE-47D6-82DC-E10652264BF9}"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6AC4F9-4054-4EA2-94C9-C0D491D19602}" type="slidenum">
              <a:rPr lang="en-US"/>
              <a:pPr>
                <a:defRPr/>
              </a:pPr>
              <a:t>‹#›</a:t>
            </a:fld>
            <a:endParaRPr lang="en-US"/>
          </a:p>
        </p:txBody>
      </p:sp>
    </p:spTree>
    <p:extLst>
      <p:ext uri="{BB962C8B-B14F-4D97-AF65-F5344CB8AC3E}">
        <p14:creationId xmlns:p14="http://schemas.microsoft.com/office/powerpoint/2010/main" val="1428455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B5DAC1-2199-41BE-949D-C47AB175BF64}"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6519CB-3A3C-4830-8B7B-4162DC7668FD}" type="slidenum">
              <a:rPr lang="en-US"/>
              <a:pPr>
                <a:defRPr/>
              </a:pPr>
              <a:t>‹#›</a:t>
            </a:fld>
            <a:endParaRPr lang="en-US"/>
          </a:p>
        </p:txBody>
      </p:sp>
    </p:spTree>
    <p:extLst>
      <p:ext uri="{BB962C8B-B14F-4D97-AF65-F5344CB8AC3E}">
        <p14:creationId xmlns:p14="http://schemas.microsoft.com/office/powerpoint/2010/main" val="2502860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4D14EE5-DCD3-41A9-BDB9-688084B93E63}"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D736644-3275-4ABC-9398-E0BA91C94192}" type="slidenum">
              <a:rPr lang="en-US"/>
              <a:pPr>
                <a:defRPr/>
              </a:pPr>
              <a:t>‹#›</a:t>
            </a:fld>
            <a:endParaRPr lang="en-US"/>
          </a:p>
        </p:txBody>
      </p:sp>
    </p:spTree>
    <p:extLst>
      <p:ext uri="{BB962C8B-B14F-4D97-AF65-F5344CB8AC3E}">
        <p14:creationId xmlns:p14="http://schemas.microsoft.com/office/powerpoint/2010/main" val="36272357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C1F7863-9191-49FB-9BF3-2CB17B480328}"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98F6EA2-9573-44FE-AE44-1A889407AE21}" type="slidenum">
              <a:rPr lang="en-US"/>
              <a:pPr>
                <a:defRPr/>
              </a:pPr>
              <a:t>‹#›</a:t>
            </a:fld>
            <a:endParaRPr lang="en-US"/>
          </a:p>
        </p:txBody>
      </p:sp>
    </p:spTree>
    <p:extLst>
      <p:ext uri="{BB962C8B-B14F-4D97-AF65-F5344CB8AC3E}">
        <p14:creationId xmlns:p14="http://schemas.microsoft.com/office/powerpoint/2010/main" val="1720428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979908F0-5077-4B1B-BC20-8CB656C64AB0}" type="slidenum">
              <a:rPr lang="en-US"/>
              <a:pPr>
                <a:defRPr/>
              </a:pPr>
              <a:t>‹#›</a:t>
            </a:fld>
            <a:endParaRPr lang="en-US"/>
          </a:p>
        </p:txBody>
      </p:sp>
    </p:spTree>
    <p:extLst>
      <p:ext uri="{BB962C8B-B14F-4D97-AF65-F5344CB8AC3E}">
        <p14:creationId xmlns:p14="http://schemas.microsoft.com/office/powerpoint/2010/main" val="3107188641"/>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7AAF07D-6860-4240-8522-2698760C8372}"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D82D551-D0D4-4D94-AB1B-21F88086F201}" type="slidenum">
              <a:rPr lang="en-US"/>
              <a:pPr>
                <a:defRPr/>
              </a:pPr>
              <a:t>‹#›</a:t>
            </a:fld>
            <a:endParaRPr lang="en-US"/>
          </a:p>
        </p:txBody>
      </p:sp>
    </p:spTree>
    <p:extLst>
      <p:ext uri="{BB962C8B-B14F-4D97-AF65-F5344CB8AC3E}">
        <p14:creationId xmlns:p14="http://schemas.microsoft.com/office/powerpoint/2010/main" val="3621687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E71477B-3DEA-48F6-9924-40B506B297AB}"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2B963D8-5F33-43A5-BE0A-E89CC5022955}" type="slidenum">
              <a:rPr lang="en-US"/>
              <a:pPr>
                <a:defRPr/>
              </a:pPr>
              <a:t>‹#›</a:t>
            </a:fld>
            <a:endParaRPr lang="en-US"/>
          </a:p>
        </p:txBody>
      </p:sp>
    </p:spTree>
    <p:extLst>
      <p:ext uri="{BB962C8B-B14F-4D97-AF65-F5344CB8AC3E}">
        <p14:creationId xmlns:p14="http://schemas.microsoft.com/office/powerpoint/2010/main" val="374589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6E4CD5-0F7B-4076-822A-17C52D97AEF3}"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00F1FB6-F04D-4BCA-9A62-C0732F975BE2}" type="slidenum">
              <a:rPr lang="en-US"/>
              <a:pPr>
                <a:defRPr/>
              </a:pPr>
              <a:t>‹#›</a:t>
            </a:fld>
            <a:endParaRPr lang="en-US"/>
          </a:p>
        </p:txBody>
      </p:sp>
    </p:spTree>
    <p:extLst>
      <p:ext uri="{BB962C8B-B14F-4D97-AF65-F5344CB8AC3E}">
        <p14:creationId xmlns:p14="http://schemas.microsoft.com/office/powerpoint/2010/main" val="33831939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0A519E-4DC8-4370-BD33-497296E6AA96}"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0EF66CF-C5D3-4239-9CA9-05EBEE117882}" type="slidenum">
              <a:rPr lang="en-US"/>
              <a:pPr>
                <a:defRPr/>
              </a:pPr>
              <a:t>‹#›</a:t>
            </a:fld>
            <a:endParaRPr lang="en-US"/>
          </a:p>
        </p:txBody>
      </p:sp>
    </p:spTree>
    <p:extLst>
      <p:ext uri="{BB962C8B-B14F-4D97-AF65-F5344CB8AC3E}">
        <p14:creationId xmlns:p14="http://schemas.microsoft.com/office/powerpoint/2010/main" val="796178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C9F18BA-AF8A-42BD-BC8A-4267299DEC80}"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704C6A-7248-4101-9AD9-4DAC25AF0DCB}" type="slidenum">
              <a:rPr lang="en-US"/>
              <a:pPr>
                <a:defRPr/>
              </a:pPr>
              <a:t>‹#›</a:t>
            </a:fld>
            <a:endParaRPr lang="en-US"/>
          </a:p>
        </p:txBody>
      </p:sp>
    </p:spTree>
    <p:extLst>
      <p:ext uri="{BB962C8B-B14F-4D97-AF65-F5344CB8AC3E}">
        <p14:creationId xmlns:p14="http://schemas.microsoft.com/office/powerpoint/2010/main" val="23615914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79738A-4E9F-4647-AB20-E7157263DF8B}"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DBB3D6-E96B-4CF4-BF16-CF0A3DABF633}" type="slidenum">
              <a:rPr lang="en-US"/>
              <a:pPr>
                <a:defRPr/>
              </a:pPr>
              <a:t>‹#›</a:t>
            </a:fld>
            <a:endParaRPr lang="en-US"/>
          </a:p>
        </p:txBody>
      </p:sp>
    </p:spTree>
    <p:extLst>
      <p:ext uri="{BB962C8B-B14F-4D97-AF65-F5344CB8AC3E}">
        <p14:creationId xmlns:p14="http://schemas.microsoft.com/office/powerpoint/2010/main" val="28332399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0BBB64B8-7168-4AC9-ADD4-4A0F521380BD}" type="slidenum">
              <a:rPr lang="en-US"/>
              <a:pPr>
                <a:defRPr/>
              </a:pPr>
              <a:t>‹#›</a:t>
            </a:fld>
            <a:endParaRPr lang="en-US"/>
          </a:p>
        </p:txBody>
      </p:sp>
    </p:spTree>
    <p:extLst>
      <p:ext uri="{BB962C8B-B14F-4D97-AF65-F5344CB8AC3E}">
        <p14:creationId xmlns:p14="http://schemas.microsoft.com/office/powerpoint/2010/main" val="418149063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D1C197AF-50D9-4BC9-A1A8-409BE9BBCE53}" type="slidenum">
              <a:rPr lang="en-US"/>
              <a:pPr>
                <a:defRPr/>
              </a:pPr>
              <a:t>‹#›</a:t>
            </a:fld>
            <a:endParaRPr lang="en-US"/>
          </a:p>
        </p:txBody>
      </p:sp>
    </p:spTree>
    <p:extLst>
      <p:ext uri="{BB962C8B-B14F-4D97-AF65-F5344CB8AC3E}">
        <p14:creationId xmlns:p14="http://schemas.microsoft.com/office/powerpoint/2010/main" val="29149943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593BDA2A-399E-4D09-AE35-1F5DC1C12A7B}" type="slidenum">
              <a:rPr lang="en-US"/>
              <a:pPr>
                <a:defRPr/>
              </a:pPr>
              <a:t>‹#›</a:t>
            </a:fld>
            <a:endParaRPr lang="en-US"/>
          </a:p>
        </p:txBody>
      </p:sp>
    </p:spTree>
    <p:extLst>
      <p:ext uri="{BB962C8B-B14F-4D97-AF65-F5344CB8AC3E}">
        <p14:creationId xmlns:p14="http://schemas.microsoft.com/office/powerpoint/2010/main" val="1992813106"/>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3F293E4B-EAFC-4A83-861F-4EA695D1D5E6}" type="slidenum">
              <a:rPr lang="en-US"/>
              <a:pPr>
                <a:defRPr/>
              </a:pPr>
              <a:t>‹#›</a:t>
            </a:fld>
            <a:endParaRPr lang="en-US"/>
          </a:p>
        </p:txBody>
      </p:sp>
    </p:spTree>
    <p:extLst>
      <p:ext uri="{BB962C8B-B14F-4D97-AF65-F5344CB8AC3E}">
        <p14:creationId xmlns:p14="http://schemas.microsoft.com/office/powerpoint/2010/main" val="366359291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592B8871-C906-43EF-9052-2AB973CA4A8C}" type="slidenum">
              <a:rPr lang="en-US"/>
              <a:pPr>
                <a:defRPr/>
              </a:pPr>
              <a:t>‹#›</a:t>
            </a:fld>
            <a:endParaRPr lang="en-US"/>
          </a:p>
        </p:txBody>
      </p:sp>
    </p:spTree>
    <p:extLst>
      <p:ext uri="{BB962C8B-B14F-4D97-AF65-F5344CB8AC3E}">
        <p14:creationId xmlns:p14="http://schemas.microsoft.com/office/powerpoint/2010/main" val="3485345100"/>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B872E070-48C7-4E29-858A-A8F290A0A268}" type="slidenum">
              <a:rPr lang="en-US"/>
              <a:pPr>
                <a:defRPr/>
              </a:pPr>
              <a:t>‹#›</a:t>
            </a:fld>
            <a:endParaRPr lang="en-US"/>
          </a:p>
        </p:txBody>
      </p:sp>
    </p:spTree>
    <p:extLst>
      <p:ext uri="{BB962C8B-B14F-4D97-AF65-F5344CB8AC3E}">
        <p14:creationId xmlns:p14="http://schemas.microsoft.com/office/powerpoint/2010/main" val="357107890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DABB566-F503-49D3-8FE2-B882DBFF8964}" type="slidenum">
              <a:rPr lang="en-US"/>
              <a:pPr>
                <a:defRPr/>
              </a:pPr>
              <a:t>‹#›</a:t>
            </a:fld>
            <a:endParaRPr lang="en-US"/>
          </a:p>
        </p:txBody>
      </p:sp>
    </p:spTree>
    <p:extLst>
      <p:ext uri="{BB962C8B-B14F-4D97-AF65-F5344CB8AC3E}">
        <p14:creationId xmlns:p14="http://schemas.microsoft.com/office/powerpoint/2010/main" val="37137333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7AE8BB5-8EDD-4E3F-98CE-7537C1796F8C}" type="slidenum">
              <a:rPr lang="en-US"/>
              <a:pPr>
                <a:defRPr/>
              </a:pPr>
              <a:t>‹#›</a:t>
            </a:fld>
            <a:endParaRPr lang="en-US"/>
          </a:p>
        </p:txBody>
      </p:sp>
    </p:spTree>
    <p:extLst>
      <p:ext uri="{BB962C8B-B14F-4D97-AF65-F5344CB8AC3E}">
        <p14:creationId xmlns:p14="http://schemas.microsoft.com/office/powerpoint/2010/main" val="248574493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AD825785-BC4D-4048-AE0C-6899CB4FA10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114" r:id="rId1"/>
    <p:sldLayoutId id="2147484101" r:id="rId2"/>
    <p:sldLayoutId id="2147484102"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 id="2147484123" r:id="rId12"/>
    <p:sldLayoutId id="2147484124" r:id="rId13"/>
    <p:sldLayoutId id="2147484125" r:id="rId14"/>
  </p:sldLayoutIdLst>
  <p:transition spd="slow"/>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813D7931-A980-4219-8F3F-2D3877B954CD}"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1DAED616-352E-4306-BCF5-08EC5CA671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 id="2147484126" r:id="rId12"/>
  </p:sldLayoutIdLst>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subTitle" idx="4294967295"/>
          </p:nvPr>
        </p:nvSpPr>
        <p:spPr>
          <a:xfrm>
            <a:off x="-17463" y="457200"/>
            <a:ext cx="9144001" cy="1066800"/>
          </a:xfrm>
        </p:spPr>
        <p:txBody>
          <a:bodyPr/>
          <a:lstStyle/>
          <a:p>
            <a:pPr algn="ctr" eaLnBrk="1" hangingPunct="1">
              <a:buFontTx/>
              <a:buNone/>
            </a:pPr>
            <a:r>
              <a:rPr lang="en-US" sz="4400" b="1" smtClean="0"/>
              <a:t>Upimaji wa VVU na Hatari ya Maambukizi</a:t>
            </a:r>
            <a:endParaRPr lang="en-US" sz="3600" smtClean="0"/>
          </a:p>
        </p:txBody>
      </p:sp>
      <p:sp>
        <p:nvSpPr>
          <p:cNvPr id="16387" name="Subtitle 2"/>
          <p:cNvSpPr txBox="1">
            <a:spLocks/>
          </p:cNvSpPr>
          <p:nvPr/>
        </p:nvSpPr>
        <p:spPr bwMode="auto">
          <a:xfrm>
            <a:off x="1371600" y="4876800"/>
            <a:ext cx="6400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Utafiti wa Viashiria vya VVU/UKIMWI na Malaria Tanzania 2011-12 </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73025" y="2103438"/>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Upimaji</a:t>
            </a:r>
            <a:r>
              <a:rPr lang="en-US" sz="2400" b="1" dirty="0">
                <a:solidFill>
                  <a:schemeClr val="tx2"/>
                </a:solidFill>
                <a:latin typeface="+mn-lt"/>
                <a:cs typeface="Arial" charset="0"/>
              </a:rPr>
              <a:t> </a:t>
            </a:r>
            <a:r>
              <a:rPr lang="en-US" sz="2400" b="1" dirty="0" err="1">
                <a:solidFill>
                  <a:schemeClr val="tx2"/>
                </a:solidFill>
                <a:latin typeface="+mn-lt"/>
                <a:cs typeface="Arial" charset="0"/>
              </a:rPr>
              <a:t>wa</a:t>
            </a:r>
            <a:r>
              <a:rPr lang="en-US" sz="2400" b="1" dirty="0">
                <a:solidFill>
                  <a:schemeClr val="tx2"/>
                </a:solidFill>
                <a:latin typeface="+mn-lt"/>
                <a:cs typeface="Arial" charset="0"/>
              </a:rPr>
              <a:t> VVU</a:t>
            </a: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Tohara</a:t>
            </a:r>
            <a:r>
              <a:rPr lang="en-US" sz="2400" dirty="0">
                <a:latin typeface="+mn-lt"/>
                <a:cs typeface="Arial" charset="0"/>
              </a:rPr>
              <a:t> </a:t>
            </a:r>
            <a:r>
              <a:rPr lang="en-US" sz="2400" dirty="0" err="1">
                <a:latin typeface="+mn-lt"/>
                <a:cs typeface="Arial" charset="0"/>
              </a:rPr>
              <a:t>kwa</a:t>
            </a:r>
            <a:r>
              <a:rPr lang="en-US" sz="2400" dirty="0">
                <a:latin typeface="+mn-lt"/>
                <a:cs typeface="Arial" charset="0"/>
              </a:rPr>
              <a:t> </a:t>
            </a:r>
            <a:r>
              <a:rPr lang="en-US" sz="2400" dirty="0" err="1">
                <a:latin typeface="+mn-lt"/>
                <a:cs typeface="Arial" charset="0"/>
              </a:rPr>
              <a:t>wanaume</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2514600"/>
            <a:ext cx="8229600" cy="1295400"/>
          </a:xfrm>
        </p:spPr>
        <p:txBody>
          <a:bodyPr/>
          <a:lstStyle/>
          <a:p>
            <a:pPr marL="0" indent="0" algn="ctr" eaLnBrk="1" hangingPunct="1">
              <a:buFont typeface="Arial" pitchFamily="34" charset="0"/>
              <a:buNone/>
            </a:pPr>
            <a:r>
              <a:rPr lang="en-US" sz="3600" b="1" smtClean="0">
                <a:solidFill>
                  <a:schemeClr val="tx2"/>
                </a:solidFill>
              </a:rPr>
              <a:t>91%</a:t>
            </a:r>
            <a:r>
              <a:rPr lang="en-US" sz="3600" smtClean="0"/>
              <a:t> ya wanawake na wanaume miaka 15-49 </a:t>
            </a:r>
            <a:r>
              <a:rPr lang="en-US" sz="3600" b="1" smtClean="0">
                <a:solidFill>
                  <a:schemeClr val="tx2"/>
                </a:solidFill>
              </a:rPr>
              <a:t>wanafahamu mahali pa kupata huduma ya kupima VVU.</a:t>
            </a:r>
            <a:endParaRPr lang="en-US" sz="36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smtClean="0"/>
              <a:t>Upimaji wa VVU</a:t>
            </a:r>
          </a:p>
        </p:txBody>
      </p:sp>
      <p:graphicFrame>
        <p:nvGraphicFramePr>
          <p:cNvPr id="19459" name="Content Placeholder 4"/>
          <p:cNvGraphicFramePr>
            <a:graphicFrameLocks noGrp="1"/>
          </p:cNvGraphicFramePr>
          <p:nvPr>
            <p:ph idx="1"/>
          </p:nvPr>
        </p:nvGraphicFramePr>
        <p:xfrm>
          <a:off x="406400" y="1778000"/>
          <a:ext cx="8331200" cy="4627563"/>
        </p:xfrm>
        <a:graphic>
          <a:graphicData uri="http://schemas.openxmlformats.org/presentationml/2006/ole">
            <mc:AlternateContent xmlns:mc="http://schemas.openxmlformats.org/markup-compatibility/2006">
              <mc:Choice xmlns:v="urn:schemas-microsoft-com:vml" Requires="v">
                <p:oleObj spid="_x0000_s19461"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780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extBox 1"/>
          <p:cNvSpPr txBox="1"/>
          <p:nvPr/>
        </p:nvSpPr>
        <p:spPr>
          <a:xfrm>
            <a:off x="152400" y="1219200"/>
            <a:ext cx="67818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Mwenendo wa Upimaji wa VVU</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ambao</a:t>
            </a:r>
            <a:r>
              <a:rPr lang="en-US" i="1" dirty="0">
                <a:latin typeface="+mn-lt"/>
                <a:cs typeface="Arial" charset="0"/>
              </a:rPr>
              <a:t> </a:t>
            </a:r>
            <a:r>
              <a:rPr lang="en-US" i="1" dirty="0" err="1">
                <a:latin typeface="+mn-lt"/>
                <a:cs typeface="Arial" charset="0"/>
              </a:rPr>
              <a:t>wamewahi</a:t>
            </a:r>
            <a:r>
              <a:rPr lang="en-US" i="1" dirty="0">
                <a:latin typeface="+mn-lt"/>
                <a:cs typeface="Arial" charset="0"/>
              </a:rPr>
              <a:t> </a:t>
            </a:r>
            <a:r>
              <a:rPr lang="en-US" i="1" dirty="0" err="1">
                <a:latin typeface="+mn-lt"/>
                <a:cs typeface="Arial" charset="0"/>
              </a:rPr>
              <a:t>kupima</a:t>
            </a:r>
            <a:r>
              <a:rPr lang="en-US" i="1" dirty="0">
                <a:latin typeface="+mn-lt"/>
                <a:cs typeface="Arial" charset="0"/>
              </a:rPr>
              <a:t> VVU </a:t>
            </a:r>
            <a:r>
              <a:rPr lang="en-US" i="1" dirty="0" err="1">
                <a:latin typeface="+mn-lt"/>
                <a:cs typeface="Arial" charset="0"/>
              </a:rPr>
              <a:t>miezi</a:t>
            </a:r>
            <a:r>
              <a:rPr lang="en-US" i="1" dirty="0">
                <a:latin typeface="+mn-lt"/>
                <a:cs typeface="Arial" charset="0"/>
              </a:rPr>
              <a:t> 12 </a:t>
            </a:r>
            <a:r>
              <a:rPr lang="en-US" i="1" dirty="0" err="1">
                <a:latin typeface="+mn-lt"/>
                <a:cs typeface="Arial" charset="0"/>
              </a:rPr>
              <a:t>kabla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utafiti</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kupokea</a:t>
            </a:r>
            <a:r>
              <a:rPr lang="en-US" i="1" dirty="0">
                <a:latin typeface="+mn-lt"/>
                <a:cs typeface="Arial" charset="0"/>
              </a:rPr>
              <a:t> </a:t>
            </a:r>
            <a:r>
              <a:rPr lang="en-US" i="1" dirty="0" err="1">
                <a:latin typeface="+mn-lt"/>
                <a:cs typeface="Arial" charset="0"/>
              </a:rPr>
              <a:t>majibu</a:t>
            </a:r>
            <a:endParaRPr lang="en-US" i="1" dirty="0">
              <a:latin typeface="+mn-lt"/>
              <a:cs typeface="Arial" charset="0"/>
            </a:endParaRPr>
          </a:p>
        </p:txBody>
      </p:sp>
      <p:graphicFrame>
        <p:nvGraphicFramePr>
          <p:cNvPr id="20484" name="Content Placeholder 3"/>
          <p:cNvGraphicFramePr>
            <a:graphicFrameLocks noGrp="1"/>
          </p:cNvGraphicFramePr>
          <p:nvPr>
            <p:ph idx="1"/>
          </p:nvPr>
        </p:nvGraphicFramePr>
        <p:xfrm>
          <a:off x="406400" y="1854200"/>
          <a:ext cx="8331200" cy="4986338"/>
        </p:xfrm>
        <a:graphic>
          <a:graphicData uri="http://schemas.openxmlformats.org/presentationml/2006/ole">
            <mc:AlternateContent xmlns:mc="http://schemas.openxmlformats.org/markup-compatibility/2006">
              <mc:Choice xmlns:v="urn:schemas-microsoft-com:vml" Requires="v">
                <p:oleObj spid="_x0000_s20485" r:id="rId4" imgW="8327858" imgH="4986960" progId="Excel.Chart.8">
                  <p:embed/>
                </p:oleObj>
              </mc:Choice>
              <mc:Fallback>
                <p:oleObj r:id="rId4" imgW="8327858" imgH="498696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54200"/>
                        <a:ext cx="83312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1828800"/>
          </a:xfrm>
        </p:spPr>
        <p:txBody>
          <a:bodyPr/>
          <a:lstStyle/>
          <a:p>
            <a:pPr marL="0" indent="0" algn="ctr" eaLnBrk="1" hangingPunct="1">
              <a:buFont typeface="Arial" pitchFamily="34" charset="0"/>
              <a:buNone/>
            </a:pPr>
            <a:r>
              <a:rPr lang="en-US" smtClean="0"/>
              <a:t>Miongoni mwa wanawake waliojifungua miaka miwili kabla ya utafiti, </a:t>
            </a:r>
            <a:r>
              <a:rPr lang="en-US" b="1" smtClean="0">
                <a:solidFill>
                  <a:schemeClr val="tx2"/>
                </a:solidFill>
              </a:rPr>
              <a:t>52%</a:t>
            </a:r>
            <a:r>
              <a:rPr lang="en-US" smtClean="0"/>
              <a:t> </a:t>
            </a:r>
            <a:r>
              <a:rPr lang="en-US" b="1" smtClean="0">
                <a:solidFill>
                  <a:schemeClr val="tx2"/>
                </a:solidFill>
              </a:rPr>
              <a:t>walipata ushauri nasaha kuhusu VVU</a:t>
            </a:r>
            <a:r>
              <a:rPr lang="en-US" smtClean="0"/>
              <a:t>, walipima </a:t>
            </a:r>
            <a:r>
              <a:rPr lang="en-US" b="1" smtClean="0">
                <a:solidFill>
                  <a:schemeClr val="tx2"/>
                </a:solidFill>
              </a:rPr>
              <a:t>VVU </a:t>
            </a:r>
            <a:r>
              <a:rPr lang="en-US" smtClean="0"/>
              <a:t>wakati wa ujauzito na </a:t>
            </a:r>
            <a:r>
              <a:rPr lang="en-US" b="1" smtClean="0">
                <a:solidFill>
                  <a:schemeClr val="tx2"/>
                </a:solidFill>
              </a:rPr>
              <a:t>kupokea majibu.</a:t>
            </a:r>
            <a:endParaRPr lang="en-US"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Upimaji wa VVU Wakati wa Ujauzito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73025" y="2103438"/>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Upimaji</a:t>
            </a:r>
            <a:r>
              <a:rPr lang="en-US" sz="2400" dirty="0">
                <a:latin typeface="+mn-lt"/>
                <a:cs typeface="Arial" charset="0"/>
              </a:rPr>
              <a:t> </a:t>
            </a:r>
            <a:r>
              <a:rPr lang="en-US" sz="2400" dirty="0" err="1">
                <a:latin typeface="+mn-lt"/>
                <a:cs typeface="Arial" charset="0"/>
              </a:rPr>
              <a:t>wa</a:t>
            </a:r>
            <a:r>
              <a:rPr lang="en-US" sz="2400" dirty="0">
                <a:latin typeface="+mn-lt"/>
                <a:cs typeface="Arial" charset="0"/>
              </a:rPr>
              <a:t> VVU</a:t>
            </a:r>
          </a:p>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Tohara</a:t>
            </a:r>
            <a:r>
              <a:rPr lang="en-US" sz="2400" b="1" dirty="0">
                <a:solidFill>
                  <a:schemeClr val="tx2"/>
                </a:solidFill>
                <a:latin typeface="+mn-lt"/>
                <a:cs typeface="Arial" charset="0"/>
              </a:rPr>
              <a:t> </a:t>
            </a:r>
            <a:r>
              <a:rPr lang="en-US" sz="2400" b="1" dirty="0" err="1">
                <a:solidFill>
                  <a:schemeClr val="tx2"/>
                </a:solidFill>
                <a:latin typeface="+mn-lt"/>
                <a:cs typeface="Arial" charset="0"/>
              </a:rPr>
              <a:t>kwa</a:t>
            </a:r>
            <a:r>
              <a:rPr lang="en-US" sz="2400" b="1" dirty="0">
                <a:solidFill>
                  <a:schemeClr val="tx2"/>
                </a:solidFill>
                <a:latin typeface="+mn-lt"/>
                <a:cs typeface="Arial" charset="0"/>
              </a:rPr>
              <a:t> </a:t>
            </a:r>
            <a:r>
              <a:rPr lang="en-US" sz="2400" b="1" dirty="0" err="1">
                <a:solidFill>
                  <a:schemeClr val="tx2"/>
                </a:solidFill>
                <a:latin typeface="+mn-lt"/>
                <a:cs typeface="Arial" charset="0"/>
              </a:rPr>
              <a:t>Wanaume</a:t>
            </a:r>
            <a:endParaRPr lang="en-US" sz="2400" b="1" dirty="0">
              <a:solidFill>
                <a:schemeClr val="tx2"/>
              </a:solidFill>
              <a:latin typeface="+mn-lt"/>
              <a:cs typeface="Arial" charset="0"/>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914400"/>
          </a:xfrm>
        </p:spPr>
        <p:txBody>
          <a:bodyPr/>
          <a:lstStyle/>
          <a:p>
            <a:pPr eaLnBrk="1" hangingPunct="1"/>
            <a:r>
              <a:rPr lang="en-US" smtClean="0"/>
              <a:t>Tohara kwa Wanaume kwa Mikoa</a:t>
            </a:r>
          </a:p>
        </p:txBody>
      </p:sp>
      <p:sp>
        <p:nvSpPr>
          <p:cNvPr id="40" name="TextBox 39"/>
          <p:cNvSpPr txBox="1"/>
          <p:nvPr/>
        </p:nvSpPr>
        <p:spPr>
          <a:xfrm>
            <a:off x="176213" y="1390650"/>
            <a:ext cx="1981200" cy="831850"/>
          </a:xfrm>
          <a:prstGeom prst="rect">
            <a:avLst/>
          </a:prstGeom>
          <a:noFill/>
        </p:spPr>
        <p:txBody>
          <a:bodyPr>
            <a:spAutoFit/>
          </a:bodyPr>
          <a:lstStyle/>
          <a:p>
            <a:pPr algn="ctr">
              <a:defRPr/>
            </a:pPr>
            <a:r>
              <a:rPr lang="en-US" sz="2400" b="1" dirty="0">
                <a:latin typeface="+mn-lt"/>
                <a:cs typeface="Arial" charset="0"/>
              </a:rPr>
              <a:t>Tanzania</a:t>
            </a:r>
          </a:p>
          <a:p>
            <a:pPr algn="ctr">
              <a:defRPr/>
            </a:pPr>
            <a:r>
              <a:rPr lang="en-US" sz="2400" b="1" dirty="0">
                <a:latin typeface="+mn-lt"/>
                <a:cs typeface="Arial" charset="0"/>
              </a:rPr>
              <a:t>72%</a:t>
            </a:r>
          </a:p>
        </p:txBody>
      </p:sp>
      <p:sp>
        <p:nvSpPr>
          <p:cNvPr id="38" name="Text Box 6"/>
          <p:cNvSpPr txBox="1">
            <a:spLocks noChangeArrowheads="1"/>
          </p:cNvSpPr>
          <p:nvPr/>
        </p:nvSpPr>
        <p:spPr bwMode="auto">
          <a:xfrm>
            <a:off x="300038" y="5943600"/>
            <a:ext cx="3138487" cy="646113"/>
          </a:xfrm>
          <a:prstGeom prst="rect">
            <a:avLst/>
          </a:prstGeom>
          <a:noFill/>
          <a:ln w="9525">
            <a:noFill/>
            <a:miter lim="800000"/>
            <a:headEnd/>
            <a:tailEnd/>
          </a:ln>
        </p:spPr>
        <p:txBody>
          <a:bodyPr>
            <a:spAutoFit/>
          </a:bodyPr>
          <a:lstStyle/>
          <a:p>
            <a:pPr algn="ctr">
              <a:spcBef>
                <a:spcPts val="0"/>
              </a:spcBef>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ambao</a:t>
            </a:r>
            <a:r>
              <a:rPr lang="en-US" i="1" dirty="0">
                <a:latin typeface="+mn-lt"/>
                <a:cs typeface="Arial" charset="0"/>
              </a:rPr>
              <a:t> </a:t>
            </a:r>
            <a:r>
              <a:rPr lang="en-US" i="1" dirty="0" err="1">
                <a:latin typeface="+mn-lt"/>
                <a:cs typeface="Arial" charset="0"/>
              </a:rPr>
              <a:t>wametahiriwa</a:t>
            </a:r>
            <a:endParaRPr lang="en-US" i="1" dirty="0">
              <a:latin typeface="+mn-lt"/>
              <a:cs typeface="Arial" charset="0"/>
            </a:endParaRPr>
          </a:p>
        </p:txBody>
      </p:sp>
      <p:sp>
        <p:nvSpPr>
          <p:cNvPr id="23557"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558" name="Freeform 325"/>
          <p:cNvSpPr>
            <a:spLocks/>
          </p:cNvSpPr>
          <p:nvPr/>
        </p:nvSpPr>
        <p:spPr bwMode="auto">
          <a:xfrm>
            <a:off x="4710113" y="1422400"/>
            <a:ext cx="1431925" cy="1319213"/>
          </a:xfrm>
          <a:custGeom>
            <a:avLst/>
            <a:gdLst>
              <a:gd name="T0" fmla="*/ 2147483647 w 902"/>
              <a:gd name="T1" fmla="*/ 2147483647 h 831"/>
              <a:gd name="T2" fmla="*/ 2147483647 w 902"/>
              <a:gd name="T3" fmla="*/ 2147483647 h 831"/>
              <a:gd name="T4" fmla="*/ 2147483647 w 902"/>
              <a:gd name="T5" fmla="*/ 2147483647 h 831"/>
              <a:gd name="T6" fmla="*/ 2147483647 w 902"/>
              <a:gd name="T7" fmla="*/ 2147483647 h 831"/>
              <a:gd name="T8" fmla="*/ 2147483647 w 902"/>
              <a:gd name="T9" fmla="*/ 2147483647 h 831"/>
              <a:gd name="T10" fmla="*/ 2147483647 w 902"/>
              <a:gd name="T11" fmla="*/ 2147483647 h 831"/>
              <a:gd name="T12" fmla="*/ 2147483647 w 902"/>
              <a:gd name="T13" fmla="*/ 2147483647 h 831"/>
              <a:gd name="T14" fmla="*/ 2147483647 w 902"/>
              <a:gd name="T15" fmla="*/ 2147483647 h 831"/>
              <a:gd name="T16" fmla="*/ 2147483647 w 902"/>
              <a:gd name="T17" fmla="*/ 2147483647 h 831"/>
              <a:gd name="T18" fmla="*/ 2147483647 w 902"/>
              <a:gd name="T19" fmla="*/ 2147483647 h 831"/>
              <a:gd name="T20" fmla="*/ 2147483647 w 902"/>
              <a:gd name="T21" fmla="*/ 2147483647 h 831"/>
              <a:gd name="T22" fmla="*/ 2147483647 w 902"/>
              <a:gd name="T23" fmla="*/ 2147483647 h 831"/>
              <a:gd name="T24" fmla="*/ 2147483647 w 902"/>
              <a:gd name="T25" fmla="*/ 2147483647 h 831"/>
              <a:gd name="T26" fmla="*/ 2147483647 w 902"/>
              <a:gd name="T27" fmla="*/ 2147483647 h 831"/>
              <a:gd name="T28" fmla="*/ 2147483647 w 902"/>
              <a:gd name="T29" fmla="*/ 2147483647 h 831"/>
              <a:gd name="T30" fmla="*/ 2147483647 w 902"/>
              <a:gd name="T31" fmla="*/ 2147483647 h 831"/>
              <a:gd name="T32" fmla="*/ 2147483647 w 902"/>
              <a:gd name="T33" fmla="*/ 2147483647 h 831"/>
              <a:gd name="T34" fmla="*/ 2147483647 w 902"/>
              <a:gd name="T35" fmla="*/ 2147483647 h 831"/>
              <a:gd name="T36" fmla="*/ 2147483647 w 902"/>
              <a:gd name="T37" fmla="*/ 2147483647 h 831"/>
              <a:gd name="T38" fmla="*/ 2147483647 w 902"/>
              <a:gd name="T39" fmla="*/ 2147483647 h 831"/>
              <a:gd name="T40" fmla="*/ 2147483647 w 902"/>
              <a:gd name="T41" fmla="*/ 2147483647 h 831"/>
              <a:gd name="T42" fmla="*/ 2147483647 w 902"/>
              <a:gd name="T43" fmla="*/ 2147483647 h 831"/>
              <a:gd name="T44" fmla="*/ 2147483647 w 902"/>
              <a:gd name="T45" fmla="*/ 2147483647 h 831"/>
              <a:gd name="T46" fmla="*/ 2147483647 w 902"/>
              <a:gd name="T47" fmla="*/ 2147483647 h 831"/>
              <a:gd name="T48" fmla="*/ 2147483647 w 902"/>
              <a:gd name="T49" fmla="*/ 2147483647 h 831"/>
              <a:gd name="T50" fmla="*/ 2147483647 w 902"/>
              <a:gd name="T51" fmla="*/ 2147483647 h 831"/>
              <a:gd name="T52" fmla="*/ 2147483647 w 902"/>
              <a:gd name="T53" fmla="*/ 2147483647 h 831"/>
              <a:gd name="T54" fmla="*/ 2147483647 w 902"/>
              <a:gd name="T55" fmla="*/ 2147483647 h 831"/>
              <a:gd name="T56" fmla="*/ 2147483647 w 902"/>
              <a:gd name="T57" fmla="*/ 2147483647 h 831"/>
              <a:gd name="T58" fmla="*/ 2147483647 w 902"/>
              <a:gd name="T59" fmla="*/ 2147483647 h 831"/>
              <a:gd name="T60" fmla="*/ 2147483647 w 902"/>
              <a:gd name="T61" fmla="*/ 2147483647 h 831"/>
              <a:gd name="T62" fmla="*/ 2147483647 w 902"/>
              <a:gd name="T63" fmla="*/ 2147483647 h 831"/>
              <a:gd name="T64" fmla="*/ 2147483647 w 902"/>
              <a:gd name="T65" fmla="*/ 2147483647 h 831"/>
              <a:gd name="T66" fmla="*/ 2147483647 w 902"/>
              <a:gd name="T67" fmla="*/ 2147483647 h 831"/>
              <a:gd name="T68" fmla="*/ 2147483647 w 902"/>
              <a:gd name="T69" fmla="*/ 2147483647 h 831"/>
              <a:gd name="T70" fmla="*/ 2147483647 w 902"/>
              <a:gd name="T71" fmla="*/ 2147483647 h 831"/>
              <a:gd name="T72" fmla="*/ 2147483647 w 902"/>
              <a:gd name="T73" fmla="*/ 2147483647 h 831"/>
              <a:gd name="T74" fmla="*/ 2147483647 w 902"/>
              <a:gd name="T75" fmla="*/ 2147483647 h 831"/>
              <a:gd name="T76" fmla="*/ 2147483647 w 902"/>
              <a:gd name="T77" fmla="*/ 2147483647 h 831"/>
              <a:gd name="T78" fmla="*/ 2147483647 w 902"/>
              <a:gd name="T79" fmla="*/ 2147483647 h 831"/>
              <a:gd name="T80" fmla="*/ 2147483647 w 902"/>
              <a:gd name="T81" fmla="*/ 2147483647 h 831"/>
              <a:gd name="T82" fmla="*/ 2147483647 w 902"/>
              <a:gd name="T83" fmla="*/ 2147483647 h 831"/>
              <a:gd name="T84" fmla="*/ 2147483647 w 902"/>
              <a:gd name="T85" fmla="*/ 2147483647 h 831"/>
              <a:gd name="T86" fmla="*/ 2147483647 w 902"/>
              <a:gd name="T87" fmla="*/ 2147483647 h 831"/>
              <a:gd name="T88" fmla="*/ 2147483647 w 902"/>
              <a:gd name="T89" fmla="*/ 2147483647 h 831"/>
              <a:gd name="T90" fmla="*/ 2147483647 w 902"/>
              <a:gd name="T91" fmla="*/ 2147483647 h 831"/>
              <a:gd name="T92" fmla="*/ 2147483647 w 902"/>
              <a:gd name="T93" fmla="*/ 2147483647 h 831"/>
              <a:gd name="T94" fmla="*/ 2147483647 w 902"/>
              <a:gd name="T95" fmla="*/ 2147483647 h 831"/>
              <a:gd name="T96" fmla="*/ 2147483647 w 902"/>
              <a:gd name="T97" fmla="*/ 2147483647 h 831"/>
              <a:gd name="T98" fmla="*/ 2147483647 w 902"/>
              <a:gd name="T99" fmla="*/ 2147483647 h 831"/>
              <a:gd name="T100" fmla="*/ 2147483647 w 902"/>
              <a:gd name="T101" fmla="*/ 2147483647 h 831"/>
              <a:gd name="T102" fmla="*/ 2147483647 w 902"/>
              <a:gd name="T103" fmla="*/ 2147483647 h 831"/>
              <a:gd name="T104" fmla="*/ 2147483647 w 902"/>
              <a:gd name="T105" fmla="*/ 2147483647 h 831"/>
              <a:gd name="T106" fmla="*/ 2147483647 w 902"/>
              <a:gd name="T107" fmla="*/ 2147483647 h 831"/>
              <a:gd name="T108" fmla="*/ 2147483647 w 902"/>
              <a:gd name="T109" fmla="*/ 2147483647 h 831"/>
              <a:gd name="T110" fmla="*/ 2147483647 w 902"/>
              <a:gd name="T111" fmla="*/ 2147483647 h 831"/>
              <a:gd name="T112" fmla="*/ 2147483647 w 902"/>
              <a:gd name="T113" fmla="*/ 2147483647 h 831"/>
              <a:gd name="T114" fmla="*/ 2147483647 w 902"/>
              <a:gd name="T115" fmla="*/ 2147483647 h 831"/>
              <a:gd name="T116" fmla="*/ 2147483647 w 902"/>
              <a:gd name="T117" fmla="*/ 2147483647 h 831"/>
              <a:gd name="T118" fmla="*/ 2147483647 w 902"/>
              <a:gd name="T119" fmla="*/ 2147483647 h 831"/>
              <a:gd name="T120" fmla="*/ 2147483647 w 902"/>
              <a:gd name="T121" fmla="*/ 2147483647 h 831"/>
              <a:gd name="T122" fmla="*/ 2147483647 w 902"/>
              <a:gd name="T123" fmla="*/ 2147483647 h 831"/>
              <a:gd name="T124" fmla="*/ 2147483647 w 902"/>
              <a:gd name="T125" fmla="*/ 2147483647 h 8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02"/>
              <a:gd name="T190" fmla="*/ 0 h 831"/>
              <a:gd name="T191" fmla="*/ 902 w 902"/>
              <a:gd name="T192" fmla="*/ 831 h 8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40000"/>
              <a:lumOff val="60000"/>
            </a:schemeClr>
          </a:solidFill>
          <a:ln>
            <a:noFill/>
          </a:ln>
        </p:spPr>
        <p:txBody>
          <a:bodyPr/>
          <a:lstStyle/>
          <a:p>
            <a:pPr>
              <a:defRPr/>
            </a:pPr>
            <a:endParaRPr lang="en-US">
              <a:latin typeface="Arial" charset="0"/>
              <a:cs typeface="Arial" charset="0"/>
            </a:endParaRPr>
          </a:p>
        </p:txBody>
      </p:sp>
      <p:sp>
        <p:nvSpPr>
          <p:cNvPr id="23559"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0"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328"/>
          <p:cNvSpPr>
            <a:spLocks noEditPoints="1"/>
          </p:cNvSpPr>
          <p:nvPr/>
        </p:nvSpPr>
        <p:spPr bwMode="auto">
          <a:xfrm>
            <a:off x="6986588" y="4021138"/>
            <a:ext cx="290512" cy="331787"/>
          </a:xfrm>
          <a:custGeom>
            <a:avLst/>
            <a:gdLst>
              <a:gd name="T0" fmla="*/ 133 w 183"/>
              <a:gd name="T1" fmla="*/ 89 h 209"/>
              <a:gd name="T2" fmla="*/ 117 w 183"/>
              <a:gd name="T3" fmla="*/ 87 h 209"/>
              <a:gd name="T4" fmla="*/ 107 w 183"/>
              <a:gd name="T5" fmla="*/ 80 h 209"/>
              <a:gd name="T6" fmla="*/ 84 w 183"/>
              <a:gd name="T7" fmla="*/ 42 h 209"/>
              <a:gd name="T8" fmla="*/ 77 w 183"/>
              <a:gd name="T9" fmla="*/ 38 h 209"/>
              <a:gd name="T10" fmla="*/ 45 w 183"/>
              <a:gd name="T11" fmla="*/ 4 h 209"/>
              <a:gd name="T12" fmla="*/ 54 w 183"/>
              <a:gd name="T13" fmla="*/ 16 h 209"/>
              <a:gd name="T14" fmla="*/ 63 w 183"/>
              <a:gd name="T15" fmla="*/ 24 h 209"/>
              <a:gd name="T16" fmla="*/ 70 w 183"/>
              <a:gd name="T17" fmla="*/ 38 h 209"/>
              <a:gd name="T18" fmla="*/ 75 w 183"/>
              <a:gd name="T19" fmla="*/ 52 h 209"/>
              <a:gd name="T20" fmla="*/ 87 w 183"/>
              <a:gd name="T21" fmla="*/ 63 h 209"/>
              <a:gd name="T22" fmla="*/ 94 w 183"/>
              <a:gd name="T23" fmla="*/ 63 h 209"/>
              <a:gd name="T24" fmla="*/ 89 w 183"/>
              <a:gd name="T25" fmla="*/ 77 h 209"/>
              <a:gd name="T26" fmla="*/ 87 w 183"/>
              <a:gd name="T27" fmla="*/ 80 h 209"/>
              <a:gd name="T28" fmla="*/ 96 w 183"/>
              <a:gd name="T29" fmla="*/ 86 h 209"/>
              <a:gd name="T30" fmla="*/ 94 w 183"/>
              <a:gd name="T31" fmla="*/ 101 h 209"/>
              <a:gd name="T32" fmla="*/ 96 w 183"/>
              <a:gd name="T33" fmla="*/ 87 h 209"/>
              <a:gd name="T34" fmla="*/ 112 w 183"/>
              <a:gd name="T35" fmla="*/ 89 h 209"/>
              <a:gd name="T36" fmla="*/ 129 w 183"/>
              <a:gd name="T37" fmla="*/ 96 h 209"/>
              <a:gd name="T38" fmla="*/ 143 w 183"/>
              <a:gd name="T39" fmla="*/ 103 h 209"/>
              <a:gd name="T40" fmla="*/ 154 w 183"/>
              <a:gd name="T41" fmla="*/ 101 h 209"/>
              <a:gd name="T42" fmla="*/ 159 w 183"/>
              <a:gd name="T43" fmla="*/ 103 h 209"/>
              <a:gd name="T44" fmla="*/ 166 w 183"/>
              <a:gd name="T45" fmla="*/ 119 h 209"/>
              <a:gd name="T46" fmla="*/ 173 w 183"/>
              <a:gd name="T47" fmla="*/ 138 h 209"/>
              <a:gd name="T48" fmla="*/ 182 w 183"/>
              <a:gd name="T49" fmla="*/ 150 h 209"/>
              <a:gd name="T50" fmla="*/ 182 w 183"/>
              <a:gd name="T51" fmla="*/ 168 h 209"/>
              <a:gd name="T52" fmla="*/ 182 w 183"/>
              <a:gd name="T53" fmla="*/ 183 h 209"/>
              <a:gd name="T54" fmla="*/ 173 w 183"/>
              <a:gd name="T55" fmla="*/ 194 h 209"/>
              <a:gd name="T56" fmla="*/ 168 w 183"/>
              <a:gd name="T57" fmla="*/ 197 h 209"/>
              <a:gd name="T58" fmla="*/ 169 w 183"/>
              <a:gd name="T59" fmla="*/ 206 h 209"/>
              <a:gd name="T60" fmla="*/ 159 w 183"/>
              <a:gd name="T61" fmla="*/ 199 h 209"/>
              <a:gd name="T62" fmla="*/ 152 w 183"/>
              <a:gd name="T63" fmla="*/ 204 h 209"/>
              <a:gd name="T64" fmla="*/ 133 w 183"/>
              <a:gd name="T65" fmla="*/ 202 h 209"/>
              <a:gd name="T66" fmla="*/ 136 w 183"/>
              <a:gd name="T67" fmla="*/ 187 h 209"/>
              <a:gd name="T68" fmla="*/ 138 w 183"/>
              <a:gd name="T69" fmla="*/ 169 h 209"/>
              <a:gd name="T70" fmla="*/ 133 w 183"/>
              <a:gd name="T71" fmla="*/ 157 h 209"/>
              <a:gd name="T72" fmla="*/ 128 w 183"/>
              <a:gd name="T73" fmla="*/ 143 h 209"/>
              <a:gd name="T74" fmla="*/ 115 w 183"/>
              <a:gd name="T75" fmla="*/ 133 h 209"/>
              <a:gd name="T76" fmla="*/ 100 w 183"/>
              <a:gd name="T77" fmla="*/ 129 h 209"/>
              <a:gd name="T78" fmla="*/ 89 w 183"/>
              <a:gd name="T79" fmla="*/ 129 h 209"/>
              <a:gd name="T80" fmla="*/ 75 w 183"/>
              <a:gd name="T81" fmla="*/ 136 h 209"/>
              <a:gd name="T82" fmla="*/ 65 w 183"/>
              <a:gd name="T83" fmla="*/ 141 h 209"/>
              <a:gd name="T84" fmla="*/ 56 w 183"/>
              <a:gd name="T85" fmla="*/ 152 h 209"/>
              <a:gd name="T86" fmla="*/ 44 w 183"/>
              <a:gd name="T87" fmla="*/ 148 h 209"/>
              <a:gd name="T88" fmla="*/ 33 w 183"/>
              <a:gd name="T89" fmla="*/ 161 h 209"/>
              <a:gd name="T90" fmla="*/ 19 w 183"/>
              <a:gd name="T91" fmla="*/ 162 h 209"/>
              <a:gd name="T92" fmla="*/ 7 w 183"/>
              <a:gd name="T93" fmla="*/ 157 h 209"/>
              <a:gd name="T94" fmla="*/ 19 w 183"/>
              <a:gd name="T95" fmla="*/ 138 h 209"/>
              <a:gd name="T96" fmla="*/ 30 w 183"/>
              <a:gd name="T97" fmla="*/ 124 h 209"/>
              <a:gd name="T98" fmla="*/ 28 w 183"/>
              <a:gd name="T99" fmla="*/ 113 h 209"/>
              <a:gd name="T100" fmla="*/ 23 w 183"/>
              <a:gd name="T101" fmla="*/ 103 h 209"/>
              <a:gd name="T102" fmla="*/ 16 w 183"/>
              <a:gd name="T103" fmla="*/ 89 h 209"/>
              <a:gd name="T104" fmla="*/ 12 w 183"/>
              <a:gd name="T105" fmla="*/ 77 h 209"/>
              <a:gd name="T106" fmla="*/ 5 w 183"/>
              <a:gd name="T107" fmla="*/ 70 h 209"/>
              <a:gd name="T108" fmla="*/ 14 w 183"/>
              <a:gd name="T109" fmla="*/ 56 h 209"/>
              <a:gd name="T110" fmla="*/ 18 w 183"/>
              <a:gd name="T111" fmla="*/ 38 h 209"/>
              <a:gd name="T112" fmla="*/ 21 w 183"/>
              <a:gd name="T113" fmla="*/ 24 h 209"/>
              <a:gd name="T114" fmla="*/ 28 w 183"/>
              <a:gd name="T11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6"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63"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4"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5" name="Freeform 332"/>
          <p:cNvSpPr>
            <a:spLocks/>
          </p:cNvSpPr>
          <p:nvPr/>
        </p:nvSpPr>
        <p:spPr bwMode="auto">
          <a:xfrm>
            <a:off x="4224338" y="4195763"/>
            <a:ext cx="1679575" cy="1149350"/>
          </a:xfrm>
          <a:custGeom>
            <a:avLst/>
            <a:gdLst>
              <a:gd name="T0" fmla="*/ 2147483647 w 1058"/>
              <a:gd name="T1" fmla="*/ 2147483647 h 724"/>
              <a:gd name="T2" fmla="*/ 2147483647 w 1058"/>
              <a:gd name="T3" fmla="*/ 2147483647 h 724"/>
              <a:gd name="T4" fmla="*/ 2147483647 w 1058"/>
              <a:gd name="T5" fmla="*/ 2147483647 h 724"/>
              <a:gd name="T6" fmla="*/ 2147483647 w 1058"/>
              <a:gd name="T7" fmla="*/ 2147483647 h 724"/>
              <a:gd name="T8" fmla="*/ 2147483647 w 1058"/>
              <a:gd name="T9" fmla="*/ 2147483647 h 724"/>
              <a:gd name="T10" fmla="*/ 2147483647 w 1058"/>
              <a:gd name="T11" fmla="*/ 2147483647 h 724"/>
              <a:gd name="T12" fmla="*/ 2147483647 w 1058"/>
              <a:gd name="T13" fmla="*/ 2147483647 h 724"/>
              <a:gd name="T14" fmla="*/ 2147483647 w 1058"/>
              <a:gd name="T15" fmla="*/ 2147483647 h 724"/>
              <a:gd name="T16" fmla="*/ 2147483647 w 1058"/>
              <a:gd name="T17" fmla="*/ 2147483647 h 724"/>
              <a:gd name="T18" fmla="*/ 2147483647 w 1058"/>
              <a:gd name="T19" fmla="*/ 2147483647 h 724"/>
              <a:gd name="T20" fmla="*/ 2147483647 w 1058"/>
              <a:gd name="T21" fmla="*/ 2147483647 h 724"/>
              <a:gd name="T22" fmla="*/ 2147483647 w 1058"/>
              <a:gd name="T23" fmla="*/ 2147483647 h 724"/>
              <a:gd name="T24" fmla="*/ 2147483647 w 1058"/>
              <a:gd name="T25" fmla="*/ 2147483647 h 724"/>
              <a:gd name="T26" fmla="*/ 2147483647 w 1058"/>
              <a:gd name="T27" fmla="*/ 2147483647 h 724"/>
              <a:gd name="T28" fmla="*/ 2147483647 w 1058"/>
              <a:gd name="T29" fmla="*/ 2147483647 h 724"/>
              <a:gd name="T30" fmla="*/ 2147483647 w 1058"/>
              <a:gd name="T31" fmla="*/ 2147483647 h 724"/>
              <a:gd name="T32" fmla="*/ 2147483647 w 1058"/>
              <a:gd name="T33" fmla="*/ 2147483647 h 724"/>
              <a:gd name="T34" fmla="*/ 2147483647 w 1058"/>
              <a:gd name="T35" fmla="*/ 2147483647 h 724"/>
              <a:gd name="T36" fmla="*/ 2147483647 w 1058"/>
              <a:gd name="T37" fmla="*/ 2147483647 h 724"/>
              <a:gd name="T38" fmla="*/ 2147483647 w 1058"/>
              <a:gd name="T39" fmla="*/ 2147483647 h 724"/>
              <a:gd name="T40" fmla="*/ 2147483647 w 1058"/>
              <a:gd name="T41" fmla="*/ 2147483647 h 724"/>
              <a:gd name="T42" fmla="*/ 2147483647 w 1058"/>
              <a:gd name="T43" fmla="*/ 2147483647 h 724"/>
              <a:gd name="T44" fmla="*/ 2147483647 w 1058"/>
              <a:gd name="T45" fmla="*/ 2147483647 h 724"/>
              <a:gd name="T46" fmla="*/ 2147483647 w 1058"/>
              <a:gd name="T47" fmla="*/ 2147483647 h 724"/>
              <a:gd name="T48" fmla="*/ 2147483647 w 1058"/>
              <a:gd name="T49" fmla="*/ 2147483647 h 724"/>
              <a:gd name="T50" fmla="*/ 2147483647 w 1058"/>
              <a:gd name="T51" fmla="*/ 2147483647 h 724"/>
              <a:gd name="T52" fmla="*/ 2147483647 w 1058"/>
              <a:gd name="T53" fmla="*/ 2147483647 h 724"/>
              <a:gd name="T54" fmla="*/ 2147483647 w 1058"/>
              <a:gd name="T55" fmla="*/ 2147483647 h 724"/>
              <a:gd name="T56" fmla="*/ 2147483647 w 1058"/>
              <a:gd name="T57" fmla="*/ 2147483647 h 724"/>
              <a:gd name="T58" fmla="*/ 2147483647 w 1058"/>
              <a:gd name="T59" fmla="*/ 2147483647 h 724"/>
              <a:gd name="T60" fmla="*/ 2147483647 w 1058"/>
              <a:gd name="T61" fmla="*/ 2147483647 h 724"/>
              <a:gd name="T62" fmla="*/ 2147483647 w 1058"/>
              <a:gd name="T63" fmla="*/ 2147483647 h 724"/>
              <a:gd name="T64" fmla="*/ 2147483647 w 1058"/>
              <a:gd name="T65" fmla="*/ 2147483647 h 724"/>
              <a:gd name="T66" fmla="*/ 2147483647 w 1058"/>
              <a:gd name="T67" fmla="*/ 2147483647 h 724"/>
              <a:gd name="T68" fmla="*/ 2147483647 w 1058"/>
              <a:gd name="T69" fmla="*/ 2147483647 h 724"/>
              <a:gd name="T70" fmla="*/ 2147483647 w 1058"/>
              <a:gd name="T71" fmla="*/ 2147483647 h 724"/>
              <a:gd name="T72" fmla="*/ 2147483647 w 1058"/>
              <a:gd name="T73" fmla="*/ 2147483647 h 724"/>
              <a:gd name="T74" fmla="*/ 2147483647 w 1058"/>
              <a:gd name="T75" fmla="*/ 2147483647 h 724"/>
              <a:gd name="T76" fmla="*/ 2147483647 w 1058"/>
              <a:gd name="T77" fmla="*/ 2147483647 h 724"/>
              <a:gd name="T78" fmla="*/ 2147483647 w 1058"/>
              <a:gd name="T79" fmla="*/ 2147483647 h 724"/>
              <a:gd name="T80" fmla="*/ 2147483647 w 1058"/>
              <a:gd name="T81" fmla="*/ 2147483647 h 724"/>
              <a:gd name="T82" fmla="*/ 2147483647 w 1058"/>
              <a:gd name="T83" fmla="*/ 2147483647 h 724"/>
              <a:gd name="T84" fmla="*/ 2147483647 w 1058"/>
              <a:gd name="T85" fmla="*/ 2147483647 h 724"/>
              <a:gd name="T86" fmla="*/ 2147483647 w 1058"/>
              <a:gd name="T87" fmla="*/ 2147483647 h 724"/>
              <a:gd name="T88" fmla="*/ 2147483647 w 1058"/>
              <a:gd name="T89" fmla="*/ 2147483647 h 724"/>
              <a:gd name="T90" fmla="*/ 2147483647 w 1058"/>
              <a:gd name="T91" fmla="*/ 2147483647 h 724"/>
              <a:gd name="T92" fmla="*/ 2147483647 w 1058"/>
              <a:gd name="T93" fmla="*/ 2147483647 h 724"/>
              <a:gd name="T94" fmla="*/ 2147483647 w 1058"/>
              <a:gd name="T95" fmla="*/ 2147483647 h 724"/>
              <a:gd name="T96" fmla="*/ 2147483647 w 1058"/>
              <a:gd name="T97" fmla="*/ 2147483647 h 724"/>
              <a:gd name="T98" fmla="*/ 2147483647 w 1058"/>
              <a:gd name="T99" fmla="*/ 2147483647 h 724"/>
              <a:gd name="T100" fmla="*/ 2147483647 w 1058"/>
              <a:gd name="T101" fmla="*/ 2147483647 h 724"/>
              <a:gd name="T102" fmla="*/ 2147483647 w 1058"/>
              <a:gd name="T103" fmla="*/ 2147483647 h 724"/>
              <a:gd name="T104" fmla="*/ 2147483647 w 1058"/>
              <a:gd name="T105" fmla="*/ 2147483647 h 724"/>
              <a:gd name="T106" fmla="*/ 2147483647 w 1058"/>
              <a:gd name="T107" fmla="*/ 2147483647 h 724"/>
              <a:gd name="T108" fmla="*/ 2147483647 w 1058"/>
              <a:gd name="T109" fmla="*/ 2147483647 h 724"/>
              <a:gd name="T110" fmla="*/ 2147483647 w 1058"/>
              <a:gd name="T111" fmla="*/ 2147483647 h 724"/>
              <a:gd name="T112" fmla="*/ 2147483647 w 1058"/>
              <a:gd name="T113" fmla="*/ 2147483647 h 724"/>
              <a:gd name="T114" fmla="*/ 2147483647 w 1058"/>
              <a:gd name="T115" fmla="*/ 2147483647 h 724"/>
              <a:gd name="T116" fmla="*/ 2147483647 w 1058"/>
              <a:gd name="T117" fmla="*/ 2147483647 h 724"/>
              <a:gd name="T118" fmla="*/ 2147483647 w 1058"/>
              <a:gd name="T119" fmla="*/ 2147483647 h 724"/>
              <a:gd name="T120" fmla="*/ 2147483647 w 1058"/>
              <a:gd name="T121" fmla="*/ 2147483647 h 724"/>
              <a:gd name="T122" fmla="*/ 2147483647 w 1058"/>
              <a:gd name="T123" fmla="*/ 2147483647 h 724"/>
              <a:gd name="T124" fmla="*/ 2147483647 w 1058"/>
              <a:gd name="T125" fmla="*/ 2147483647 h 7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8"/>
              <a:gd name="T190" fmla="*/ 0 h 724"/>
              <a:gd name="T191" fmla="*/ 1058 w 1058"/>
              <a:gd name="T192" fmla="*/ 724 h 7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566"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7"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569"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0" name="Freeform 337"/>
          <p:cNvSpPr>
            <a:spLocks/>
          </p:cNvSpPr>
          <p:nvPr/>
        </p:nvSpPr>
        <p:spPr bwMode="auto">
          <a:xfrm>
            <a:off x="2917825" y="1050925"/>
            <a:ext cx="1127125" cy="939800"/>
          </a:xfrm>
          <a:custGeom>
            <a:avLst/>
            <a:gdLst>
              <a:gd name="T0" fmla="*/ 2147483647 w 710"/>
              <a:gd name="T1" fmla="*/ 0 h 592"/>
              <a:gd name="T2" fmla="*/ 2147483647 w 710"/>
              <a:gd name="T3" fmla="*/ 0 h 592"/>
              <a:gd name="T4" fmla="*/ 2147483647 w 710"/>
              <a:gd name="T5" fmla="*/ 0 h 592"/>
              <a:gd name="T6" fmla="*/ 2147483647 w 710"/>
              <a:gd name="T7" fmla="*/ 0 h 592"/>
              <a:gd name="T8" fmla="*/ 2147483647 w 710"/>
              <a:gd name="T9" fmla="*/ 0 h 592"/>
              <a:gd name="T10" fmla="*/ 2147483647 w 710"/>
              <a:gd name="T11" fmla="*/ 0 h 592"/>
              <a:gd name="T12" fmla="*/ 2147483647 w 710"/>
              <a:gd name="T13" fmla="*/ 0 h 592"/>
              <a:gd name="T14" fmla="*/ 2147483647 w 710"/>
              <a:gd name="T15" fmla="*/ 0 h 592"/>
              <a:gd name="T16" fmla="*/ 2147483647 w 710"/>
              <a:gd name="T17" fmla="*/ 0 h 592"/>
              <a:gd name="T18" fmla="*/ 2147483647 w 710"/>
              <a:gd name="T19" fmla="*/ 0 h 592"/>
              <a:gd name="T20" fmla="*/ 2147483647 w 710"/>
              <a:gd name="T21" fmla="*/ 0 h 592"/>
              <a:gd name="T22" fmla="*/ 2147483647 w 710"/>
              <a:gd name="T23" fmla="*/ 2147483647 h 592"/>
              <a:gd name="T24" fmla="*/ 2147483647 w 710"/>
              <a:gd name="T25" fmla="*/ 2147483647 h 592"/>
              <a:gd name="T26" fmla="*/ 2147483647 w 710"/>
              <a:gd name="T27" fmla="*/ 2147483647 h 592"/>
              <a:gd name="T28" fmla="*/ 2147483647 w 710"/>
              <a:gd name="T29" fmla="*/ 2147483647 h 592"/>
              <a:gd name="T30" fmla="*/ 2147483647 w 710"/>
              <a:gd name="T31" fmla="*/ 2147483647 h 592"/>
              <a:gd name="T32" fmla="*/ 2147483647 w 710"/>
              <a:gd name="T33" fmla="*/ 2147483647 h 592"/>
              <a:gd name="T34" fmla="*/ 2147483647 w 710"/>
              <a:gd name="T35" fmla="*/ 2147483647 h 592"/>
              <a:gd name="T36" fmla="*/ 2147483647 w 710"/>
              <a:gd name="T37" fmla="*/ 2147483647 h 592"/>
              <a:gd name="T38" fmla="*/ 2147483647 w 710"/>
              <a:gd name="T39" fmla="*/ 2147483647 h 592"/>
              <a:gd name="T40" fmla="*/ 2147483647 w 710"/>
              <a:gd name="T41" fmla="*/ 2147483647 h 592"/>
              <a:gd name="T42" fmla="*/ 2147483647 w 710"/>
              <a:gd name="T43" fmla="*/ 2147483647 h 592"/>
              <a:gd name="T44" fmla="*/ 2147483647 w 710"/>
              <a:gd name="T45" fmla="*/ 2147483647 h 592"/>
              <a:gd name="T46" fmla="*/ 2147483647 w 710"/>
              <a:gd name="T47" fmla="*/ 2147483647 h 592"/>
              <a:gd name="T48" fmla="*/ 2147483647 w 710"/>
              <a:gd name="T49" fmla="*/ 2147483647 h 592"/>
              <a:gd name="T50" fmla="*/ 2147483647 w 710"/>
              <a:gd name="T51" fmla="*/ 2147483647 h 592"/>
              <a:gd name="T52" fmla="*/ 2147483647 w 710"/>
              <a:gd name="T53" fmla="*/ 2147483647 h 592"/>
              <a:gd name="T54" fmla="*/ 2147483647 w 710"/>
              <a:gd name="T55" fmla="*/ 2147483647 h 592"/>
              <a:gd name="T56" fmla="*/ 2147483647 w 710"/>
              <a:gd name="T57" fmla="*/ 2147483647 h 592"/>
              <a:gd name="T58" fmla="*/ 2147483647 w 710"/>
              <a:gd name="T59" fmla="*/ 2147483647 h 592"/>
              <a:gd name="T60" fmla="*/ 2147483647 w 710"/>
              <a:gd name="T61" fmla="*/ 2147483647 h 592"/>
              <a:gd name="T62" fmla="*/ 2147483647 w 710"/>
              <a:gd name="T63" fmla="*/ 2147483647 h 592"/>
              <a:gd name="T64" fmla="*/ 2147483647 w 710"/>
              <a:gd name="T65" fmla="*/ 2147483647 h 592"/>
              <a:gd name="T66" fmla="*/ 2147483647 w 710"/>
              <a:gd name="T67" fmla="*/ 2147483647 h 592"/>
              <a:gd name="T68" fmla="*/ 2147483647 w 710"/>
              <a:gd name="T69" fmla="*/ 2147483647 h 592"/>
              <a:gd name="T70" fmla="*/ 2147483647 w 710"/>
              <a:gd name="T71" fmla="*/ 2147483647 h 592"/>
              <a:gd name="T72" fmla="*/ 2147483647 w 710"/>
              <a:gd name="T73" fmla="*/ 2147483647 h 592"/>
              <a:gd name="T74" fmla="*/ 2147483647 w 710"/>
              <a:gd name="T75" fmla="*/ 2147483647 h 592"/>
              <a:gd name="T76" fmla="*/ 2147483647 w 710"/>
              <a:gd name="T77" fmla="*/ 2147483647 h 592"/>
              <a:gd name="T78" fmla="*/ 2147483647 w 710"/>
              <a:gd name="T79" fmla="*/ 2147483647 h 592"/>
              <a:gd name="T80" fmla="*/ 2147483647 w 710"/>
              <a:gd name="T81" fmla="*/ 2147483647 h 592"/>
              <a:gd name="T82" fmla="*/ 2147483647 w 710"/>
              <a:gd name="T83" fmla="*/ 2147483647 h 592"/>
              <a:gd name="T84" fmla="*/ 2147483647 w 710"/>
              <a:gd name="T85" fmla="*/ 2147483647 h 592"/>
              <a:gd name="T86" fmla="*/ 2147483647 w 710"/>
              <a:gd name="T87" fmla="*/ 2147483647 h 592"/>
              <a:gd name="T88" fmla="*/ 0 w 710"/>
              <a:gd name="T89" fmla="*/ 2147483647 h 592"/>
              <a:gd name="T90" fmla="*/ 2147483647 w 710"/>
              <a:gd name="T91" fmla="*/ 2147483647 h 592"/>
              <a:gd name="T92" fmla="*/ 2147483647 w 710"/>
              <a:gd name="T93" fmla="*/ 2147483647 h 592"/>
              <a:gd name="T94" fmla="*/ 2147483647 w 710"/>
              <a:gd name="T95" fmla="*/ 2147483647 h 592"/>
              <a:gd name="T96" fmla="*/ 2147483647 w 710"/>
              <a:gd name="T97" fmla="*/ 2147483647 h 592"/>
              <a:gd name="T98" fmla="*/ 2147483647 w 710"/>
              <a:gd name="T99" fmla="*/ 2147483647 h 592"/>
              <a:gd name="T100" fmla="*/ 2147483647 w 710"/>
              <a:gd name="T101" fmla="*/ 2147483647 h 592"/>
              <a:gd name="T102" fmla="*/ 2147483647 w 710"/>
              <a:gd name="T103" fmla="*/ 2147483647 h 592"/>
              <a:gd name="T104" fmla="*/ 2147483647 w 710"/>
              <a:gd name="T105" fmla="*/ 2147483647 h 592"/>
              <a:gd name="T106" fmla="*/ 2147483647 w 710"/>
              <a:gd name="T107" fmla="*/ 2147483647 h 592"/>
              <a:gd name="T108" fmla="*/ 2147483647 w 710"/>
              <a:gd name="T109" fmla="*/ 2147483647 h 592"/>
              <a:gd name="T110" fmla="*/ 2147483647 w 710"/>
              <a:gd name="T111" fmla="*/ 2147483647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10"/>
              <a:gd name="T169" fmla="*/ 0 h 592"/>
              <a:gd name="T170" fmla="*/ 710 w 710"/>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2"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3"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4"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6"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7"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9"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0"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1"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2"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3"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4"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5"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586"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7"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8"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9"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590"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1"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2"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3"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4"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5"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6"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7"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8"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9"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0"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1"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2"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03"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4"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5"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6"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7"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8"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9" name="Freeform 376"/>
          <p:cNvSpPr>
            <a:spLocks/>
          </p:cNvSpPr>
          <p:nvPr/>
        </p:nvSpPr>
        <p:spPr bwMode="auto">
          <a:xfrm>
            <a:off x="4770438" y="2359025"/>
            <a:ext cx="1712912" cy="1365250"/>
          </a:xfrm>
          <a:custGeom>
            <a:avLst/>
            <a:gdLst>
              <a:gd name="T0" fmla="*/ 2147483647 w 1079"/>
              <a:gd name="T1" fmla="*/ 2147483647 h 860"/>
              <a:gd name="T2" fmla="*/ 2147483647 w 1079"/>
              <a:gd name="T3" fmla="*/ 2147483647 h 860"/>
              <a:gd name="T4" fmla="*/ 2147483647 w 1079"/>
              <a:gd name="T5" fmla="*/ 2147483647 h 860"/>
              <a:gd name="T6" fmla="*/ 2147483647 w 1079"/>
              <a:gd name="T7" fmla="*/ 2147483647 h 860"/>
              <a:gd name="T8" fmla="*/ 2147483647 w 1079"/>
              <a:gd name="T9" fmla="*/ 2147483647 h 860"/>
              <a:gd name="T10" fmla="*/ 2147483647 w 1079"/>
              <a:gd name="T11" fmla="*/ 2147483647 h 860"/>
              <a:gd name="T12" fmla="*/ 2147483647 w 1079"/>
              <a:gd name="T13" fmla="*/ 2147483647 h 860"/>
              <a:gd name="T14" fmla="*/ 2147483647 w 1079"/>
              <a:gd name="T15" fmla="*/ 2147483647 h 860"/>
              <a:gd name="T16" fmla="*/ 2147483647 w 1079"/>
              <a:gd name="T17" fmla="*/ 2147483647 h 860"/>
              <a:gd name="T18" fmla="*/ 2147483647 w 1079"/>
              <a:gd name="T19" fmla="*/ 2147483647 h 860"/>
              <a:gd name="T20" fmla="*/ 2147483647 w 1079"/>
              <a:gd name="T21" fmla="*/ 2147483647 h 860"/>
              <a:gd name="T22" fmla="*/ 2147483647 w 1079"/>
              <a:gd name="T23" fmla="*/ 2147483647 h 860"/>
              <a:gd name="T24" fmla="*/ 2147483647 w 1079"/>
              <a:gd name="T25" fmla="*/ 2147483647 h 860"/>
              <a:gd name="T26" fmla="*/ 2147483647 w 1079"/>
              <a:gd name="T27" fmla="*/ 2147483647 h 860"/>
              <a:gd name="T28" fmla="*/ 2147483647 w 1079"/>
              <a:gd name="T29" fmla="*/ 2147483647 h 860"/>
              <a:gd name="T30" fmla="*/ 2147483647 w 1079"/>
              <a:gd name="T31" fmla="*/ 2147483647 h 860"/>
              <a:gd name="T32" fmla="*/ 2147483647 w 1079"/>
              <a:gd name="T33" fmla="*/ 2147483647 h 860"/>
              <a:gd name="T34" fmla="*/ 2147483647 w 1079"/>
              <a:gd name="T35" fmla="*/ 2147483647 h 860"/>
              <a:gd name="T36" fmla="*/ 2147483647 w 1079"/>
              <a:gd name="T37" fmla="*/ 2147483647 h 860"/>
              <a:gd name="T38" fmla="*/ 2147483647 w 1079"/>
              <a:gd name="T39" fmla="*/ 2147483647 h 860"/>
              <a:gd name="T40" fmla="*/ 2147483647 w 1079"/>
              <a:gd name="T41" fmla="*/ 2147483647 h 860"/>
              <a:gd name="T42" fmla="*/ 2147483647 w 1079"/>
              <a:gd name="T43" fmla="*/ 2147483647 h 860"/>
              <a:gd name="T44" fmla="*/ 2147483647 w 1079"/>
              <a:gd name="T45" fmla="*/ 2147483647 h 860"/>
              <a:gd name="T46" fmla="*/ 2147483647 w 1079"/>
              <a:gd name="T47" fmla="*/ 2147483647 h 860"/>
              <a:gd name="T48" fmla="*/ 2147483647 w 1079"/>
              <a:gd name="T49" fmla="*/ 2147483647 h 860"/>
              <a:gd name="T50" fmla="*/ 2147483647 w 1079"/>
              <a:gd name="T51" fmla="*/ 2147483647 h 860"/>
              <a:gd name="T52" fmla="*/ 2147483647 w 1079"/>
              <a:gd name="T53" fmla="*/ 2147483647 h 860"/>
              <a:gd name="T54" fmla="*/ 2147483647 w 1079"/>
              <a:gd name="T55" fmla="*/ 2147483647 h 860"/>
              <a:gd name="T56" fmla="*/ 2147483647 w 1079"/>
              <a:gd name="T57" fmla="*/ 2147483647 h 860"/>
              <a:gd name="T58" fmla="*/ 2147483647 w 1079"/>
              <a:gd name="T59" fmla="*/ 2147483647 h 860"/>
              <a:gd name="T60" fmla="*/ 2147483647 w 1079"/>
              <a:gd name="T61" fmla="*/ 2147483647 h 860"/>
              <a:gd name="T62" fmla="*/ 2147483647 w 1079"/>
              <a:gd name="T63" fmla="*/ 2147483647 h 860"/>
              <a:gd name="T64" fmla="*/ 2147483647 w 1079"/>
              <a:gd name="T65" fmla="*/ 2147483647 h 860"/>
              <a:gd name="T66" fmla="*/ 2147483647 w 1079"/>
              <a:gd name="T67" fmla="*/ 2147483647 h 860"/>
              <a:gd name="T68" fmla="*/ 2147483647 w 1079"/>
              <a:gd name="T69" fmla="*/ 2147483647 h 860"/>
              <a:gd name="T70" fmla="*/ 2147483647 w 1079"/>
              <a:gd name="T71" fmla="*/ 2147483647 h 860"/>
              <a:gd name="T72" fmla="*/ 2147483647 w 1079"/>
              <a:gd name="T73" fmla="*/ 2147483647 h 860"/>
              <a:gd name="T74" fmla="*/ 2147483647 w 1079"/>
              <a:gd name="T75" fmla="*/ 2147483647 h 860"/>
              <a:gd name="T76" fmla="*/ 2147483647 w 1079"/>
              <a:gd name="T77" fmla="*/ 2147483647 h 860"/>
              <a:gd name="T78" fmla="*/ 2147483647 w 1079"/>
              <a:gd name="T79" fmla="*/ 2147483647 h 860"/>
              <a:gd name="T80" fmla="*/ 2147483647 w 1079"/>
              <a:gd name="T81" fmla="*/ 2147483647 h 860"/>
              <a:gd name="T82" fmla="*/ 2147483647 w 1079"/>
              <a:gd name="T83" fmla="*/ 2147483647 h 860"/>
              <a:gd name="T84" fmla="*/ 2147483647 w 1079"/>
              <a:gd name="T85" fmla="*/ 2147483647 h 860"/>
              <a:gd name="T86" fmla="*/ 2147483647 w 1079"/>
              <a:gd name="T87" fmla="*/ 2147483647 h 860"/>
              <a:gd name="T88" fmla="*/ 2147483647 w 1079"/>
              <a:gd name="T89" fmla="*/ 2147483647 h 860"/>
              <a:gd name="T90" fmla="*/ 2147483647 w 1079"/>
              <a:gd name="T91" fmla="*/ 2147483647 h 860"/>
              <a:gd name="T92" fmla="*/ 2147483647 w 1079"/>
              <a:gd name="T93" fmla="*/ 2147483647 h 860"/>
              <a:gd name="T94" fmla="*/ 2147483647 w 1079"/>
              <a:gd name="T95" fmla="*/ 2147483647 h 860"/>
              <a:gd name="T96" fmla="*/ 2147483647 w 1079"/>
              <a:gd name="T97" fmla="*/ 2147483647 h 860"/>
              <a:gd name="T98" fmla="*/ 2147483647 w 1079"/>
              <a:gd name="T99" fmla="*/ 2147483647 h 860"/>
              <a:gd name="T100" fmla="*/ 2147483647 w 1079"/>
              <a:gd name="T101" fmla="*/ 2147483647 h 860"/>
              <a:gd name="T102" fmla="*/ 2147483647 w 1079"/>
              <a:gd name="T103" fmla="*/ 2147483647 h 860"/>
              <a:gd name="T104" fmla="*/ 2147483647 w 1079"/>
              <a:gd name="T105" fmla="*/ 2147483647 h 860"/>
              <a:gd name="T106" fmla="*/ 2147483647 w 1079"/>
              <a:gd name="T107" fmla="*/ 2147483647 h 860"/>
              <a:gd name="T108" fmla="*/ 2147483647 w 1079"/>
              <a:gd name="T109" fmla="*/ 2147483647 h 860"/>
              <a:gd name="T110" fmla="*/ 2147483647 w 1079"/>
              <a:gd name="T111" fmla="*/ 2147483647 h 860"/>
              <a:gd name="T112" fmla="*/ 2147483647 w 1079"/>
              <a:gd name="T113" fmla="*/ 2147483647 h 860"/>
              <a:gd name="T114" fmla="*/ 2147483647 w 1079"/>
              <a:gd name="T115" fmla="*/ 2147483647 h 860"/>
              <a:gd name="T116" fmla="*/ 2147483647 w 1079"/>
              <a:gd name="T117" fmla="*/ 2147483647 h 860"/>
              <a:gd name="T118" fmla="*/ 2147483647 w 1079"/>
              <a:gd name="T119" fmla="*/ 2147483647 h 860"/>
              <a:gd name="T120" fmla="*/ 2147483647 w 1079"/>
              <a:gd name="T121" fmla="*/ 2147483647 h 860"/>
              <a:gd name="T122" fmla="*/ 2147483647 w 1079"/>
              <a:gd name="T123" fmla="*/ 2147483647 h 8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79"/>
              <a:gd name="T187" fmla="*/ 0 h 860"/>
              <a:gd name="T188" fmla="*/ 1079 w 1079"/>
              <a:gd name="T189" fmla="*/ 860 h 8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40000"/>
              <a:lumOff val="60000"/>
            </a:schemeClr>
          </a:solidFill>
          <a:ln>
            <a:noFill/>
          </a:ln>
        </p:spPr>
        <p:txBody>
          <a:bodyPr/>
          <a:lstStyle/>
          <a:p>
            <a:pPr>
              <a:defRPr/>
            </a:pPr>
            <a:endParaRPr lang="en-US">
              <a:latin typeface="Arial" charset="0"/>
              <a:cs typeface="Arial" charset="0"/>
            </a:endParaRPr>
          </a:p>
        </p:txBody>
      </p:sp>
      <p:sp>
        <p:nvSpPr>
          <p:cNvPr id="23610"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1"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2"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380"/>
          <p:cNvSpPr>
            <a:spLocks/>
          </p:cNvSpPr>
          <p:nvPr/>
        </p:nvSpPr>
        <p:spPr bwMode="auto">
          <a:xfrm>
            <a:off x="3640138" y="1050925"/>
            <a:ext cx="1397000" cy="800100"/>
          </a:xfrm>
          <a:custGeom>
            <a:avLst/>
            <a:gdLst>
              <a:gd name="T0" fmla="*/ 384 w 880"/>
              <a:gd name="T1" fmla="*/ 401 h 504"/>
              <a:gd name="T2" fmla="*/ 363 w 880"/>
              <a:gd name="T3" fmla="*/ 403 h 504"/>
              <a:gd name="T4" fmla="*/ 150 w 880"/>
              <a:gd name="T5" fmla="*/ 407 h 504"/>
              <a:gd name="T6" fmla="*/ 195 w 880"/>
              <a:gd name="T7" fmla="*/ 286 h 504"/>
              <a:gd name="T8" fmla="*/ 208 w 880"/>
              <a:gd name="T9" fmla="*/ 274 h 504"/>
              <a:gd name="T10" fmla="*/ 223 w 880"/>
              <a:gd name="T11" fmla="*/ 271 h 504"/>
              <a:gd name="T12" fmla="*/ 237 w 880"/>
              <a:gd name="T13" fmla="*/ 269 h 504"/>
              <a:gd name="T14" fmla="*/ 244 w 880"/>
              <a:gd name="T15" fmla="*/ 284 h 504"/>
              <a:gd name="T16" fmla="*/ 0 w 880"/>
              <a:gd name="T17" fmla="*/ 148 h 504"/>
              <a:gd name="T18" fmla="*/ 35 w 880"/>
              <a:gd name="T19" fmla="*/ 0 h 504"/>
              <a:gd name="T20" fmla="*/ 84 w 880"/>
              <a:gd name="T21" fmla="*/ 0 h 504"/>
              <a:gd name="T22" fmla="*/ 140 w 880"/>
              <a:gd name="T23" fmla="*/ 0 h 504"/>
              <a:gd name="T24" fmla="*/ 220 w 880"/>
              <a:gd name="T25" fmla="*/ 0 h 504"/>
              <a:gd name="T26" fmla="*/ 311 w 880"/>
              <a:gd name="T27" fmla="*/ 0 h 504"/>
              <a:gd name="T28" fmla="*/ 424 w 880"/>
              <a:gd name="T29" fmla="*/ 0 h 504"/>
              <a:gd name="T30" fmla="*/ 447 w 880"/>
              <a:gd name="T31" fmla="*/ 12 h 504"/>
              <a:gd name="T32" fmla="*/ 478 w 880"/>
              <a:gd name="T33" fmla="*/ 30 h 504"/>
              <a:gd name="T34" fmla="*/ 508 w 880"/>
              <a:gd name="T35" fmla="*/ 47 h 504"/>
              <a:gd name="T36" fmla="*/ 539 w 880"/>
              <a:gd name="T37" fmla="*/ 63 h 504"/>
              <a:gd name="T38" fmla="*/ 569 w 880"/>
              <a:gd name="T39" fmla="*/ 80 h 504"/>
              <a:gd name="T40" fmla="*/ 597 w 880"/>
              <a:gd name="T41" fmla="*/ 96 h 504"/>
              <a:gd name="T42" fmla="*/ 628 w 880"/>
              <a:gd name="T43" fmla="*/ 113 h 504"/>
              <a:gd name="T44" fmla="*/ 658 w 880"/>
              <a:gd name="T45" fmla="*/ 131 h 504"/>
              <a:gd name="T46" fmla="*/ 688 w 880"/>
              <a:gd name="T47" fmla="*/ 147 h 504"/>
              <a:gd name="T48" fmla="*/ 719 w 880"/>
              <a:gd name="T49" fmla="*/ 164 h 504"/>
              <a:gd name="T50" fmla="*/ 749 w 880"/>
              <a:gd name="T51" fmla="*/ 182 h 504"/>
              <a:gd name="T52" fmla="*/ 777 w 880"/>
              <a:gd name="T53" fmla="*/ 197 h 504"/>
              <a:gd name="T54" fmla="*/ 808 w 880"/>
              <a:gd name="T55" fmla="*/ 215 h 504"/>
              <a:gd name="T56" fmla="*/ 838 w 880"/>
              <a:gd name="T57" fmla="*/ 230 h 504"/>
              <a:gd name="T58" fmla="*/ 843 w 880"/>
              <a:gd name="T59" fmla="*/ 260 h 504"/>
              <a:gd name="T60" fmla="*/ 841 w 880"/>
              <a:gd name="T61" fmla="*/ 281 h 504"/>
              <a:gd name="T62" fmla="*/ 838 w 880"/>
              <a:gd name="T63" fmla="*/ 304 h 504"/>
              <a:gd name="T64" fmla="*/ 834 w 880"/>
              <a:gd name="T65" fmla="*/ 326 h 504"/>
              <a:gd name="T66" fmla="*/ 836 w 880"/>
              <a:gd name="T67" fmla="*/ 349 h 504"/>
              <a:gd name="T68" fmla="*/ 838 w 880"/>
              <a:gd name="T69" fmla="*/ 372 h 504"/>
              <a:gd name="T70" fmla="*/ 843 w 880"/>
              <a:gd name="T71" fmla="*/ 389 h 504"/>
              <a:gd name="T72" fmla="*/ 864 w 880"/>
              <a:gd name="T73" fmla="*/ 396 h 504"/>
              <a:gd name="T74" fmla="*/ 878 w 880"/>
              <a:gd name="T75" fmla="*/ 405 h 504"/>
              <a:gd name="T76" fmla="*/ 874 w 880"/>
              <a:gd name="T77" fmla="*/ 424 h 504"/>
              <a:gd name="T78" fmla="*/ 866 w 880"/>
              <a:gd name="T79" fmla="*/ 445 h 504"/>
              <a:gd name="T80" fmla="*/ 850 w 880"/>
              <a:gd name="T81" fmla="*/ 459 h 504"/>
              <a:gd name="T82" fmla="*/ 815 w 880"/>
              <a:gd name="T83" fmla="*/ 501 h 504"/>
              <a:gd name="T84" fmla="*/ 792 w 880"/>
              <a:gd name="T85" fmla="*/ 501 h 504"/>
              <a:gd name="T86" fmla="*/ 770 w 880"/>
              <a:gd name="T87" fmla="*/ 501 h 504"/>
              <a:gd name="T88" fmla="*/ 747 w 880"/>
              <a:gd name="T89" fmla="*/ 501 h 504"/>
              <a:gd name="T90" fmla="*/ 726 w 880"/>
              <a:gd name="T91" fmla="*/ 503 h 504"/>
              <a:gd name="T92" fmla="*/ 703 w 880"/>
              <a:gd name="T93" fmla="*/ 503 h 504"/>
              <a:gd name="T94" fmla="*/ 681 w 880"/>
              <a:gd name="T95" fmla="*/ 503 h 504"/>
              <a:gd name="T96" fmla="*/ 658 w 880"/>
              <a:gd name="T97" fmla="*/ 503 h 504"/>
              <a:gd name="T98" fmla="*/ 640 w 880"/>
              <a:gd name="T99" fmla="*/ 501 h 504"/>
              <a:gd name="T100" fmla="*/ 628 w 880"/>
              <a:gd name="T101" fmla="*/ 492 h 504"/>
              <a:gd name="T102" fmla="*/ 611 w 880"/>
              <a:gd name="T103" fmla="*/ 480 h 504"/>
              <a:gd name="T104" fmla="*/ 590 w 880"/>
              <a:gd name="T105" fmla="*/ 483 h 504"/>
              <a:gd name="T106" fmla="*/ 578 w 880"/>
              <a:gd name="T107" fmla="*/ 466 h 504"/>
              <a:gd name="T108" fmla="*/ 562 w 880"/>
              <a:gd name="T109" fmla="*/ 454 h 504"/>
              <a:gd name="T110" fmla="*/ 541 w 880"/>
              <a:gd name="T111" fmla="*/ 443 h 504"/>
              <a:gd name="T112" fmla="*/ 525 w 880"/>
              <a:gd name="T113" fmla="*/ 428 h 504"/>
              <a:gd name="T114" fmla="*/ 508 w 880"/>
              <a:gd name="T115" fmla="*/ 419 h 504"/>
              <a:gd name="T116" fmla="*/ 489 w 880"/>
              <a:gd name="T117" fmla="*/ 408 h 504"/>
              <a:gd name="T118" fmla="*/ 466 w 880"/>
              <a:gd name="T119" fmla="*/ 403 h 504"/>
              <a:gd name="T120" fmla="*/ 450 w 880"/>
              <a:gd name="T121" fmla="*/ 394 h 504"/>
              <a:gd name="T122" fmla="*/ 435 w 880"/>
              <a:gd name="T123" fmla="*/ 382 h 504"/>
              <a:gd name="T124" fmla="*/ 421 w 880"/>
              <a:gd name="T125" fmla="*/ 39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98"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615"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6"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18"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9"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0"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22"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3"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24"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5"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6"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7"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round/>
            <a:headEnd/>
            <a:tailEnd/>
          </a:ln>
        </p:spPr>
        <p:txBody>
          <a:bodyPr/>
          <a:lstStyle/>
          <a:p>
            <a:endParaRPr lang="en-US"/>
          </a:p>
        </p:txBody>
      </p:sp>
      <p:sp>
        <p:nvSpPr>
          <p:cNvPr id="112"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3"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4"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31"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32"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33"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4"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5"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6"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7"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8"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9"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0"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41"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2"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43"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4"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5"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6"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7"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8"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9"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0"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1"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2"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3"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54"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5"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6"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7"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8"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59"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0"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1"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2"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3"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4"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5"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6"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7"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8"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9"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 name="Freeform 437"/>
          <p:cNvSpPr>
            <a:spLocks/>
          </p:cNvSpPr>
          <p:nvPr/>
        </p:nvSpPr>
        <p:spPr bwMode="auto">
          <a:xfrm>
            <a:off x="2297113" y="4233863"/>
            <a:ext cx="1220787" cy="1128712"/>
          </a:xfrm>
          <a:custGeom>
            <a:avLst/>
            <a:gdLst>
              <a:gd name="T0" fmla="*/ 747 w 769"/>
              <a:gd name="T1" fmla="*/ 432 h 711"/>
              <a:gd name="T2" fmla="*/ 729 w 769"/>
              <a:gd name="T3" fmla="*/ 452 h 711"/>
              <a:gd name="T4" fmla="*/ 708 w 769"/>
              <a:gd name="T5" fmla="*/ 452 h 711"/>
              <a:gd name="T6" fmla="*/ 698 w 769"/>
              <a:gd name="T7" fmla="*/ 465 h 711"/>
              <a:gd name="T8" fmla="*/ 689 w 769"/>
              <a:gd name="T9" fmla="*/ 482 h 711"/>
              <a:gd name="T10" fmla="*/ 694 w 769"/>
              <a:gd name="T11" fmla="*/ 507 h 711"/>
              <a:gd name="T12" fmla="*/ 699 w 769"/>
              <a:gd name="T13" fmla="*/ 524 h 711"/>
              <a:gd name="T14" fmla="*/ 692 w 769"/>
              <a:gd name="T15" fmla="*/ 545 h 711"/>
              <a:gd name="T16" fmla="*/ 673 w 769"/>
              <a:gd name="T17" fmla="*/ 566 h 711"/>
              <a:gd name="T18" fmla="*/ 647 w 769"/>
              <a:gd name="T19" fmla="*/ 585 h 711"/>
              <a:gd name="T20" fmla="*/ 609 w 769"/>
              <a:gd name="T21" fmla="*/ 599 h 711"/>
              <a:gd name="T22" fmla="*/ 616 w 769"/>
              <a:gd name="T23" fmla="*/ 624 h 711"/>
              <a:gd name="T24" fmla="*/ 624 w 769"/>
              <a:gd name="T25" fmla="*/ 648 h 711"/>
              <a:gd name="T26" fmla="*/ 644 w 769"/>
              <a:gd name="T27" fmla="*/ 665 h 711"/>
              <a:gd name="T28" fmla="*/ 644 w 769"/>
              <a:gd name="T29" fmla="*/ 686 h 711"/>
              <a:gd name="T30" fmla="*/ 633 w 769"/>
              <a:gd name="T31" fmla="*/ 706 h 711"/>
              <a:gd name="T32" fmla="*/ 603 w 769"/>
              <a:gd name="T33" fmla="*/ 704 h 711"/>
              <a:gd name="T34" fmla="*/ 581 w 769"/>
              <a:gd name="T35" fmla="*/ 699 h 711"/>
              <a:gd name="T36" fmla="*/ 577 w 769"/>
              <a:gd name="T37" fmla="*/ 669 h 711"/>
              <a:gd name="T38" fmla="*/ 558 w 769"/>
              <a:gd name="T39" fmla="*/ 655 h 711"/>
              <a:gd name="T40" fmla="*/ 521 w 769"/>
              <a:gd name="T41" fmla="*/ 648 h 711"/>
              <a:gd name="T42" fmla="*/ 494 w 769"/>
              <a:gd name="T43" fmla="*/ 655 h 711"/>
              <a:gd name="T44" fmla="*/ 469 w 769"/>
              <a:gd name="T45" fmla="*/ 636 h 711"/>
              <a:gd name="T46" fmla="*/ 452 w 769"/>
              <a:gd name="T47" fmla="*/ 610 h 711"/>
              <a:gd name="T48" fmla="*/ 446 w 769"/>
              <a:gd name="T49" fmla="*/ 580 h 711"/>
              <a:gd name="T50" fmla="*/ 420 w 769"/>
              <a:gd name="T51" fmla="*/ 568 h 711"/>
              <a:gd name="T52" fmla="*/ 394 w 769"/>
              <a:gd name="T53" fmla="*/ 559 h 711"/>
              <a:gd name="T54" fmla="*/ 373 w 769"/>
              <a:gd name="T55" fmla="*/ 552 h 711"/>
              <a:gd name="T56" fmla="*/ 349 w 769"/>
              <a:gd name="T57" fmla="*/ 554 h 711"/>
              <a:gd name="T58" fmla="*/ 324 w 769"/>
              <a:gd name="T59" fmla="*/ 547 h 711"/>
              <a:gd name="T60" fmla="*/ 291 w 769"/>
              <a:gd name="T61" fmla="*/ 554 h 711"/>
              <a:gd name="T62" fmla="*/ 265 w 769"/>
              <a:gd name="T63" fmla="*/ 541 h 711"/>
              <a:gd name="T64" fmla="*/ 244 w 769"/>
              <a:gd name="T65" fmla="*/ 522 h 711"/>
              <a:gd name="T66" fmla="*/ 225 w 769"/>
              <a:gd name="T67" fmla="*/ 498 h 711"/>
              <a:gd name="T68" fmla="*/ 209 w 769"/>
              <a:gd name="T69" fmla="*/ 473 h 711"/>
              <a:gd name="T70" fmla="*/ 195 w 769"/>
              <a:gd name="T71" fmla="*/ 445 h 711"/>
              <a:gd name="T72" fmla="*/ 185 w 769"/>
              <a:gd name="T73" fmla="*/ 418 h 711"/>
              <a:gd name="T74" fmla="*/ 176 w 769"/>
              <a:gd name="T75" fmla="*/ 384 h 711"/>
              <a:gd name="T76" fmla="*/ 165 w 769"/>
              <a:gd name="T77" fmla="*/ 356 h 711"/>
              <a:gd name="T78" fmla="*/ 153 w 769"/>
              <a:gd name="T79" fmla="*/ 329 h 711"/>
              <a:gd name="T80" fmla="*/ 139 w 769"/>
              <a:gd name="T81" fmla="*/ 302 h 711"/>
              <a:gd name="T82" fmla="*/ 124 w 769"/>
              <a:gd name="T83" fmla="*/ 278 h 711"/>
              <a:gd name="T84" fmla="*/ 106 w 769"/>
              <a:gd name="T85" fmla="*/ 255 h 711"/>
              <a:gd name="T86" fmla="*/ 90 w 769"/>
              <a:gd name="T87" fmla="*/ 229 h 711"/>
              <a:gd name="T88" fmla="*/ 76 w 769"/>
              <a:gd name="T89" fmla="*/ 201 h 711"/>
              <a:gd name="T90" fmla="*/ 69 w 769"/>
              <a:gd name="T91" fmla="*/ 170 h 711"/>
              <a:gd name="T92" fmla="*/ 64 w 769"/>
              <a:gd name="T93" fmla="*/ 138 h 711"/>
              <a:gd name="T94" fmla="*/ 54 w 769"/>
              <a:gd name="T95" fmla="*/ 110 h 711"/>
              <a:gd name="T96" fmla="*/ 42 w 769"/>
              <a:gd name="T97" fmla="*/ 82 h 711"/>
              <a:gd name="T98" fmla="*/ 28 w 769"/>
              <a:gd name="T99" fmla="*/ 55 h 711"/>
              <a:gd name="T100" fmla="*/ 8 w 769"/>
              <a:gd name="T101" fmla="*/ 28 h 711"/>
              <a:gd name="T102" fmla="*/ 193 w 769"/>
              <a:gd name="T103" fmla="*/ 11 h 711"/>
              <a:gd name="T104" fmla="*/ 242 w 769"/>
              <a:gd name="T105" fmla="*/ 11 h 711"/>
              <a:gd name="T106" fmla="*/ 253 w 769"/>
              <a:gd name="T107" fmla="*/ 35 h 711"/>
              <a:gd name="T108" fmla="*/ 275 w 769"/>
              <a:gd name="T109" fmla="*/ 53 h 711"/>
              <a:gd name="T110" fmla="*/ 305 w 769"/>
              <a:gd name="T111" fmla="*/ 72 h 711"/>
              <a:gd name="T112" fmla="*/ 326 w 769"/>
              <a:gd name="T113" fmla="*/ 77 h 711"/>
              <a:gd name="T114" fmla="*/ 354 w 769"/>
              <a:gd name="T115" fmla="*/ 86 h 711"/>
              <a:gd name="T116" fmla="*/ 375 w 769"/>
              <a:gd name="T117" fmla="*/ 116 h 711"/>
              <a:gd name="T118" fmla="*/ 373 w 769"/>
              <a:gd name="T119" fmla="*/ 151 h 711"/>
              <a:gd name="T120" fmla="*/ 396 w 769"/>
              <a:gd name="T121" fmla="*/ 180 h 711"/>
              <a:gd name="T122" fmla="*/ 446 w 769"/>
              <a:gd name="T123" fmla="*/ 201 h 711"/>
              <a:gd name="T124" fmla="*/ 507 w 769"/>
              <a:gd name="T125" fmla="*/ 23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lumMod val="5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5"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72"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3"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4"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9"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676"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7"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2"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79"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0"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1"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2" name="Freeform 449"/>
          <p:cNvSpPr>
            <a:spLocks/>
          </p:cNvSpPr>
          <p:nvPr/>
        </p:nvSpPr>
        <p:spPr bwMode="auto">
          <a:xfrm>
            <a:off x="2733675" y="2589213"/>
            <a:ext cx="1735138" cy="1725612"/>
          </a:xfrm>
          <a:custGeom>
            <a:avLst/>
            <a:gdLst>
              <a:gd name="T0" fmla="*/ 2147483647 w 1093"/>
              <a:gd name="T1" fmla="*/ 2147483647 h 1087"/>
              <a:gd name="T2" fmla="*/ 2147483647 w 1093"/>
              <a:gd name="T3" fmla="*/ 2147483647 h 1087"/>
              <a:gd name="T4" fmla="*/ 2147483647 w 1093"/>
              <a:gd name="T5" fmla="*/ 2147483647 h 1087"/>
              <a:gd name="T6" fmla="*/ 2147483647 w 1093"/>
              <a:gd name="T7" fmla="*/ 2147483647 h 1087"/>
              <a:gd name="T8" fmla="*/ 2147483647 w 1093"/>
              <a:gd name="T9" fmla="*/ 2147483647 h 1087"/>
              <a:gd name="T10" fmla="*/ 2147483647 w 1093"/>
              <a:gd name="T11" fmla="*/ 2147483647 h 1087"/>
              <a:gd name="T12" fmla="*/ 2147483647 w 1093"/>
              <a:gd name="T13" fmla="*/ 2147483647 h 1087"/>
              <a:gd name="T14" fmla="*/ 2147483647 w 1093"/>
              <a:gd name="T15" fmla="*/ 2147483647 h 1087"/>
              <a:gd name="T16" fmla="*/ 2147483647 w 1093"/>
              <a:gd name="T17" fmla="*/ 2147483647 h 1087"/>
              <a:gd name="T18" fmla="*/ 2147483647 w 1093"/>
              <a:gd name="T19" fmla="*/ 2147483647 h 1087"/>
              <a:gd name="T20" fmla="*/ 2147483647 w 1093"/>
              <a:gd name="T21" fmla="*/ 2147483647 h 1087"/>
              <a:gd name="T22" fmla="*/ 2147483647 w 1093"/>
              <a:gd name="T23" fmla="*/ 2147483647 h 1087"/>
              <a:gd name="T24" fmla="*/ 2147483647 w 1093"/>
              <a:gd name="T25" fmla="*/ 2147483647 h 1087"/>
              <a:gd name="T26" fmla="*/ 2147483647 w 1093"/>
              <a:gd name="T27" fmla="*/ 2147483647 h 1087"/>
              <a:gd name="T28" fmla="*/ 2147483647 w 1093"/>
              <a:gd name="T29" fmla="*/ 2147483647 h 1087"/>
              <a:gd name="T30" fmla="*/ 2147483647 w 1093"/>
              <a:gd name="T31" fmla="*/ 2147483647 h 1087"/>
              <a:gd name="T32" fmla="*/ 2147483647 w 1093"/>
              <a:gd name="T33" fmla="*/ 2147483647 h 1087"/>
              <a:gd name="T34" fmla="*/ 2147483647 w 1093"/>
              <a:gd name="T35" fmla="*/ 2147483647 h 1087"/>
              <a:gd name="T36" fmla="*/ 2147483647 w 1093"/>
              <a:gd name="T37" fmla="*/ 2147483647 h 1087"/>
              <a:gd name="T38" fmla="*/ 2147483647 w 1093"/>
              <a:gd name="T39" fmla="*/ 2147483647 h 1087"/>
              <a:gd name="T40" fmla="*/ 2147483647 w 1093"/>
              <a:gd name="T41" fmla="*/ 2147483647 h 1087"/>
              <a:gd name="T42" fmla="*/ 2147483647 w 1093"/>
              <a:gd name="T43" fmla="*/ 2147483647 h 1087"/>
              <a:gd name="T44" fmla="*/ 2147483647 w 1093"/>
              <a:gd name="T45" fmla="*/ 2147483647 h 1087"/>
              <a:gd name="T46" fmla="*/ 2147483647 w 1093"/>
              <a:gd name="T47" fmla="*/ 2147483647 h 1087"/>
              <a:gd name="T48" fmla="*/ 2147483647 w 1093"/>
              <a:gd name="T49" fmla="*/ 2147483647 h 1087"/>
              <a:gd name="T50" fmla="*/ 2147483647 w 1093"/>
              <a:gd name="T51" fmla="*/ 2147483647 h 1087"/>
              <a:gd name="T52" fmla="*/ 2147483647 w 1093"/>
              <a:gd name="T53" fmla="*/ 2147483647 h 1087"/>
              <a:gd name="T54" fmla="*/ 2147483647 w 1093"/>
              <a:gd name="T55" fmla="*/ 2147483647 h 1087"/>
              <a:gd name="T56" fmla="*/ 2147483647 w 1093"/>
              <a:gd name="T57" fmla="*/ 2147483647 h 1087"/>
              <a:gd name="T58" fmla="*/ 2147483647 w 1093"/>
              <a:gd name="T59" fmla="*/ 2147483647 h 1087"/>
              <a:gd name="T60" fmla="*/ 2147483647 w 1093"/>
              <a:gd name="T61" fmla="*/ 2147483647 h 1087"/>
              <a:gd name="T62" fmla="*/ 2147483647 w 1093"/>
              <a:gd name="T63" fmla="*/ 2147483647 h 1087"/>
              <a:gd name="T64" fmla="*/ 2147483647 w 1093"/>
              <a:gd name="T65" fmla="*/ 2147483647 h 1087"/>
              <a:gd name="T66" fmla="*/ 2147483647 w 1093"/>
              <a:gd name="T67" fmla="*/ 2147483647 h 1087"/>
              <a:gd name="T68" fmla="*/ 2147483647 w 1093"/>
              <a:gd name="T69" fmla="*/ 2147483647 h 1087"/>
              <a:gd name="T70" fmla="*/ 2147483647 w 1093"/>
              <a:gd name="T71" fmla="*/ 2147483647 h 1087"/>
              <a:gd name="T72" fmla="*/ 2147483647 w 1093"/>
              <a:gd name="T73" fmla="*/ 2147483647 h 1087"/>
              <a:gd name="T74" fmla="*/ 2147483647 w 1093"/>
              <a:gd name="T75" fmla="*/ 2147483647 h 1087"/>
              <a:gd name="T76" fmla="*/ 2147483647 w 1093"/>
              <a:gd name="T77" fmla="*/ 2147483647 h 1087"/>
              <a:gd name="T78" fmla="*/ 2147483647 w 1093"/>
              <a:gd name="T79" fmla="*/ 2147483647 h 1087"/>
              <a:gd name="T80" fmla="*/ 2147483647 w 1093"/>
              <a:gd name="T81" fmla="*/ 2147483647 h 1087"/>
              <a:gd name="T82" fmla="*/ 2147483647 w 1093"/>
              <a:gd name="T83" fmla="*/ 2147483647 h 1087"/>
              <a:gd name="T84" fmla="*/ 2147483647 w 1093"/>
              <a:gd name="T85" fmla="*/ 2147483647 h 1087"/>
              <a:gd name="T86" fmla="*/ 2147483647 w 1093"/>
              <a:gd name="T87" fmla="*/ 2147483647 h 1087"/>
              <a:gd name="T88" fmla="*/ 2147483647 w 1093"/>
              <a:gd name="T89" fmla="*/ 2147483647 h 1087"/>
              <a:gd name="T90" fmla="*/ 2147483647 w 1093"/>
              <a:gd name="T91" fmla="*/ 2147483647 h 1087"/>
              <a:gd name="T92" fmla="*/ 2147483647 w 1093"/>
              <a:gd name="T93" fmla="*/ 2147483647 h 1087"/>
              <a:gd name="T94" fmla="*/ 2147483647 w 1093"/>
              <a:gd name="T95" fmla="*/ 2147483647 h 1087"/>
              <a:gd name="T96" fmla="*/ 2147483647 w 1093"/>
              <a:gd name="T97" fmla="*/ 2147483647 h 1087"/>
              <a:gd name="T98" fmla="*/ 2147483647 w 1093"/>
              <a:gd name="T99" fmla="*/ 2147483647 h 1087"/>
              <a:gd name="T100" fmla="*/ 2147483647 w 1093"/>
              <a:gd name="T101" fmla="*/ 2147483647 h 1087"/>
              <a:gd name="T102" fmla="*/ 2147483647 w 1093"/>
              <a:gd name="T103" fmla="*/ 2147483647 h 1087"/>
              <a:gd name="T104" fmla="*/ 2147483647 w 1093"/>
              <a:gd name="T105" fmla="*/ 2147483647 h 1087"/>
              <a:gd name="T106" fmla="*/ 2147483647 w 1093"/>
              <a:gd name="T107" fmla="*/ 2147483647 h 1087"/>
              <a:gd name="T108" fmla="*/ 2147483647 w 1093"/>
              <a:gd name="T109" fmla="*/ 2147483647 h 1087"/>
              <a:gd name="T110" fmla="*/ 2147483647 w 1093"/>
              <a:gd name="T111" fmla="*/ 2147483647 h 1087"/>
              <a:gd name="T112" fmla="*/ 2147483647 w 1093"/>
              <a:gd name="T113" fmla="*/ 2147483647 h 1087"/>
              <a:gd name="T114" fmla="*/ 2147483647 w 1093"/>
              <a:gd name="T115" fmla="*/ 2147483647 h 1087"/>
              <a:gd name="T116" fmla="*/ 2147483647 w 1093"/>
              <a:gd name="T117" fmla="*/ 2147483647 h 1087"/>
              <a:gd name="T118" fmla="*/ 2147483647 w 1093"/>
              <a:gd name="T119" fmla="*/ 2147483647 h 1087"/>
              <a:gd name="T120" fmla="*/ 2147483647 w 1093"/>
              <a:gd name="T121" fmla="*/ 2147483647 h 1087"/>
              <a:gd name="T122" fmla="*/ 2147483647 w 1093"/>
              <a:gd name="T123" fmla="*/ 2147483647 h 1087"/>
              <a:gd name="T124" fmla="*/ 2147483647 w 1093"/>
              <a:gd name="T125" fmla="*/ 2147483647 h 10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3"/>
              <a:gd name="T190" fmla="*/ 0 h 1087"/>
              <a:gd name="T191" fmla="*/ 1093 w 1093"/>
              <a:gd name="T192" fmla="*/ 1087 h 10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683" name="Freeform 450"/>
          <p:cNvSpPr>
            <a:spLocks/>
          </p:cNvSpPr>
          <p:nvPr/>
        </p:nvSpPr>
        <p:spPr bwMode="auto">
          <a:xfrm>
            <a:off x="2933700" y="2589213"/>
            <a:ext cx="1535113" cy="360362"/>
          </a:xfrm>
          <a:custGeom>
            <a:avLst/>
            <a:gdLst>
              <a:gd name="T0" fmla="*/ 2147483647 w 967"/>
              <a:gd name="T1" fmla="*/ 2147483647 h 227"/>
              <a:gd name="T2" fmla="*/ 2147483647 w 967"/>
              <a:gd name="T3" fmla="*/ 2147483647 h 227"/>
              <a:gd name="T4" fmla="*/ 2147483647 w 967"/>
              <a:gd name="T5" fmla="*/ 2147483647 h 227"/>
              <a:gd name="T6" fmla="*/ 2147483647 w 967"/>
              <a:gd name="T7" fmla="*/ 2147483647 h 227"/>
              <a:gd name="T8" fmla="*/ 2147483647 w 967"/>
              <a:gd name="T9" fmla="*/ 2147483647 h 227"/>
              <a:gd name="T10" fmla="*/ 2147483647 w 967"/>
              <a:gd name="T11" fmla="*/ 2147483647 h 227"/>
              <a:gd name="T12" fmla="*/ 2147483647 w 967"/>
              <a:gd name="T13" fmla="*/ 2147483647 h 227"/>
              <a:gd name="T14" fmla="*/ 2147483647 w 967"/>
              <a:gd name="T15" fmla="*/ 2147483647 h 227"/>
              <a:gd name="T16" fmla="*/ 2147483647 w 967"/>
              <a:gd name="T17" fmla="*/ 2147483647 h 227"/>
              <a:gd name="T18" fmla="*/ 2147483647 w 967"/>
              <a:gd name="T19" fmla="*/ 2147483647 h 227"/>
              <a:gd name="T20" fmla="*/ 2147483647 w 967"/>
              <a:gd name="T21" fmla="*/ 2147483647 h 227"/>
              <a:gd name="T22" fmla="*/ 2147483647 w 967"/>
              <a:gd name="T23" fmla="*/ 2147483647 h 227"/>
              <a:gd name="T24" fmla="*/ 2147483647 w 967"/>
              <a:gd name="T25" fmla="*/ 2147483647 h 227"/>
              <a:gd name="T26" fmla="*/ 2147483647 w 967"/>
              <a:gd name="T27" fmla="*/ 2147483647 h 227"/>
              <a:gd name="T28" fmla="*/ 2147483647 w 967"/>
              <a:gd name="T29" fmla="*/ 2147483647 h 227"/>
              <a:gd name="T30" fmla="*/ 2147483647 w 967"/>
              <a:gd name="T31" fmla="*/ 2147483647 h 227"/>
              <a:gd name="T32" fmla="*/ 2147483647 w 967"/>
              <a:gd name="T33" fmla="*/ 2147483647 h 227"/>
              <a:gd name="T34" fmla="*/ 2147483647 w 967"/>
              <a:gd name="T35" fmla="*/ 2147483647 h 227"/>
              <a:gd name="T36" fmla="*/ 2147483647 w 967"/>
              <a:gd name="T37" fmla="*/ 2147483647 h 227"/>
              <a:gd name="T38" fmla="*/ 2147483647 w 967"/>
              <a:gd name="T39" fmla="*/ 2147483647 h 227"/>
              <a:gd name="T40" fmla="*/ 2147483647 w 967"/>
              <a:gd name="T41" fmla="*/ 2147483647 h 227"/>
              <a:gd name="T42" fmla="*/ 2147483647 w 967"/>
              <a:gd name="T43" fmla="*/ 2147483647 h 227"/>
              <a:gd name="T44" fmla="*/ 2147483647 w 967"/>
              <a:gd name="T45" fmla="*/ 2147483647 h 227"/>
              <a:gd name="T46" fmla="*/ 2147483647 w 967"/>
              <a:gd name="T47" fmla="*/ 2147483647 h 227"/>
              <a:gd name="T48" fmla="*/ 2147483647 w 967"/>
              <a:gd name="T49" fmla="*/ 2147483647 h 227"/>
              <a:gd name="T50" fmla="*/ 2147483647 w 967"/>
              <a:gd name="T51" fmla="*/ 2147483647 h 227"/>
              <a:gd name="T52" fmla="*/ 2147483647 w 967"/>
              <a:gd name="T53" fmla="*/ 2147483647 h 227"/>
              <a:gd name="T54" fmla="*/ 2147483647 w 967"/>
              <a:gd name="T55" fmla="*/ 2147483647 h 227"/>
              <a:gd name="T56" fmla="*/ 2147483647 w 967"/>
              <a:gd name="T57" fmla="*/ 2147483647 h 227"/>
              <a:gd name="T58" fmla="*/ 2147483647 w 967"/>
              <a:gd name="T59" fmla="*/ 2147483647 h 227"/>
              <a:gd name="T60" fmla="*/ 2147483647 w 967"/>
              <a:gd name="T61" fmla="*/ 2147483647 h 227"/>
              <a:gd name="T62" fmla="*/ 2147483647 w 967"/>
              <a:gd name="T63" fmla="*/ 2147483647 h 227"/>
              <a:gd name="T64" fmla="*/ 2147483647 w 967"/>
              <a:gd name="T65" fmla="*/ 2147483647 h 227"/>
              <a:gd name="T66" fmla="*/ 2147483647 w 967"/>
              <a:gd name="T67" fmla="*/ 2147483647 h 227"/>
              <a:gd name="T68" fmla="*/ 2147483647 w 967"/>
              <a:gd name="T69" fmla="*/ 2147483647 h 227"/>
              <a:gd name="T70" fmla="*/ 2147483647 w 967"/>
              <a:gd name="T71" fmla="*/ 2147483647 h 227"/>
              <a:gd name="T72" fmla="*/ 2147483647 w 967"/>
              <a:gd name="T73" fmla="*/ 2147483647 h 227"/>
              <a:gd name="T74" fmla="*/ 2147483647 w 967"/>
              <a:gd name="T75" fmla="*/ 2147483647 h 227"/>
              <a:gd name="T76" fmla="*/ 2147483647 w 967"/>
              <a:gd name="T77" fmla="*/ 2147483647 h 227"/>
              <a:gd name="T78" fmla="*/ 2147483647 w 967"/>
              <a:gd name="T79" fmla="*/ 2147483647 h 227"/>
              <a:gd name="T80" fmla="*/ 2147483647 w 967"/>
              <a:gd name="T81" fmla="*/ 2147483647 h 227"/>
              <a:gd name="T82" fmla="*/ 2147483647 w 967"/>
              <a:gd name="T83" fmla="*/ 2147483647 h 227"/>
              <a:gd name="T84" fmla="*/ 2147483647 w 967"/>
              <a:gd name="T85" fmla="*/ 2147483647 h 227"/>
              <a:gd name="T86" fmla="*/ 2147483647 w 967"/>
              <a:gd name="T87" fmla="*/ 2147483647 h 227"/>
              <a:gd name="T88" fmla="*/ 2147483647 w 967"/>
              <a:gd name="T89" fmla="*/ 2147483647 h 227"/>
              <a:gd name="T90" fmla="*/ 2147483647 w 967"/>
              <a:gd name="T91" fmla="*/ 2147483647 h 227"/>
              <a:gd name="T92" fmla="*/ 2147483647 w 967"/>
              <a:gd name="T93" fmla="*/ 2147483647 h 227"/>
              <a:gd name="T94" fmla="*/ 2147483647 w 967"/>
              <a:gd name="T95" fmla="*/ 2147483647 h 227"/>
              <a:gd name="T96" fmla="*/ 2147483647 w 967"/>
              <a:gd name="T97" fmla="*/ 2147483647 h 227"/>
              <a:gd name="T98" fmla="*/ 2147483647 w 967"/>
              <a:gd name="T99" fmla="*/ 2147483647 h 227"/>
              <a:gd name="T100" fmla="*/ 2147483647 w 967"/>
              <a:gd name="T101" fmla="*/ 2147483647 h 227"/>
              <a:gd name="T102" fmla="*/ 2147483647 w 967"/>
              <a:gd name="T103" fmla="*/ 2147483647 h 227"/>
              <a:gd name="T104" fmla="*/ 2147483647 w 967"/>
              <a:gd name="T105" fmla="*/ 2147483647 h 227"/>
              <a:gd name="T106" fmla="*/ 2147483647 w 967"/>
              <a:gd name="T107" fmla="*/ 2147483647 h 227"/>
              <a:gd name="T108" fmla="*/ 2147483647 w 967"/>
              <a:gd name="T109" fmla="*/ 2147483647 h 227"/>
              <a:gd name="T110" fmla="*/ 2147483647 w 967"/>
              <a:gd name="T111" fmla="*/ 2147483647 h 227"/>
              <a:gd name="T112" fmla="*/ 2147483647 w 967"/>
              <a:gd name="T113" fmla="*/ 2147483647 h 227"/>
              <a:gd name="T114" fmla="*/ 2147483647 w 967"/>
              <a:gd name="T115" fmla="*/ 2147483647 h 227"/>
              <a:gd name="T116" fmla="*/ 2147483647 w 967"/>
              <a:gd name="T117" fmla="*/ 2147483647 h 227"/>
              <a:gd name="T118" fmla="*/ 2147483647 w 967"/>
              <a:gd name="T119" fmla="*/ 2147483647 h 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7"/>
              <a:gd name="T181" fmla="*/ 0 h 227"/>
              <a:gd name="T182" fmla="*/ 967 w 967"/>
              <a:gd name="T183" fmla="*/ 227 h 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solidFill>
          <a:ln w="3">
            <a:solidFill>
              <a:srgbClr val="FFFFFF"/>
            </a:solidFill>
            <a:round/>
            <a:headEnd/>
            <a:tailEnd/>
          </a:ln>
        </p:spPr>
        <p:txBody>
          <a:bodyPr/>
          <a:lstStyle/>
          <a:p>
            <a:endParaRPr lang="en-US"/>
          </a:p>
        </p:txBody>
      </p:sp>
      <p:sp>
        <p:nvSpPr>
          <p:cNvPr id="23684"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5"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0"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87"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8"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9"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0"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1"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2"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3"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4"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5"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6"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7"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8"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9"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5"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6"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7"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04"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05"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0" name="Freeform 473"/>
          <p:cNvSpPr>
            <a:spLocks/>
          </p:cNvSpPr>
          <p:nvPr/>
        </p:nvSpPr>
        <p:spPr bwMode="auto">
          <a:xfrm>
            <a:off x="2163763" y="3287713"/>
            <a:ext cx="1476375" cy="1381125"/>
          </a:xfrm>
          <a:custGeom>
            <a:avLst/>
            <a:gdLst>
              <a:gd name="T0" fmla="*/ 515 w 930"/>
              <a:gd name="T1" fmla="*/ 783 h 870"/>
              <a:gd name="T2" fmla="*/ 461 w 930"/>
              <a:gd name="T3" fmla="*/ 755 h 870"/>
              <a:gd name="T4" fmla="*/ 459 w 930"/>
              <a:gd name="T5" fmla="*/ 691 h 870"/>
              <a:gd name="T6" fmla="*/ 410 w 930"/>
              <a:gd name="T7" fmla="*/ 673 h 870"/>
              <a:gd name="T8" fmla="*/ 372 w 930"/>
              <a:gd name="T9" fmla="*/ 656 h 870"/>
              <a:gd name="T10" fmla="*/ 335 w 930"/>
              <a:gd name="T11" fmla="*/ 628 h 870"/>
              <a:gd name="T12" fmla="*/ 297 w 930"/>
              <a:gd name="T13" fmla="*/ 607 h 870"/>
              <a:gd name="T14" fmla="*/ 70 w 930"/>
              <a:gd name="T15" fmla="*/ 593 h 870"/>
              <a:gd name="T16" fmla="*/ 38 w 930"/>
              <a:gd name="T17" fmla="*/ 563 h 870"/>
              <a:gd name="T18" fmla="*/ 99 w 930"/>
              <a:gd name="T19" fmla="*/ 455 h 870"/>
              <a:gd name="T20" fmla="*/ 112 w 930"/>
              <a:gd name="T21" fmla="*/ 424 h 870"/>
              <a:gd name="T22" fmla="*/ 141 w 930"/>
              <a:gd name="T23" fmla="*/ 404 h 870"/>
              <a:gd name="T24" fmla="*/ 136 w 930"/>
              <a:gd name="T25" fmla="*/ 370 h 870"/>
              <a:gd name="T26" fmla="*/ 122 w 930"/>
              <a:gd name="T27" fmla="*/ 343 h 870"/>
              <a:gd name="T28" fmla="*/ 89 w 930"/>
              <a:gd name="T29" fmla="*/ 281 h 870"/>
              <a:gd name="T30" fmla="*/ 71 w 930"/>
              <a:gd name="T31" fmla="*/ 237 h 870"/>
              <a:gd name="T32" fmla="*/ 64 w 930"/>
              <a:gd name="T33" fmla="*/ 195 h 870"/>
              <a:gd name="T34" fmla="*/ 56 w 930"/>
              <a:gd name="T35" fmla="*/ 155 h 870"/>
              <a:gd name="T36" fmla="*/ 49 w 930"/>
              <a:gd name="T37" fmla="*/ 115 h 870"/>
              <a:gd name="T38" fmla="*/ 30 w 930"/>
              <a:gd name="T39" fmla="*/ 78 h 870"/>
              <a:gd name="T40" fmla="*/ 0 w 930"/>
              <a:gd name="T41" fmla="*/ 50 h 870"/>
              <a:gd name="T42" fmla="*/ 44 w 930"/>
              <a:gd name="T43" fmla="*/ 48 h 870"/>
              <a:gd name="T44" fmla="*/ 87 w 930"/>
              <a:gd name="T45" fmla="*/ 48 h 870"/>
              <a:gd name="T46" fmla="*/ 119 w 930"/>
              <a:gd name="T47" fmla="*/ 27 h 870"/>
              <a:gd name="T48" fmla="*/ 160 w 930"/>
              <a:gd name="T49" fmla="*/ 1 h 870"/>
              <a:gd name="T50" fmla="*/ 267 w 930"/>
              <a:gd name="T51" fmla="*/ 13 h 870"/>
              <a:gd name="T52" fmla="*/ 288 w 930"/>
              <a:gd name="T53" fmla="*/ 36 h 870"/>
              <a:gd name="T54" fmla="*/ 317 w 930"/>
              <a:gd name="T55" fmla="*/ 38 h 870"/>
              <a:gd name="T56" fmla="*/ 338 w 930"/>
              <a:gd name="T57" fmla="*/ 57 h 870"/>
              <a:gd name="T58" fmla="*/ 359 w 930"/>
              <a:gd name="T59" fmla="*/ 87 h 870"/>
              <a:gd name="T60" fmla="*/ 366 w 930"/>
              <a:gd name="T61" fmla="*/ 115 h 870"/>
              <a:gd name="T62" fmla="*/ 379 w 930"/>
              <a:gd name="T63" fmla="*/ 143 h 870"/>
              <a:gd name="T64" fmla="*/ 394 w 930"/>
              <a:gd name="T65" fmla="*/ 169 h 870"/>
              <a:gd name="T66" fmla="*/ 415 w 930"/>
              <a:gd name="T67" fmla="*/ 185 h 870"/>
              <a:gd name="T68" fmla="*/ 438 w 930"/>
              <a:gd name="T69" fmla="*/ 205 h 870"/>
              <a:gd name="T70" fmla="*/ 473 w 930"/>
              <a:gd name="T71" fmla="*/ 204 h 870"/>
              <a:gd name="T72" fmla="*/ 509 w 930"/>
              <a:gd name="T73" fmla="*/ 218 h 870"/>
              <a:gd name="T74" fmla="*/ 536 w 930"/>
              <a:gd name="T75" fmla="*/ 211 h 870"/>
              <a:gd name="T76" fmla="*/ 564 w 930"/>
              <a:gd name="T77" fmla="*/ 214 h 870"/>
              <a:gd name="T78" fmla="*/ 584 w 930"/>
              <a:gd name="T79" fmla="*/ 202 h 870"/>
              <a:gd name="T80" fmla="*/ 605 w 930"/>
              <a:gd name="T81" fmla="*/ 186 h 870"/>
              <a:gd name="T82" fmla="*/ 630 w 930"/>
              <a:gd name="T83" fmla="*/ 183 h 870"/>
              <a:gd name="T84" fmla="*/ 667 w 930"/>
              <a:gd name="T85" fmla="*/ 190 h 870"/>
              <a:gd name="T86" fmla="*/ 691 w 930"/>
              <a:gd name="T87" fmla="*/ 205 h 870"/>
              <a:gd name="T88" fmla="*/ 710 w 930"/>
              <a:gd name="T89" fmla="*/ 235 h 870"/>
              <a:gd name="T90" fmla="*/ 721 w 930"/>
              <a:gd name="T91" fmla="*/ 265 h 870"/>
              <a:gd name="T92" fmla="*/ 731 w 930"/>
              <a:gd name="T93" fmla="*/ 291 h 870"/>
              <a:gd name="T94" fmla="*/ 750 w 930"/>
              <a:gd name="T95" fmla="*/ 314 h 870"/>
              <a:gd name="T96" fmla="*/ 766 w 930"/>
              <a:gd name="T97" fmla="*/ 345 h 870"/>
              <a:gd name="T98" fmla="*/ 796 w 930"/>
              <a:gd name="T99" fmla="*/ 350 h 870"/>
              <a:gd name="T100" fmla="*/ 827 w 930"/>
              <a:gd name="T101" fmla="*/ 371 h 870"/>
              <a:gd name="T102" fmla="*/ 860 w 930"/>
              <a:gd name="T103" fmla="*/ 378 h 870"/>
              <a:gd name="T104" fmla="*/ 893 w 930"/>
              <a:gd name="T105" fmla="*/ 383 h 870"/>
              <a:gd name="T106" fmla="*/ 923 w 930"/>
              <a:gd name="T107" fmla="*/ 404 h 870"/>
              <a:gd name="T108" fmla="*/ 871 w 930"/>
              <a:gd name="T109" fmla="*/ 633 h 870"/>
              <a:gd name="T110" fmla="*/ 846 w 930"/>
              <a:gd name="T111" fmla="*/ 661 h 870"/>
              <a:gd name="T112" fmla="*/ 813 w 930"/>
              <a:gd name="T113" fmla="*/ 664 h 870"/>
              <a:gd name="T114" fmla="*/ 771 w 930"/>
              <a:gd name="T115" fmla="*/ 682 h 870"/>
              <a:gd name="T116" fmla="*/ 759 w 930"/>
              <a:gd name="T117" fmla="*/ 753 h 870"/>
              <a:gd name="T118" fmla="*/ 731 w 930"/>
              <a:gd name="T119" fmla="*/ 783 h 870"/>
              <a:gd name="T120" fmla="*/ 700 w 930"/>
              <a:gd name="T121" fmla="*/ 809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07"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08"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3"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10"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1"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6"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13"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4"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5" name="TextBox 198"/>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Kagera</a:t>
            </a:r>
          </a:p>
          <a:p>
            <a:pPr algn="ctr" eaLnBrk="1" hangingPunct="1"/>
            <a:r>
              <a:rPr lang="en-US" sz="1400" b="1">
                <a:solidFill>
                  <a:schemeClr val="bg1"/>
                </a:solidFill>
                <a:latin typeface="Calibri" pitchFamily="34" charset="0"/>
              </a:rPr>
              <a:t>39%</a:t>
            </a:r>
          </a:p>
        </p:txBody>
      </p:sp>
      <p:sp>
        <p:nvSpPr>
          <p:cNvPr id="23716" name="TextBox 199"/>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&gt;99%</a:t>
            </a:r>
          </a:p>
        </p:txBody>
      </p:sp>
      <p:sp>
        <p:nvSpPr>
          <p:cNvPr id="23717" name="TextBox 200"/>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99%</a:t>
            </a:r>
          </a:p>
        </p:txBody>
      </p:sp>
      <p:sp>
        <p:nvSpPr>
          <p:cNvPr id="23718" name="TextBox 201"/>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99%</a:t>
            </a:r>
          </a:p>
        </p:txBody>
      </p:sp>
      <p:cxnSp>
        <p:nvCxnSpPr>
          <p:cNvPr id="203" name="Straight Connector 202"/>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a:stCxn id="186"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22" name="TextBox 205"/>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&gt;99%</a:t>
            </a:r>
          </a:p>
        </p:txBody>
      </p:sp>
      <p:sp>
        <p:nvSpPr>
          <p:cNvPr id="23723" name="TextBox 206"/>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&gt;99%</a:t>
            </a:r>
          </a:p>
        </p:txBody>
      </p:sp>
      <p:cxnSp>
        <p:nvCxnSpPr>
          <p:cNvPr id="208" name="Straight Connector 207"/>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26" name="TextBox 209"/>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Njombe</a:t>
            </a:r>
          </a:p>
          <a:p>
            <a:pPr algn="ctr" eaLnBrk="1" hangingPunct="1"/>
            <a:r>
              <a:rPr lang="en-US" sz="1400" b="1">
                <a:solidFill>
                  <a:schemeClr val="bg1"/>
                </a:solidFill>
                <a:latin typeface="Calibri" pitchFamily="34" charset="0"/>
              </a:rPr>
              <a:t>49%</a:t>
            </a:r>
          </a:p>
        </p:txBody>
      </p:sp>
      <p:sp>
        <p:nvSpPr>
          <p:cNvPr id="23727" name="TextBox 210"/>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&gt;99%</a:t>
            </a:r>
          </a:p>
        </p:txBody>
      </p:sp>
      <p:sp>
        <p:nvSpPr>
          <p:cNvPr id="23728" name="TextBox 211"/>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Lindi</a:t>
            </a:r>
          </a:p>
          <a:p>
            <a:pPr algn="ctr" eaLnBrk="1" hangingPunct="1"/>
            <a:r>
              <a:rPr lang="en-US" sz="1400" b="1">
                <a:latin typeface="Calibri" pitchFamily="34" charset="0"/>
              </a:rPr>
              <a:t>99%</a:t>
            </a:r>
          </a:p>
        </p:txBody>
      </p:sp>
      <p:sp>
        <p:nvSpPr>
          <p:cNvPr id="23729" name="TextBox 212"/>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98%</a:t>
            </a:r>
          </a:p>
        </p:txBody>
      </p:sp>
      <p:sp>
        <p:nvSpPr>
          <p:cNvPr id="23730" name="TextBox 213"/>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99%</a:t>
            </a:r>
          </a:p>
        </p:txBody>
      </p:sp>
      <p:cxnSp>
        <p:nvCxnSpPr>
          <p:cNvPr id="215" name="Straight Connector 214"/>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32" name="TextBox 21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99%</a:t>
            </a:r>
          </a:p>
        </p:txBody>
      </p:sp>
      <p:sp>
        <p:nvSpPr>
          <p:cNvPr id="23733" name="TextBox 21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88%</a:t>
            </a:r>
          </a:p>
        </p:txBody>
      </p:sp>
      <p:sp>
        <p:nvSpPr>
          <p:cNvPr id="23734" name="TextBox 21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78%</a:t>
            </a:r>
          </a:p>
        </p:txBody>
      </p:sp>
      <p:sp>
        <p:nvSpPr>
          <p:cNvPr id="23735" name="TextBox 21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60%</a:t>
            </a:r>
          </a:p>
        </p:txBody>
      </p:sp>
      <p:sp>
        <p:nvSpPr>
          <p:cNvPr id="23736" name="TextBox 21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Mbeya</a:t>
            </a:r>
          </a:p>
          <a:p>
            <a:pPr algn="ctr" eaLnBrk="1" hangingPunct="1"/>
            <a:r>
              <a:rPr lang="en-US" sz="1400" b="1">
                <a:solidFill>
                  <a:schemeClr val="bg1"/>
                </a:solidFill>
                <a:latin typeface="Calibri" pitchFamily="34" charset="0"/>
              </a:rPr>
              <a:t>38%</a:t>
            </a:r>
          </a:p>
        </p:txBody>
      </p:sp>
      <p:sp>
        <p:nvSpPr>
          <p:cNvPr id="23737" name="TextBox 22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Rukwa</a:t>
            </a:r>
          </a:p>
          <a:p>
            <a:pPr algn="ctr" eaLnBrk="1" hangingPunct="1"/>
            <a:r>
              <a:rPr lang="en-US" sz="1400" b="1">
                <a:solidFill>
                  <a:schemeClr val="bg1"/>
                </a:solidFill>
                <a:latin typeface="Calibri" pitchFamily="34" charset="0"/>
              </a:rPr>
              <a:t>28%</a:t>
            </a:r>
          </a:p>
        </p:txBody>
      </p:sp>
      <p:sp>
        <p:nvSpPr>
          <p:cNvPr id="23738" name="TextBox 22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Katavi</a:t>
            </a:r>
          </a:p>
          <a:p>
            <a:pPr algn="ctr" eaLnBrk="1" hangingPunct="1"/>
            <a:r>
              <a:rPr lang="en-US" sz="1400" b="1">
                <a:solidFill>
                  <a:schemeClr val="bg1"/>
                </a:solidFill>
                <a:latin typeface="Calibri" pitchFamily="34" charset="0"/>
              </a:rPr>
              <a:t>44%</a:t>
            </a:r>
          </a:p>
        </p:txBody>
      </p:sp>
      <p:sp>
        <p:nvSpPr>
          <p:cNvPr id="23739" name="TextBox 22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77%</a:t>
            </a:r>
          </a:p>
        </p:txBody>
      </p:sp>
      <p:sp>
        <p:nvSpPr>
          <p:cNvPr id="23740" name="TextBox 22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56%</a:t>
            </a:r>
          </a:p>
        </p:txBody>
      </p:sp>
      <p:sp>
        <p:nvSpPr>
          <p:cNvPr id="23741" name="TextBox 22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88%</a:t>
            </a:r>
          </a:p>
        </p:txBody>
      </p:sp>
      <p:sp>
        <p:nvSpPr>
          <p:cNvPr id="23742" name="TextBox 22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95%</a:t>
            </a:r>
          </a:p>
        </p:txBody>
      </p:sp>
      <p:sp>
        <p:nvSpPr>
          <p:cNvPr id="23743" name="TextBox 22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92%</a:t>
            </a:r>
          </a:p>
        </p:txBody>
      </p:sp>
      <p:sp>
        <p:nvSpPr>
          <p:cNvPr id="23744" name="TextBox 22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97%</a:t>
            </a:r>
          </a:p>
        </p:txBody>
      </p:sp>
      <p:cxnSp>
        <p:nvCxnSpPr>
          <p:cNvPr id="229" name="Straight Connector 22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46" name="TextBox 229"/>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91%</a:t>
            </a:r>
          </a:p>
        </p:txBody>
      </p:sp>
      <p:sp>
        <p:nvSpPr>
          <p:cNvPr id="23747" name="TextBox 230"/>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88%</a:t>
            </a:r>
          </a:p>
        </p:txBody>
      </p:sp>
      <p:sp>
        <p:nvSpPr>
          <p:cNvPr id="23748" name="TextBox 231"/>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Simiyu</a:t>
            </a:r>
          </a:p>
          <a:p>
            <a:pPr algn="ctr" eaLnBrk="1" hangingPunct="1"/>
            <a:r>
              <a:rPr lang="en-US" sz="1400" b="1">
                <a:solidFill>
                  <a:schemeClr val="bg1"/>
                </a:solidFill>
                <a:latin typeface="Calibri" pitchFamily="34" charset="0"/>
              </a:rPr>
              <a:t>30%</a:t>
            </a:r>
          </a:p>
        </p:txBody>
      </p:sp>
      <p:sp>
        <p:nvSpPr>
          <p:cNvPr id="23749" name="TextBox 232"/>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64%</a:t>
            </a:r>
          </a:p>
        </p:txBody>
      </p:sp>
      <p:sp>
        <p:nvSpPr>
          <p:cNvPr id="23750" name="TextBox 233"/>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Geita</a:t>
            </a:r>
          </a:p>
          <a:p>
            <a:pPr algn="ctr" eaLnBrk="1" hangingPunct="1"/>
            <a:r>
              <a:rPr lang="en-US" sz="1400" b="1">
                <a:solidFill>
                  <a:schemeClr val="bg1"/>
                </a:solidFill>
                <a:latin typeface="Calibri" pitchFamily="34" charset="0"/>
              </a:rPr>
              <a:t>41%</a:t>
            </a:r>
          </a:p>
        </p:txBody>
      </p:sp>
      <p:sp>
        <p:nvSpPr>
          <p:cNvPr id="23751" name="TextBox 234"/>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Shinyanga</a:t>
            </a:r>
          </a:p>
          <a:p>
            <a:pPr algn="ctr" eaLnBrk="1" hangingPunct="1"/>
            <a:r>
              <a:rPr lang="en-US" sz="1400" b="1">
                <a:solidFill>
                  <a:schemeClr val="bg1"/>
                </a:solidFill>
                <a:latin typeface="Calibri" pitchFamily="34" charset="0"/>
              </a:rPr>
              <a:t>32%</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title"/>
          </p:nvPr>
        </p:nvSpPr>
        <p:spPr>
          <a:xfrm>
            <a:off x="0" y="-26988"/>
            <a:ext cx="9144000" cy="712788"/>
          </a:xfrm>
        </p:spPr>
        <p:txBody>
          <a:bodyPr/>
          <a:lstStyle/>
          <a:p>
            <a:pPr eaLnBrk="1" hangingPunct="1"/>
            <a:r>
              <a:rPr lang="en-US" smtClean="0"/>
              <a:t>Matokeo Muhimu</a:t>
            </a:r>
          </a:p>
        </p:txBody>
      </p:sp>
      <p:sp>
        <p:nvSpPr>
          <p:cNvPr id="2" name="TextBox 1"/>
          <p:cNvSpPr txBox="1"/>
          <p:nvPr/>
        </p:nvSpPr>
        <p:spPr>
          <a:xfrm>
            <a:off x="190500" y="1165225"/>
            <a:ext cx="8763000" cy="3694113"/>
          </a:xfrm>
          <a:prstGeom prst="rect">
            <a:avLst/>
          </a:prstGeom>
          <a:noFill/>
        </p:spPr>
        <p:txBody>
          <a:bodyPr>
            <a:spAutoFit/>
          </a:bodyPr>
          <a:lstStyle/>
          <a:p>
            <a:pPr marL="285750" indent="-285750">
              <a:buFont typeface="Arial" pitchFamily="34" charset="0"/>
              <a:buChar char="•"/>
              <a:defRPr/>
            </a:pPr>
            <a:r>
              <a:rPr lang="en-US" sz="2600" b="1" dirty="0">
                <a:solidFill>
                  <a:schemeClr val="tx2"/>
                </a:solidFill>
                <a:latin typeface="+mn-lt"/>
                <a:cs typeface="Arial" charset="0"/>
              </a:rPr>
              <a:t>62%</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47%</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dirty="0" err="1">
                <a:latin typeface="+mn-lt"/>
                <a:cs typeface="Arial" charset="0"/>
              </a:rPr>
              <a:t>miaka</a:t>
            </a:r>
            <a:r>
              <a:rPr lang="en-US" sz="2600" dirty="0">
                <a:latin typeface="+mn-lt"/>
                <a:cs typeface="Arial" charset="0"/>
              </a:rPr>
              <a:t> 15-49 </a:t>
            </a:r>
            <a:r>
              <a:rPr lang="en-US" sz="2600" dirty="0" err="1">
                <a:latin typeface="+mn-lt"/>
                <a:cs typeface="Arial" charset="0"/>
              </a:rPr>
              <a:t>wamewahi</a:t>
            </a:r>
            <a:r>
              <a:rPr lang="en-US" sz="2600" dirty="0">
                <a:latin typeface="+mn-lt"/>
                <a:cs typeface="Arial" charset="0"/>
              </a:rPr>
              <a:t> </a:t>
            </a:r>
            <a:r>
              <a:rPr lang="en-US" sz="2600" b="1" dirty="0" err="1">
                <a:solidFill>
                  <a:schemeClr val="tx2"/>
                </a:solidFill>
                <a:latin typeface="+mn-lt"/>
                <a:cs typeface="Arial" charset="0"/>
              </a:rPr>
              <a:t>kupima</a:t>
            </a:r>
            <a:r>
              <a:rPr lang="en-US" sz="2600" b="1" dirty="0">
                <a:solidFill>
                  <a:schemeClr val="tx2"/>
                </a:solidFill>
                <a:latin typeface="+mn-lt"/>
                <a:cs typeface="Arial" charset="0"/>
              </a:rPr>
              <a:t> VVU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kupokea</a:t>
            </a:r>
            <a:r>
              <a:rPr lang="en-US" sz="2600" b="1" dirty="0">
                <a:solidFill>
                  <a:schemeClr val="tx2"/>
                </a:solidFill>
                <a:latin typeface="+mn-lt"/>
                <a:cs typeface="Arial" charset="0"/>
              </a:rPr>
              <a:t> </a:t>
            </a:r>
            <a:r>
              <a:rPr lang="en-US" sz="2600" b="1" dirty="0" err="1">
                <a:solidFill>
                  <a:schemeClr val="tx2"/>
                </a:solidFill>
                <a:latin typeface="+mn-lt"/>
                <a:cs typeface="Arial" charset="0"/>
              </a:rPr>
              <a:t>majibu</a:t>
            </a:r>
            <a:r>
              <a:rPr lang="en-US" sz="2600" dirty="0">
                <a:latin typeface="+mn-lt"/>
                <a:cs typeface="Arial" charset="0"/>
              </a:rPr>
              <a:t>.</a:t>
            </a:r>
          </a:p>
          <a:p>
            <a:pPr marL="285750" indent="-285750">
              <a:buFont typeface="Arial" pitchFamily="34" charset="0"/>
              <a:buChar char="•"/>
              <a:defRPr/>
            </a:pPr>
            <a:r>
              <a:rPr lang="en-US" sz="2600" b="1" dirty="0">
                <a:solidFill>
                  <a:schemeClr val="tx2"/>
                </a:solidFill>
                <a:latin typeface="+mn-lt"/>
                <a:cs typeface="Arial" charset="0"/>
              </a:rPr>
              <a:t>30%</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27%</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dirty="0" err="1">
                <a:latin typeface="+mn-lt"/>
                <a:cs typeface="Arial" charset="0"/>
              </a:rPr>
              <a:t>miaka</a:t>
            </a:r>
            <a:r>
              <a:rPr lang="en-US" sz="2600" dirty="0">
                <a:latin typeface="+mn-lt"/>
                <a:cs typeface="Arial" charset="0"/>
              </a:rPr>
              <a:t> 15-49 </a:t>
            </a:r>
            <a:r>
              <a:rPr lang="en-US" sz="2600" b="1" dirty="0" err="1">
                <a:solidFill>
                  <a:schemeClr val="tx2"/>
                </a:solidFill>
                <a:latin typeface="+mn-lt"/>
                <a:cs typeface="Arial" charset="0"/>
              </a:rPr>
              <a:t>walikuwa</a:t>
            </a:r>
            <a:r>
              <a:rPr lang="en-US" sz="2600" b="1" dirty="0">
                <a:solidFill>
                  <a:schemeClr val="tx2"/>
                </a:solidFill>
                <a:latin typeface="+mn-lt"/>
                <a:cs typeface="Arial" charset="0"/>
              </a:rPr>
              <a:t> </a:t>
            </a:r>
            <a:r>
              <a:rPr lang="en-US" sz="2600" b="1" dirty="0" err="1">
                <a:solidFill>
                  <a:schemeClr val="tx2"/>
                </a:solidFill>
                <a:latin typeface="+mn-lt"/>
                <a:cs typeface="Arial" charset="0"/>
              </a:rPr>
              <a:t>wamepima</a:t>
            </a:r>
            <a:r>
              <a:rPr lang="en-US" sz="2600" b="1" dirty="0">
                <a:solidFill>
                  <a:schemeClr val="tx2"/>
                </a:solidFill>
                <a:latin typeface="+mn-lt"/>
                <a:cs typeface="Arial" charset="0"/>
              </a:rPr>
              <a:t> VVU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kupokea</a:t>
            </a:r>
            <a:r>
              <a:rPr lang="en-US" sz="2600" b="1" dirty="0">
                <a:solidFill>
                  <a:schemeClr val="tx2"/>
                </a:solidFill>
                <a:latin typeface="+mn-lt"/>
                <a:cs typeface="Arial" charset="0"/>
              </a:rPr>
              <a:t> </a:t>
            </a:r>
            <a:r>
              <a:rPr lang="en-US" sz="2600" b="1" dirty="0" err="1">
                <a:solidFill>
                  <a:schemeClr val="tx2"/>
                </a:solidFill>
                <a:latin typeface="+mn-lt"/>
                <a:cs typeface="Arial" charset="0"/>
              </a:rPr>
              <a:t>majibu</a:t>
            </a:r>
            <a:r>
              <a:rPr lang="en-US" sz="2600" b="1" dirty="0">
                <a:solidFill>
                  <a:schemeClr val="tx2"/>
                </a:solidFill>
                <a:latin typeface="+mn-lt"/>
                <a:cs typeface="Arial" charset="0"/>
              </a:rPr>
              <a:t> </a:t>
            </a:r>
            <a:r>
              <a:rPr lang="en-US" sz="2600" b="1" dirty="0" err="1">
                <a:solidFill>
                  <a:schemeClr val="tx2"/>
                </a:solidFill>
                <a:latin typeface="+mn-lt"/>
                <a:cs typeface="Arial" charset="0"/>
              </a:rPr>
              <a:t>miezi</a:t>
            </a:r>
            <a:r>
              <a:rPr lang="en-US" sz="2600" b="1" dirty="0">
                <a:solidFill>
                  <a:schemeClr val="tx2"/>
                </a:solidFill>
                <a:latin typeface="+mn-lt"/>
                <a:cs typeface="Arial" charset="0"/>
              </a:rPr>
              <a:t> 12 </a:t>
            </a:r>
            <a:r>
              <a:rPr lang="en-US" sz="2600" b="1" dirty="0" err="1">
                <a:solidFill>
                  <a:schemeClr val="tx2"/>
                </a:solidFill>
                <a:latin typeface="+mn-lt"/>
                <a:cs typeface="Arial" charset="0"/>
              </a:rPr>
              <a:t>kabla</a:t>
            </a:r>
            <a:r>
              <a:rPr lang="en-US" sz="2600" b="1" dirty="0">
                <a:solidFill>
                  <a:schemeClr val="tx2"/>
                </a:solidFill>
                <a:latin typeface="+mn-lt"/>
                <a:cs typeface="Arial" charset="0"/>
              </a:rPr>
              <a:t> </a:t>
            </a:r>
            <a:r>
              <a:rPr lang="en-US" sz="2600" b="1" dirty="0" err="1">
                <a:solidFill>
                  <a:schemeClr val="tx2"/>
                </a:solidFill>
                <a:latin typeface="+mn-lt"/>
                <a:cs typeface="Arial" charset="0"/>
              </a:rPr>
              <a:t>ya</a:t>
            </a:r>
            <a:r>
              <a:rPr lang="en-US" sz="2600" b="1" dirty="0">
                <a:solidFill>
                  <a:schemeClr val="tx2"/>
                </a:solidFill>
                <a:latin typeface="+mn-lt"/>
                <a:cs typeface="Arial" charset="0"/>
              </a:rPr>
              <a:t> </a:t>
            </a:r>
            <a:r>
              <a:rPr lang="en-US" sz="2600" b="1" dirty="0" err="1">
                <a:solidFill>
                  <a:schemeClr val="tx2"/>
                </a:solidFill>
                <a:latin typeface="+mn-lt"/>
                <a:cs typeface="Arial" charset="0"/>
              </a:rPr>
              <a:t>utafiti</a:t>
            </a:r>
            <a:r>
              <a:rPr lang="en-US" sz="2600" dirty="0">
                <a:latin typeface="+mn-lt"/>
                <a:cs typeface="Arial" charset="0"/>
              </a:rPr>
              <a:t>.</a:t>
            </a:r>
          </a:p>
          <a:p>
            <a:pPr marL="285750" indent="-285750">
              <a:buFont typeface="Arial" pitchFamily="34" charset="0"/>
              <a:buChar char="•"/>
              <a:defRPr/>
            </a:pPr>
            <a:r>
              <a:rPr lang="en-US" sz="2600" b="1" dirty="0">
                <a:solidFill>
                  <a:schemeClr val="tx2"/>
                </a:solidFill>
                <a:latin typeface="+mn-lt"/>
                <a:cs typeface="Arial" charset="0"/>
              </a:rPr>
              <a:t>52%</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walijofungua</a:t>
            </a:r>
            <a:r>
              <a:rPr lang="en-US" sz="2600" dirty="0">
                <a:latin typeface="+mn-lt"/>
                <a:cs typeface="Arial" charset="0"/>
              </a:rPr>
              <a:t> </a:t>
            </a:r>
            <a:r>
              <a:rPr lang="en-US" sz="2600" dirty="0" err="1">
                <a:latin typeface="+mn-lt"/>
                <a:cs typeface="Arial" charset="0"/>
              </a:rPr>
              <a:t>miaka</a:t>
            </a:r>
            <a:r>
              <a:rPr lang="en-US" sz="2600" dirty="0">
                <a:latin typeface="+mn-lt"/>
                <a:cs typeface="Arial" charset="0"/>
              </a:rPr>
              <a:t> </a:t>
            </a:r>
            <a:r>
              <a:rPr lang="en-US" sz="2600" dirty="0" err="1">
                <a:latin typeface="+mn-lt"/>
                <a:cs typeface="Arial" charset="0"/>
              </a:rPr>
              <a:t>miwili</a:t>
            </a:r>
            <a:r>
              <a:rPr lang="en-US" sz="2600" dirty="0">
                <a:latin typeface="+mn-lt"/>
                <a:cs typeface="Arial" charset="0"/>
              </a:rPr>
              <a:t> </a:t>
            </a:r>
            <a:r>
              <a:rPr lang="en-US" sz="2600" dirty="0" err="1">
                <a:latin typeface="+mn-lt"/>
                <a:cs typeface="Arial" charset="0"/>
              </a:rPr>
              <a:t>kabla</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utafiti</a:t>
            </a:r>
            <a:r>
              <a:rPr lang="en-US" sz="2600" dirty="0">
                <a:latin typeface="+mn-lt"/>
                <a:cs typeface="Arial" charset="0"/>
              </a:rPr>
              <a:t>  </a:t>
            </a:r>
            <a:r>
              <a:rPr lang="en-US" sz="2600" b="1" dirty="0" err="1">
                <a:solidFill>
                  <a:schemeClr val="tx2"/>
                </a:solidFill>
                <a:latin typeface="+mn-lt"/>
                <a:cs typeface="Arial" charset="0"/>
              </a:rPr>
              <a:t>walipatiwa</a:t>
            </a:r>
            <a:r>
              <a:rPr lang="en-US" sz="2600" b="1" dirty="0">
                <a:solidFill>
                  <a:schemeClr val="tx2"/>
                </a:solidFill>
                <a:latin typeface="+mn-lt"/>
                <a:cs typeface="Arial" charset="0"/>
              </a:rPr>
              <a:t> </a:t>
            </a:r>
            <a:r>
              <a:rPr lang="en-US" sz="2600" b="1" dirty="0" err="1">
                <a:solidFill>
                  <a:schemeClr val="tx2"/>
                </a:solidFill>
                <a:latin typeface="+mn-lt"/>
                <a:cs typeface="Arial" charset="0"/>
              </a:rPr>
              <a:t>ushauri</a:t>
            </a:r>
            <a:r>
              <a:rPr lang="en-US" sz="2600" b="1" dirty="0">
                <a:solidFill>
                  <a:schemeClr val="tx2"/>
                </a:solidFill>
                <a:latin typeface="+mn-lt"/>
                <a:cs typeface="Arial" charset="0"/>
              </a:rPr>
              <a:t> </a:t>
            </a:r>
            <a:r>
              <a:rPr lang="en-US" sz="2600" b="1" dirty="0" err="1">
                <a:solidFill>
                  <a:schemeClr val="tx2"/>
                </a:solidFill>
                <a:latin typeface="+mn-lt"/>
                <a:cs typeface="Arial" charset="0"/>
              </a:rPr>
              <a:t>nasaha</a:t>
            </a:r>
            <a:r>
              <a:rPr lang="en-US" sz="2600" dirty="0">
                <a:latin typeface="+mn-lt"/>
                <a:cs typeface="Arial" charset="0"/>
              </a:rPr>
              <a:t>, </a:t>
            </a:r>
            <a:r>
              <a:rPr lang="en-US" sz="2600" b="1" dirty="0" err="1">
                <a:solidFill>
                  <a:schemeClr val="tx2"/>
                </a:solidFill>
                <a:latin typeface="+mn-lt"/>
                <a:cs typeface="Arial" charset="0"/>
              </a:rPr>
              <a:t>wakapima</a:t>
            </a:r>
            <a:r>
              <a:rPr lang="en-US" sz="2600" b="1" dirty="0">
                <a:solidFill>
                  <a:schemeClr val="tx2"/>
                </a:solidFill>
                <a:latin typeface="+mn-lt"/>
                <a:cs typeface="Arial" charset="0"/>
              </a:rPr>
              <a:t> VVU </a:t>
            </a:r>
            <a:r>
              <a:rPr lang="en-US" sz="2600" dirty="0" err="1">
                <a:latin typeface="+mn-lt"/>
                <a:cs typeface="Arial" charset="0"/>
              </a:rPr>
              <a:t>wakati</a:t>
            </a:r>
            <a:r>
              <a:rPr lang="en-US" sz="2600" dirty="0">
                <a:latin typeface="+mn-lt"/>
                <a:cs typeface="Arial" charset="0"/>
              </a:rPr>
              <a:t> </a:t>
            </a:r>
            <a:r>
              <a:rPr lang="en-US" sz="2600" dirty="0" err="1">
                <a:latin typeface="+mn-lt"/>
                <a:cs typeface="Arial" charset="0"/>
              </a:rPr>
              <a:t>wa</a:t>
            </a:r>
            <a:r>
              <a:rPr lang="en-US" sz="2600" dirty="0">
                <a:latin typeface="+mn-lt"/>
                <a:cs typeface="Arial" charset="0"/>
              </a:rPr>
              <a:t> </a:t>
            </a:r>
            <a:r>
              <a:rPr lang="en-US" sz="2600" dirty="0" err="1">
                <a:latin typeface="+mn-lt"/>
                <a:cs typeface="Arial" charset="0"/>
              </a:rPr>
              <a:t>ujauzito</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err="1">
                <a:solidFill>
                  <a:schemeClr val="tx2"/>
                </a:solidFill>
                <a:latin typeface="+mn-lt"/>
                <a:cs typeface="Arial" charset="0"/>
              </a:rPr>
              <a:t>kupokea</a:t>
            </a:r>
            <a:r>
              <a:rPr lang="en-US" sz="2600" b="1" dirty="0">
                <a:solidFill>
                  <a:schemeClr val="tx2"/>
                </a:solidFill>
                <a:latin typeface="+mn-lt"/>
                <a:cs typeface="Arial" charset="0"/>
              </a:rPr>
              <a:t> </a:t>
            </a:r>
            <a:r>
              <a:rPr lang="en-US" sz="2600" b="1" dirty="0" err="1">
                <a:solidFill>
                  <a:schemeClr val="tx2"/>
                </a:solidFill>
                <a:latin typeface="+mn-lt"/>
                <a:cs typeface="Arial" charset="0"/>
              </a:rPr>
              <a:t>majibu</a:t>
            </a:r>
            <a:r>
              <a:rPr lang="en-US" sz="2600" b="1" dirty="0">
                <a:solidFill>
                  <a:schemeClr val="tx2"/>
                </a:solidFill>
                <a:latin typeface="+mn-lt"/>
                <a:cs typeface="Arial" charset="0"/>
              </a:rPr>
              <a:t>.</a:t>
            </a:r>
            <a:endParaRPr lang="en-US" sz="2600" dirty="0">
              <a:latin typeface="+mn-lt"/>
              <a:cs typeface="Arial" charset="0"/>
            </a:endParaRPr>
          </a:p>
          <a:p>
            <a:pPr marL="285750" indent="-285750">
              <a:buFont typeface="Arial" pitchFamily="34" charset="0"/>
              <a:buChar char="•"/>
              <a:defRPr/>
            </a:pPr>
            <a:r>
              <a:rPr lang="en-US" sz="2600" b="1" dirty="0">
                <a:solidFill>
                  <a:schemeClr val="tx2"/>
                </a:solidFill>
                <a:latin typeface="+mn-lt"/>
                <a:cs typeface="Arial" charset="0"/>
              </a:rPr>
              <a:t>72%</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b="1" dirty="0" err="1">
                <a:solidFill>
                  <a:schemeClr val="tx2"/>
                </a:solidFill>
                <a:latin typeface="+mn-lt"/>
                <a:cs typeface="Arial" charset="0"/>
              </a:rPr>
              <a:t>wametahiriwa</a:t>
            </a:r>
            <a:r>
              <a:rPr lang="en-US" sz="2600" dirty="0">
                <a:latin typeface="+mn-lt"/>
                <a:cs typeface="Arial" charset="0"/>
              </a:rPr>
              <a:t>.</a:t>
            </a:r>
          </a:p>
        </p:txBody>
      </p:sp>
      <p:sp>
        <p:nvSpPr>
          <p:cNvPr id="5" name="TextBox 4"/>
          <p:cNvSpPr txBox="1"/>
          <p:nvPr/>
        </p:nvSpPr>
        <p:spPr>
          <a:xfrm>
            <a:off x="-15875" y="6248400"/>
            <a:ext cx="9175750" cy="615950"/>
          </a:xfrm>
          <a:prstGeom prst="rect">
            <a:avLst/>
          </a:prstGeom>
          <a:noFill/>
        </p:spPr>
        <p:txBody>
          <a:bodyPr>
            <a:spAutoFit/>
          </a:bodyPr>
          <a:lstStyle/>
          <a:p>
            <a:pPr algn="ctr">
              <a:defRPr/>
            </a:pPr>
            <a:r>
              <a:rPr lang="en-US" sz="1700" dirty="0">
                <a:latin typeface="+mn-lt"/>
                <a:cs typeface="Arial" charset="0"/>
              </a:rPr>
              <a:t>Connect with us:</a:t>
            </a: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3745</TotalTime>
  <Words>773</Words>
  <Application>Microsoft Office PowerPoint</Application>
  <PresentationFormat>On-screen Show (4:3)</PresentationFormat>
  <Paragraphs>104</Paragraphs>
  <Slides>9</Slides>
  <Notes>9</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14" baseType="lpstr">
      <vt:lpstr>Arial</vt:lpstr>
      <vt:lpstr>Calibri</vt:lpstr>
      <vt:lpstr>Default Design</vt:lpstr>
      <vt:lpstr>Custom Design</vt:lpstr>
      <vt:lpstr>Microsoft Office Excel Chart</vt:lpstr>
      <vt:lpstr>PowerPoint Presentation</vt:lpstr>
      <vt:lpstr>PowerPoint Presentation</vt:lpstr>
      <vt:lpstr>PowerPoint Presentation</vt:lpstr>
      <vt:lpstr>Upimaji wa VVU</vt:lpstr>
      <vt:lpstr>PowerPoint Presentation</vt:lpstr>
      <vt:lpstr>Upimaji wa VVU Wakati wa Ujauzito</vt:lpstr>
      <vt:lpstr>PowerPoint Presentation</vt:lpstr>
      <vt:lpstr>Tohara kwa Wanaume kwa Mikoa</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305</cp:revision>
  <cp:lastPrinted>2012-09-05T17:43:20Z</cp:lastPrinted>
  <dcterms:created xsi:type="dcterms:W3CDTF">2005-03-10T20:13:19Z</dcterms:created>
  <dcterms:modified xsi:type="dcterms:W3CDTF">2013-05-06T20:35:27Z</dcterms:modified>
</cp:coreProperties>
</file>