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21"/>
  </p:notesMasterIdLst>
  <p:handoutMasterIdLst>
    <p:handoutMasterId r:id="rId22"/>
  </p:handoutMasterIdLst>
  <p:sldIdLst>
    <p:sldId id="257" r:id="rId3"/>
    <p:sldId id="356" r:id="rId4"/>
    <p:sldId id="389" r:id="rId5"/>
    <p:sldId id="360" r:id="rId6"/>
    <p:sldId id="390" r:id="rId7"/>
    <p:sldId id="362" r:id="rId8"/>
    <p:sldId id="363" r:id="rId9"/>
    <p:sldId id="361" r:id="rId10"/>
    <p:sldId id="364" r:id="rId11"/>
    <p:sldId id="392" r:id="rId12"/>
    <p:sldId id="373" r:id="rId13"/>
    <p:sldId id="365" r:id="rId14"/>
    <p:sldId id="375" r:id="rId15"/>
    <p:sldId id="374" r:id="rId16"/>
    <p:sldId id="391" r:id="rId17"/>
    <p:sldId id="366" r:id="rId18"/>
    <p:sldId id="387" r:id="rId19"/>
    <p:sldId id="384" r:id="rId20"/>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59" autoAdjust="0"/>
  </p:normalViewPr>
  <p:slideViewPr>
    <p:cSldViewPr>
      <p:cViewPr>
        <p:scale>
          <a:sx n="80" d="100"/>
          <a:sy n="80" d="100"/>
        </p:scale>
        <p:origin x="-780" y="-4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552" y="-7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99C0487E-F60E-4987-AC22-D0A81CC5D03A}"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A45AEA95-C668-40BA-B2F3-B8A3F04BC5AB}" type="slidenum">
              <a:rPr lang="en-US"/>
              <a:pPr>
                <a:defRPr/>
              </a:pPr>
              <a:t>‹#›</a:t>
            </a:fld>
            <a:endParaRPr lang="en-US"/>
          </a:p>
        </p:txBody>
      </p:sp>
    </p:spTree>
    <p:extLst>
      <p:ext uri="{BB962C8B-B14F-4D97-AF65-F5344CB8AC3E}">
        <p14:creationId xmlns:p14="http://schemas.microsoft.com/office/powerpoint/2010/main" val="1220980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34820"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DF610826-E84F-40B8-ADA2-A384EE0CE2D1}" type="slidenum">
              <a:rPr lang="en-US"/>
              <a:pPr>
                <a:defRPr/>
              </a:pPr>
              <a:t>‹#›</a:t>
            </a:fld>
            <a:endParaRPr lang="en-US"/>
          </a:p>
        </p:txBody>
      </p:sp>
    </p:spTree>
    <p:extLst>
      <p:ext uri="{BB962C8B-B14F-4D97-AF65-F5344CB8AC3E}">
        <p14:creationId xmlns:p14="http://schemas.microsoft.com/office/powerpoint/2010/main" val="1999142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7D1752C-2F44-40D0-BF35-7A157E92B289}"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Miongoni mwa wanawake, kiwango cha upatikanaji wa taarifa kuhusu VVU kupitia vyombo vya habari kilitofautiana kutoka kiwango cha chini 38% katika Mkoa wa Pemba hadi kiwango cha juu 62% Nyanda za Juu Kusini na 63% Kanda ya Mashariki.</a:t>
            </a:r>
          </a:p>
          <a:p>
            <a:endParaRPr lang="en-US" smtClean="0">
              <a:latin typeface="Arial" pitchFamily="34" charset="0"/>
              <a:cs typeface="Arial" pitchFamily="34" charset="0"/>
            </a:endParaRPr>
          </a:p>
          <a:p>
            <a:r>
              <a:rPr lang="en-US" smtClean="0">
                <a:latin typeface="Arial" pitchFamily="34" charset="0"/>
                <a:cs typeface="Arial" pitchFamily="34" charset="0"/>
              </a:rPr>
              <a:t>Miongoni mwa wanaume, kiwango cha upatikanaji wa taarifa kilitofautiana kuanzia kiwango cha chini 47% Kanda ya Kati hadi kiwango cha juu 75% Nyanda za Juu Kusini.</a:t>
            </a:r>
          </a:p>
          <a:p>
            <a:endParaRPr lang="en-US" smtClean="0">
              <a:latin typeface="Arial" pitchFamily="34" charset="0"/>
              <a:cs typeface="Arial" pitchFamily="34" charset="0"/>
            </a:endParaRPr>
          </a:p>
          <a:p>
            <a:r>
              <a:rPr lang="en-US" smtClean="0">
                <a:latin typeface="Arial" pitchFamily="34" charset="0"/>
                <a:cs typeface="Arial" pitchFamily="34" charset="0"/>
              </a:rPr>
              <a:t>60% ya wanawake na 52% ya wanaume ambao wamewahi kuona, kusikia au kusoma kuhusu program inayohusu VVU kwenye vyombo vya habari hawakuweza kukumbuka jina la program. Miongoni mwa walioweza kukumbuka, program iliyotajwa na wanawake na wanaume wengi ilikuwa ni Femina.   </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C0CD532-E436-4C52-940E-E3BAE6D32E9D}"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0EDC519-5916-4602-BC47-9016096CA1A5}" type="slidenum">
              <a:rPr lang="en-US" smtClean="0"/>
              <a:pPr eaLnBrk="1" hangingPunct="1"/>
              <a:t>11</a:t>
            </a:fld>
            <a:endParaRPr lang="en-US" smtClean="0"/>
          </a:p>
        </p:txBody>
      </p:sp>
      <p:sp>
        <p:nvSpPr>
          <p:cNvPr id="46083" name="Rectangle 2"/>
          <p:cNvSpPr>
            <a:spLocks noGrp="1" noRot="1" noChangeAspect="1" noChangeArrowheads="1" noTextEdit="1"/>
          </p:cNvSpPr>
          <p:nvPr>
            <p:ph type="sldImg"/>
          </p:nvPr>
        </p:nvSpPr>
        <p:spPr>
          <a:xfrm>
            <a:off x="1106488" y="696913"/>
            <a:ext cx="4646612" cy="3486150"/>
          </a:xfrm>
          <a:ln/>
        </p:spPr>
      </p:sp>
      <p:sp>
        <p:nvSpPr>
          <p:cNvPr id="46084"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Hivi ni viashiria vinavyoonyesha kiwango cha unyanyapaa dhidi ya watu waishio na VVU/UKIMWI. Wanaume na wanawake walio wengi wanasema kwamba wako tayari kumhudumia mtu mwenye VVU katika nyumba zao wenyewe au wanasema mwalimu mwenye VVU aruhusiwe kuendelea kufundisha. Watu wengi wasingependa kuweka wazi ikiwa mwanafamilia anaishi na VVU.   </a:t>
            </a:r>
          </a:p>
          <a:p>
            <a:endParaRPr lang="en-US" smtClean="0">
              <a:latin typeface="Arial" pitchFamily="34" charset="0"/>
              <a:cs typeface="Arial" pitchFamily="34" charset="0"/>
            </a:endParaRPr>
          </a:p>
          <a:p>
            <a:r>
              <a:rPr lang="en-US" smtClean="0">
                <a:latin typeface="Arial" pitchFamily="34" charset="0"/>
                <a:cs typeface="Arial" pitchFamily="34" charset="0"/>
              </a:rPr>
              <a:t>Kwa ujumla, mwanamke 1 katika kila wanawake 4 na wanaume 4 katika kila 10 walionyesha mitazamo ya kuwakubali watu waishio na VVU/UKIMWI kwa viashiria vyote vinne. Kiwango cha mitazamo ya kuwakubali watu waishio na VVU kinaongezeka sambamba na kuongezeka kwa elimu na utajiri.</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41A818E-EB70-4E53-88C3-D718500F192F}"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Kumekuwa na mabadiliko kidogo tu miongoni mwa wanaume na wanawake tangu 2007-08 katika mitazamo dhidi ya watu waishio na VVU kwa viashiria vyote vinne.</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1D2A37E-1F80-453C-93E5-9EB70AE9C902}"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245A618-F548-4C45-A34D-FF3813D38533}" type="slidenum">
              <a:rPr lang="en-US" smtClean="0"/>
              <a:pPr eaLnBrk="1" hangingPunct="1"/>
              <a:t>14</a:t>
            </a:fld>
            <a:endParaRPr lang="en-US" smtClean="0"/>
          </a:p>
        </p:txBody>
      </p:sp>
      <p:sp>
        <p:nvSpPr>
          <p:cNvPr id="49155" name="Rectangle 2"/>
          <p:cNvSpPr>
            <a:spLocks noGrp="1" noRot="1" noChangeAspect="1" noChangeArrowheads="1" noTextEdit="1"/>
          </p:cNvSpPr>
          <p:nvPr>
            <p:ph type="sldImg"/>
          </p:nvPr>
        </p:nvSpPr>
        <p:spPr>
          <a:xfrm>
            <a:off x="1106488" y="696913"/>
            <a:ext cx="4646612" cy="3486150"/>
          </a:xfrm>
          <a:ln/>
        </p:spPr>
      </p:sp>
      <p:sp>
        <p:nvSpPr>
          <p:cNvPr id="49156"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Kwa ajili ya mwasilishaji: Majedwali kwa ajili ya slaidi hii yanapatikana sura ya 3 katika ripoti kubwa, jedwali namba 3.8-3.9.  Slaidi hii pia ipo katika mada za powerpoint za sura ya 2 na ya 3.</a:t>
            </a:r>
          </a:p>
          <a:p>
            <a:r>
              <a:rPr lang="en-US" smtClean="0">
                <a:latin typeface="Arial" pitchFamily="34" charset="0"/>
                <a:cs typeface="Arial" pitchFamily="34" charset="0"/>
              </a:rPr>
              <a:t>Wastani wa umri wakati wa ndoa ya kwanza kwa wanawake ni 19.1. Hii inamaanisha kwamba 50% ya wanawake waliohojiwa waliolewa wakiwa chini ya miaka 19.1 na 50% waliolewa wakiwa na zaidi ya miaka 19.1</a:t>
            </a:r>
          </a:p>
          <a:p>
            <a:r>
              <a:rPr lang="en-US" smtClean="0">
                <a:latin typeface="Arial" pitchFamily="34" charset="0"/>
                <a:cs typeface="Arial" pitchFamily="34" charset="0"/>
              </a:rPr>
              <a:t>Wanawake wanaolewa miaka mitano mapema zaidi ya wanaume. Kuna tofauti ndogo tu kati ya wanawake na wanaume katika wastani wa umri wa kuanza ngono; wanawake wanaanza ngono miezi 11 mapema kabla ya wanaume.</a:t>
            </a: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F6F5C1E-CD11-44F2-BBBE-07D1705AF757}" type="slidenum">
              <a:rPr lang="en-US" smtClean="0"/>
              <a:pPr eaLnBrk="1" hangingPunct="1"/>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Wanaume wamekuwa na wenzi wengi waliojamiiana nao miezi 12 kabla ya utafiti ukilinganisha na wanawake. Zaidi ya mwanaume mmoja katika kila wanaume 5 wamekuwa na wenzi 2 au zaidi ukilinganisha na 4% tu ya wanawake.</a:t>
            </a:r>
          </a:p>
          <a:p>
            <a:endParaRPr lang="en-US" smtClean="0">
              <a:latin typeface="Arial" pitchFamily="34" charset="0"/>
              <a:cs typeface="Arial" pitchFamily="34" charset="0"/>
            </a:endParaRPr>
          </a:p>
          <a:p>
            <a:r>
              <a:rPr lang="en-US" smtClean="0">
                <a:latin typeface="Arial" pitchFamily="34" charset="0"/>
                <a:cs typeface="Arial" pitchFamily="34" charset="0"/>
              </a:rPr>
              <a:t>Wanaume wameripoti kuwa na wenzi wengi zaidi waliojamiiana nao katika maisha yao kuliko wanawake—6.6 kwa wastani dhidi ya 2.3 kwa wanawake.</a:t>
            </a:r>
          </a:p>
          <a:p>
            <a:endParaRPr lang="en-US" smtClean="0">
              <a:latin typeface="Arial" pitchFamily="34" charset="0"/>
              <a:cs typeface="Arial" pitchFamily="34" charset="0"/>
            </a:endParaRPr>
          </a:p>
          <a:p>
            <a:r>
              <a:rPr lang="en-US" smtClean="0">
                <a:latin typeface="Arial" pitchFamily="34" charset="0"/>
                <a:cs typeface="Arial" pitchFamily="34" charset="0"/>
              </a:rPr>
              <a:t>Miongoni mwa wanaume na wanawake waliokuwa na wenzi wengi mwaka mmoja kabla ya utafiti,  27% tu walisema walitumia kondom mara ya mwisho walipojamiiana. Matumizi ya kondom ni makubwa miongoni mwa wanaume ambao hawajawahi kuoa kuliko kwa wanaume ambao wameoa. Matumizi ya kondom pia ni makubwa miongoni mwa wanaume waishio mijini na yanaongezeka sambamba na ongezeko la elimu na utajiri.</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BFEF0C-CE49-45A9-BFDA-4EBE2C5B9A42}"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Kumekuwa na mabadiliko kidogo tu katika idadi ya wanawake wanaoripoti kuwa wamejamiiana na wenzi wengi mwaka mmoja kabla ya utafiti. Miongoni mwa wanaume, asilimia ya walioripoti kuwa na wenzi wengi imeongezeka kidogo tangu mwaka 2007-08.</a:t>
            </a:r>
          </a:p>
          <a:p>
            <a:endParaRPr lang="en-US" smtClean="0">
              <a:latin typeface="Arial" pitchFamily="34" charset="0"/>
              <a:cs typeface="Arial"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82E8148-9E51-4B15-BD34-890FCF9A30EA}" type="slidenum">
              <a:rPr lang="en-US" smtClean="0"/>
              <a:pPr eaLnBrk="1" hangingPunct="1"/>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AA955B7-831C-420E-9CE5-71DD98F91823}" type="slidenum">
              <a:rPr lang="en-US" smtClean="0"/>
              <a:pPr eaLnBrk="1" hangingPunct="1"/>
              <a:t>18</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9577DE1-7E13-4497-A95B-19F18F032C0D}" type="slidenum">
              <a:rPr lang="en-US" smtClean="0"/>
              <a:pPr eaLnBrk="1" hangingPunct="1"/>
              <a:t>2</a:t>
            </a:fld>
            <a:endParaRPr lang="en-US" smtClean="0"/>
          </a:p>
        </p:txBody>
      </p:sp>
      <p:sp>
        <p:nvSpPr>
          <p:cNvPr id="36867" name="Rectangle 2"/>
          <p:cNvSpPr>
            <a:spLocks noGrp="1" noRot="1" noChangeAspect="1" noChangeArrowheads="1" noTextEdit="1"/>
          </p:cNvSpPr>
          <p:nvPr>
            <p:ph type="sldImg"/>
          </p:nvPr>
        </p:nvSpPr>
        <p:spPr>
          <a:xfrm>
            <a:off x="1106488" y="696913"/>
            <a:ext cx="4646612" cy="3486150"/>
          </a:xfrm>
          <a:ln/>
        </p:spPr>
      </p:sp>
      <p:sp>
        <p:nvSpPr>
          <p:cNvPr id="36868"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BE065ED-DDAE-4250-863B-38E41519CB25}"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Wakati kimsingi wanawake na wanaume wote Tanzania wenye miaka 15-49 wamesikia kuhusu VVU/UKIMWI, watu wachache bado hawajui namna ya kujikinga dhidi ya maambukizi. Zaidi ya 30% ya wanawake na 23% ya wanaume hawafahamu kwamba kutumia kondom kunazuia maambukizi ya VVU.</a:t>
            </a:r>
          </a:p>
          <a:p>
            <a:endParaRPr lang="en-US" smtClean="0">
              <a:latin typeface="Arial" pitchFamily="34" charset="0"/>
              <a:cs typeface="Arial" pitchFamily="34" charset="0"/>
            </a:endParaRPr>
          </a:p>
          <a:p>
            <a:r>
              <a:rPr lang="en-US" smtClean="0">
                <a:latin typeface="Arial" pitchFamily="34" charset="0"/>
                <a:cs typeface="Arial" pitchFamily="34" charset="0"/>
              </a:rPr>
              <a:t>Kwa wanaume na wanawake, wakazi wa mijini na wenye kiwango kikubwa cha elimu wana ufahamu mkubwa kuliko wakazi wa vijijini na wale wenye kiwango cha chini cha elimu. Kiwango cha kutokufahamu kuhusu kondom miongoni mwa wanawake ni kikubwa zaidi Kanda ya Kaskazini, Kusini-Magharibi na Kanda ya Kati na miongoni mwa wanawake wasiokuwa na elimu. Miongoni mwa wanaume, kutokuwa na ufahamu kuhusu VVU ni kwa kiwango kikubwa zaidi katika Kanda ya Kaskazini, Kanda ya Ziwa na Kanda ya Magharibi.</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4D2B09C-1593-4669-887E-57C3CB2FCA3F}"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Takariban nusu ya wanawake na wanaume wenye kiwango kidogo cha elimu wanafahamu kwamba kutumia kondom na kuwa na mwenzi mmoja tu kunaweza kumwepusha mtu dhidi ya maambukizi ya VVU.</a:t>
            </a: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65CBE4E-6FA3-4F49-9A15-271F85CF42CB}"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Imani potofu kuhusu VVU zinapungua siku hadi siku. Bado mwanamke mmoja katika kila wanawake 5 hawafahamu kwamba mtu anayeonekana mwenye afya anaweza kuwa na maambukizi ya VVU na kwamba huwezi kuambukizwa VVU kwa kuumwa na mbu.</a:t>
            </a:r>
          </a:p>
          <a:p>
            <a:r>
              <a:rPr lang="en-US" smtClean="0">
                <a:latin typeface="Arial" pitchFamily="34" charset="0"/>
                <a:cs typeface="Arial" pitchFamily="34" charset="0"/>
              </a:rPr>
              <a:t>Ufahamu kwa kina kuhusu VVU maana yake ni kwamba mtu aliyehojiwa anafahamu kwamba inawezekana kudhibiti maambukizi ya VVU kwa kutumia kondom, kuwa na mwenzi mmoja tu; kwamba mtu anayeonekana mwenye afya anaweza kuwa na maambukizi ya VVU na kwamba mtu hawezi kuambukizwa VVU kwa kuumwa na mbu au kwa njia za miujiza/uchawi. Inasikitisha kusikia kwamba 42% tu ya wanawake na 50% tu ya wanaume ndio wenye kiwango hiki cha ufahamu kuhusu VVU.</a:t>
            </a:r>
          </a:p>
          <a:p>
            <a:endParaRPr lang="en-US" smtClean="0">
              <a:latin typeface="Arial" pitchFamily="34" charset="0"/>
              <a:cs typeface="Arial" pitchFamily="34" charset="0"/>
            </a:endParaRPr>
          </a:p>
          <a:p>
            <a:r>
              <a:rPr lang="en-US" smtClean="0">
                <a:latin typeface="Arial" pitchFamily="34" charset="0"/>
                <a:cs typeface="Arial" pitchFamily="34" charset="0"/>
              </a:rPr>
              <a:t>Wanawake na wanaume wa mijini wana kiwango kikubwa cha ufahamu kuliko wale wa vijijini.</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34551E-A0DD-46D0-8C12-9D66E23891DC}"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Kiwango cha ufahamu wa kina kimeongezeka kiasi miongoni mwa wanaume kutoka 44% mwaka 2007-08 hadi 50% mwaka 2011-12. Kiwango cha ufahamu hakijaongezeka miongoni mwa wanawake. </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1B9155D-9467-45A6-83AF-6278CF3B95E3}"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Program nchini Tanzania zimesaidia kudhibiti maambukizi ya VVU kutoka kwa mama kwenda kwa mtoto. Wanawake na wanaume walio wengi wanafahamu kwamba mtoto anaweza kuambukizwa VVU anaponyonyeshwa na kwamba hatari inapungua ikiwa mama atatumia dawa maalum wakati wa ujauzito. Bado theluthi-moja ya wanawake na karibu nusu ya wanaume hawafahamu mambo yote haya mawili muhimu.</a:t>
            </a:r>
          </a:p>
          <a:p>
            <a:r>
              <a:rPr lang="en-US" smtClean="0">
                <a:latin typeface="Arial" pitchFamily="34" charset="0"/>
                <a:cs typeface="Arial" pitchFamily="34" charset="0"/>
              </a:rPr>
              <a:t>Wanawake na wanaume miaka 15-19 wana kiwango kidogo cha ufahamu kuhusu maambukizi ya VVU ya mama kwa mtoto. Ukilinganisha Kanda, Kanda ya Kati ndiyo ambayo watu wake wana kiwango kidogo cha ufahamu wa kuzuia maambukizi ya VVU kutoka kwa mama kwenda kwa mtoto ambapo 51% tu ya wanawake na 44% ya wanaume ndio wanaofahamu mambo yote mawili muhimu. </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89D6AF3-C590-450E-8915-8C681B2156F9}"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Ukilinganisha na mwaka 2007-08 wanawake na wanaume hivi sasa wana ufahamu zaidi kuhusu kuzuia maambukizi ya VVU kutoka kwa mama kwenda kwa mtoto.</a:t>
            </a: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2FF384B-3923-4F2D-9577-F8B5A0A80218}"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3"/>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5" name="Rectangle 4"/>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15700570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B95B03A-5789-4ADC-A184-A3806643EE33}" type="slidenum">
              <a:rPr lang="en-US"/>
              <a:pPr>
                <a:defRPr/>
              </a:pPr>
              <a:t>‹#›</a:t>
            </a:fld>
            <a:endParaRPr lang="en-US"/>
          </a:p>
        </p:txBody>
      </p:sp>
    </p:spTree>
    <p:extLst>
      <p:ext uri="{BB962C8B-B14F-4D97-AF65-F5344CB8AC3E}">
        <p14:creationId xmlns:p14="http://schemas.microsoft.com/office/powerpoint/2010/main" val="2363234857"/>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B50B58FD-4C87-4D5D-AB90-0DA3C69958C4}" type="slidenum">
              <a:rPr lang="en-US"/>
              <a:pPr>
                <a:defRPr/>
              </a:pPr>
              <a:t>‹#›</a:t>
            </a:fld>
            <a:endParaRPr lang="en-US"/>
          </a:p>
        </p:txBody>
      </p:sp>
    </p:spTree>
    <p:extLst>
      <p:ext uri="{BB962C8B-B14F-4D97-AF65-F5344CB8AC3E}">
        <p14:creationId xmlns:p14="http://schemas.microsoft.com/office/powerpoint/2010/main" val="2556305412"/>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C5BEE504-821B-42FC-A9BB-929655FF0466}" type="slidenum">
              <a:rPr lang="en-US"/>
              <a:pPr>
                <a:defRPr/>
              </a:pPr>
              <a:t>‹#›</a:t>
            </a:fld>
            <a:endParaRPr lang="en-US"/>
          </a:p>
        </p:txBody>
      </p:sp>
    </p:spTree>
    <p:extLst>
      <p:ext uri="{BB962C8B-B14F-4D97-AF65-F5344CB8AC3E}">
        <p14:creationId xmlns:p14="http://schemas.microsoft.com/office/powerpoint/2010/main" val="834632962"/>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3E57DE39-DC91-4BDB-8B56-EBB7E7B61012}" type="slidenum">
              <a:rPr lang="en-US"/>
              <a:pPr>
                <a:defRPr/>
              </a:pPr>
              <a:t>‹#›</a:t>
            </a:fld>
            <a:endParaRPr lang="en-US"/>
          </a:p>
        </p:txBody>
      </p:sp>
    </p:spTree>
    <p:extLst>
      <p:ext uri="{BB962C8B-B14F-4D97-AF65-F5344CB8AC3E}">
        <p14:creationId xmlns:p14="http://schemas.microsoft.com/office/powerpoint/2010/main" val="3259446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71D967AA-A573-4A0A-9DB5-A46703F1D0F4}" type="slidenum">
              <a:rPr lang="en-US"/>
              <a:pPr>
                <a:defRPr/>
              </a:pPr>
              <a:t>‹#›</a:t>
            </a:fld>
            <a:endParaRPr lang="en-US"/>
          </a:p>
        </p:txBody>
      </p:sp>
    </p:spTree>
    <p:extLst>
      <p:ext uri="{BB962C8B-B14F-4D97-AF65-F5344CB8AC3E}">
        <p14:creationId xmlns:p14="http://schemas.microsoft.com/office/powerpoint/2010/main" val="3841600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3FA718B-6F10-4C52-86D5-6C767D756142}"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8C24AE8-F6B2-4DCB-A236-08670D6305F6}" type="slidenum">
              <a:rPr lang="en-US"/>
              <a:pPr>
                <a:defRPr/>
              </a:pPr>
              <a:t>‹#›</a:t>
            </a:fld>
            <a:endParaRPr lang="en-US"/>
          </a:p>
        </p:txBody>
      </p:sp>
    </p:spTree>
    <p:extLst>
      <p:ext uri="{BB962C8B-B14F-4D97-AF65-F5344CB8AC3E}">
        <p14:creationId xmlns:p14="http://schemas.microsoft.com/office/powerpoint/2010/main" val="4160920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BEEB80-88AC-42C9-99DE-AB7338E65ADC}"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63316EC-96A4-4B28-898A-37120F123D80}" type="slidenum">
              <a:rPr lang="en-US"/>
              <a:pPr>
                <a:defRPr/>
              </a:pPr>
              <a:t>‹#›</a:t>
            </a:fld>
            <a:endParaRPr lang="en-US"/>
          </a:p>
        </p:txBody>
      </p:sp>
    </p:spTree>
    <p:extLst>
      <p:ext uri="{BB962C8B-B14F-4D97-AF65-F5344CB8AC3E}">
        <p14:creationId xmlns:p14="http://schemas.microsoft.com/office/powerpoint/2010/main" val="40762645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2DD44D1-81BD-451D-B9B4-58FCAB8BD08C}"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701F4E-A1A9-4C60-9317-C401FC012982}" type="slidenum">
              <a:rPr lang="en-US"/>
              <a:pPr>
                <a:defRPr/>
              </a:pPr>
              <a:t>‹#›</a:t>
            </a:fld>
            <a:endParaRPr lang="en-US"/>
          </a:p>
        </p:txBody>
      </p:sp>
    </p:spTree>
    <p:extLst>
      <p:ext uri="{BB962C8B-B14F-4D97-AF65-F5344CB8AC3E}">
        <p14:creationId xmlns:p14="http://schemas.microsoft.com/office/powerpoint/2010/main" val="38933030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CEF2138-BE09-4B11-89AD-422A1EF59398}"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C117EA-1D57-4B3B-BECE-29170A6FD176}" type="slidenum">
              <a:rPr lang="en-US"/>
              <a:pPr>
                <a:defRPr/>
              </a:pPr>
              <a:t>‹#›</a:t>
            </a:fld>
            <a:endParaRPr lang="en-US"/>
          </a:p>
        </p:txBody>
      </p:sp>
    </p:spTree>
    <p:extLst>
      <p:ext uri="{BB962C8B-B14F-4D97-AF65-F5344CB8AC3E}">
        <p14:creationId xmlns:p14="http://schemas.microsoft.com/office/powerpoint/2010/main" val="9245345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24D9B6C-EEDB-4F4E-99AB-93CA6D2D4F43}"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B660DEB-49FA-448C-821C-21534F5C3D8A}" type="slidenum">
              <a:rPr lang="en-US"/>
              <a:pPr>
                <a:defRPr/>
              </a:pPr>
              <a:t>‹#›</a:t>
            </a:fld>
            <a:endParaRPr lang="en-US"/>
          </a:p>
        </p:txBody>
      </p:sp>
    </p:spTree>
    <p:extLst>
      <p:ext uri="{BB962C8B-B14F-4D97-AF65-F5344CB8AC3E}">
        <p14:creationId xmlns:p14="http://schemas.microsoft.com/office/powerpoint/2010/main" val="2814829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0EC45CC0-ECE1-46E1-9112-6D347CE6C5C3}" type="slidenum">
              <a:rPr lang="en-US"/>
              <a:pPr>
                <a:defRPr/>
              </a:pPr>
              <a:t>‹#›</a:t>
            </a:fld>
            <a:endParaRPr lang="en-US"/>
          </a:p>
        </p:txBody>
      </p:sp>
    </p:spTree>
    <p:extLst>
      <p:ext uri="{BB962C8B-B14F-4D97-AF65-F5344CB8AC3E}">
        <p14:creationId xmlns:p14="http://schemas.microsoft.com/office/powerpoint/2010/main" val="2176170131"/>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6E9BE4F-F35B-48EF-80F8-EC067836548A}"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5190781-274C-420A-95FA-B5A9FE4CBCCA}" type="slidenum">
              <a:rPr lang="en-US"/>
              <a:pPr>
                <a:defRPr/>
              </a:pPr>
              <a:t>‹#›</a:t>
            </a:fld>
            <a:endParaRPr lang="en-US"/>
          </a:p>
        </p:txBody>
      </p:sp>
    </p:spTree>
    <p:extLst>
      <p:ext uri="{BB962C8B-B14F-4D97-AF65-F5344CB8AC3E}">
        <p14:creationId xmlns:p14="http://schemas.microsoft.com/office/powerpoint/2010/main" val="2223708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6ACCC93-F1BB-4BD5-B32B-58443BA2AE99}"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A9B766E-8D02-4FFD-A3F9-42966628443A}" type="slidenum">
              <a:rPr lang="en-US"/>
              <a:pPr>
                <a:defRPr/>
              </a:pPr>
              <a:t>‹#›</a:t>
            </a:fld>
            <a:endParaRPr lang="en-US"/>
          </a:p>
        </p:txBody>
      </p:sp>
    </p:spTree>
    <p:extLst>
      <p:ext uri="{BB962C8B-B14F-4D97-AF65-F5344CB8AC3E}">
        <p14:creationId xmlns:p14="http://schemas.microsoft.com/office/powerpoint/2010/main" val="3087618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4102273-F03F-4E8C-8947-FC768423DF04}"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6766DCB-E79A-4579-8BDF-E4D915C7C492}" type="slidenum">
              <a:rPr lang="en-US"/>
              <a:pPr>
                <a:defRPr/>
              </a:pPr>
              <a:t>‹#›</a:t>
            </a:fld>
            <a:endParaRPr lang="en-US"/>
          </a:p>
        </p:txBody>
      </p:sp>
    </p:spTree>
    <p:extLst>
      <p:ext uri="{BB962C8B-B14F-4D97-AF65-F5344CB8AC3E}">
        <p14:creationId xmlns:p14="http://schemas.microsoft.com/office/powerpoint/2010/main" val="25605619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9B977A9-8E19-4EE5-AB80-F04D7A7AB6D1}"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9C82B5-FA2C-457B-A4AC-1989F14FDEF2}" type="slidenum">
              <a:rPr lang="en-US"/>
              <a:pPr>
                <a:defRPr/>
              </a:pPr>
              <a:t>‹#›</a:t>
            </a:fld>
            <a:endParaRPr lang="en-US"/>
          </a:p>
        </p:txBody>
      </p:sp>
    </p:spTree>
    <p:extLst>
      <p:ext uri="{BB962C8B-B14F-4D97-AF65-F5344CB8AC3E}">
        <p14:creationId xmlns:p14="http://schemas.microsoft.com/office/powerpoint/2010/main" val="8481980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840F1EE-2BDB-4619-B145-4EC7C933EAEE}"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02F3BF-CAC0-41B5-A53B-371D37C7CD6B}" type="slidenum">
              <a:rPr lang="en-US"/>
              <a:pPr>
                <a:defRPr/>
              </a:pPr>
              <a:t>‹#›</a:t>
            </a:fld>
            <a:endParaRPr lang="en-US"/>
          </a:p>
        </p:txBody>
      </p:sp>
    </p:spTree>
    <p:extLst>
      <p:ext uri="{BB962C8B-B14F-4D97-AF65-F5344CB8AC3E}">
        <p14:creationId xmlns:p14="http://schemas.microsoft.com/office/powerpoint/2010/main" val="6426217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6668A45-BC96-4EE5-8F70-0309489528FE}"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53D0BA5-396F-4F66-A1F0-AEE9E434005A}" type="slidenum">
              <a:rPr lang="en-US"/>
              <a:pPr>
                <a:defRPr/>
              </a:pPr>
              <a:t>‹#›</a:t>
            </a:fld>
            <a:endParaRPr lang="en-US"/>
          </a:p>
        </p:txBody>
      </p:sp>
    </p:spTree>
    <p:extLst>
      <p:ext uri="{BB962C8B-B14F-4D97-AF65-F5344CB8AC3E}">
        <p14:creationId xmlns:p14="http://schemas.microsoft.com/office/powerpoint/2010/main" val="19779607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1FCACB0F-7E96-4C86-8F50-5D438EED593D}" type="slidenum">
              <a:rPr lang="en-US"/>
              <a:pPr>
                <a:defRPr/>
              </a:pPr>
              <a:t>‹#›</a:t>
            </a:fld>
            <a:endParaRPr lang="en-US"/>
          </a:p>
        </p:txBody>
      </p:sp>
    </p:spTree>
    <p:extLst>
      <p:ext uri="{BB962C8B-B14F-4D97-AF65-F5344CB8AC3E}">
        <p14:creationId xmlns:p14="http://schemas.microsoft.com/office/powerpoint/2010/main" val="227189933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B7D5774B-5541-4751-9419-33E436B77154}" type="slidenum">
              <a:rPr lang="en-US"/>
              <a:pPr>
                <a:defRPr/>
              </a:pPr>
              <a:t>‹#›</a:t>
            </a:fld>
            <a:endParaRPr lang="en-US"/>
          </a:p>
        </p:txBody>
      </p:sp>
    </p:spTree>
    <p:extLst>
      <p:ext uri="{BB962C8B-B14F-4D97-AF65-F5344CB8AC3E}">
        <p14:creationId xmlns:p14="http://schemas.microsoft.com/office/powerpoint/2010/main" val="708789753"/>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E620F2C-301C-4114-8329-8458DAE0CDE5}" type="slidenum">
              <a:rPr lang="en-US"/>
              <a:pPr>
                <a:defRPr/>
              </a:pPr>
              <a:t>‹#›</a:t>
            </a:fld>
            <a:endParaRPr lang="en-US"/>
          </a:p>
        </p:txBody>
      </p:sp>
    </p:spTree>
    <p:extLst>
      <p:ext uri="{BB962C8B-B14F-4D97-AF65-F5344CB8AC3E}">
        <p14:creationId xmlns:p14="http://schemas.microsoft.com/office/powerpoint/2010/main" val="388166960"/>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5AEBCA82-F17D-4502-B4F9-AF519AB91BB7}" type="slidenum">
              <a:rPr lang="en-US"/>
              <a:pPr>
                <a:defRPr/>
              </a:pPr>
              <a:t>‹#›</a:t>
            </a:fld>
            <a:endParaRPr lang="en-US"/>
          </a:p>
        </p:txBody>
      </p:sp>
    </p:spTree>
    <p:extLst>
      <p:ext uri="{BB962C8B-B14F-4D97-AF65-F5344CB8AC3E}">
        <p14:creationId xmlns:p14="http://schemas.microsoft.com/office/powerpoint/2010/main" val="400304785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B33E9CA3-3A43-40CB-959A-E5A4B71578D3}" type="slidenum">
              <a:rPr lang="en-US"/>
              <a:pPr>
                <a:defRPr/>
              </a:pPr>
              <a:t>‹#›</a:t>
            </a:fld>
            <a:endParaRPr lang="en-US"/>
          </a:p>
        </p:txBody>
      </p:sp>
    </p:spTree>
    <p:extLst>
      <p:ext uri="{BB962C8B-B14F-4D97-AF65-F5344CB8AC3E}">
        <p14:creationId xmlns:p14="http://schemas.microsoft.com/office/powerpoint/2010/main" val="2799306760"/>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08440B88-90C0-47CA-B98D-1B527C566B10}" type="slidenum">
              <a:rPr lang="en-US"/>
              <a:pPr>
                <a:defRPr/>
              </a:pPr>
              <a:t>‹#›</a:t>
            </a:fld>
            <a:endParaRPr lang="en-US"/>
          </a:p>
        </p:txBody>
      </p:sp>
    </p:spTree>
    <p:extLst>
      <p:ext uri="{BB962C8B-B14F-4D97-AF65-F5344CB8AC3E}">
        <p14:creationId xmlns:p14="http://schemas.microsoft.com/office/powerpoint/2010/main" val="1029028836"/>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A54C136E-3781-494E-95AC-7EC50FD4623D}" type="slidenum">
              <a:rPr lang="en-US"/>
              <a:pPr>
                <a:defRPr/>
              </a:pPr>
              <a:t>‹#›</a:t>
            </a:fld>
            <a:endParaRPr lang="en-US"/>
          </a:p>
        </p:txBody>
      </p:sp>
    </p:spTree>
    <p:extLst>
      <p:ext uri="{BB962C8B-B14F-4D97-AF65-F5344CB8AC3E}">
        <p14:creationId xmlns:p14="http://schemas.microsoft.com/office/powerpoint/2010/main" val="2220520826"/>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B00602E3-99FE-4CA6-B362-98AD0D400633}" type="slidenum">
              <a:rPr lang="en-US"/>
              <a:pPr>
                <a:defRPr/>
              </a:pPr>
              <a:t>‹#›</a:t>
            </a:fld>
            <a:endParaRPr lang="en-US"/>
          </a:p>
        </p:txBody>
      </p:sp>
    </p:spTree>
    <p:extLst>
      <p:ext uri="{BB962C8B-B14F-4D97-AF65-F5344CB8AC3E}">
        <p14:creationId xmlns:p14="http://schemas.microsoft.com/office/powerpoint/2010/main" val="3097271986"/>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F02EE647-3F6B-48D0-9D2F-455ACC983EC8}"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036" r:id="rId1"/>
    <p:sldLayoutId id="2147484023" r:id="rId2"/>
    <p:sldLayoutId id="2147484024"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 id="2147484045" r:id="rId12"/>
    <p:sldLayoutId id="2147484046" r:id="rId13"/>
    <p:sldLayoutId id="2147484047" r:id="rId14"/>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BC354631-0347-4958-95A8-2FF2AAAE0068}"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763C5E61-6167-41AD-9BF6-964CF074E5A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48" r:id="rId12"/>
  </p:sldLayoutIdLst>
  <p:timing>
    <p:tnLst>
      <p:par>
        <p:cTn id="1" dur="indefinite" restart="never" nodeType="tmRoot"/>
      </p:par>
    </p:tnLst>
  </p:timing>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mlDrawing" Target="../drawings/vmlDrawing7.vml"/><Relationship Id="rId5" Type="http://schemas.openxmlformats.org/officeDocument/2006/relationships/image" Target="../media/image7.png"/><Relationship Id="rId4"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vmlDrawing" Target="../drawings/vmlDrawing8.vml"/><Relationship Id="rId5" Type="http://schemas.openxmlformats.org/officeDocument/2006/relationships/image" Target="../media/image8.png"/><Relationship Id="rId4"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vmlDrawing" Target="../drawings/vmlDrawing9.vml"/><Relationship Id="rId5" Type="http://schemas.openxmlformats.org/officeDocument/2006/relationships/image" Target="../media/image9.png"/><Relationship Id="rId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vmlDrawing" Target="../drawings/vmlDrawing10.vml"/><Relationship Id="rId5" Type="http://schemas.openxmlformats.org/officeDocument/2006/relationships/image" Target="../media/image10.png"/><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vmlDrawing" Target="../drawings/vmlDrawing11.vml"/><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subTitle" idx="4294967295"/>
          </p:nvPr>
        </p:nvSpPr>
        <p:spPr>
          <a:xfrm>
            <a:off x="-17463" y="457200"/>
            <a:ext cx="9144001" cy="1066800"/>
          </a:xfrm>
        </p:spPr>
        <p:txBody>
          <a:bodyPr/>
          <a:lstStyle/>
          <a:p>
            <a:pPr algn="ctr" eaLnBrk="1" hangingPunct="1">
              <a:buFontTx/>
              <a:buNone/>
            </a:pPr>
            <a:r>
              <a:rPr lang="en-US" sz="4400" b="1" smtClean="0"/>
              <a:t>Ufahamu, Mitazamo na Tabia Kuhusiana na VVU/UKIMWI</a:t>
            </a:r>
            <a:endParaRPr lang="en-US" sz="3600" smtClean="0"/>
          </a:p>
          <a:p>
            <a:pPr eaLnBrk="1" hangingPunct="1"/>
            <a:endParaRPr lang="en-US" sz="3600" smtClean="0"/>
          </a:p>
          <a:p>
            <a:pPr eaLnBrk="1" hangingPunct="1"/>
            <a:endParaRPr lang="en-US" sz="3600" smtClean="0"/>
          </a:p>
          <a:p>
            <a:pPr eaLnBrk="1" hangingPunct="1"/>
            <a:endParaRPr lang="en-US" sz="3600" smtClean="0"/>
          </a:p>
          <a:p>
            <a:pPr eaLnBrk="1" hangingPunct="1"/>
            <a:endParaRPr lang="en-US" sz="3600" smtClean="0"/>
          </a:p>
          <a:p>
            <a:pPr eaLnBrk="1" hangingPunct="1"/>
            <a:endParaRPr lang="en-US" sz="2400" smtClean="0"/>
          </a:p>
          <a:p>
            <a:pPr eaLnBrk="1" hangingPunct="1"/>
            <a:endParaRPr lang="en-US" sz="3600" smtClean="0"/>
          </a:p>
        </p:txBody>
      </p:sp>
      <p:sp>
        <p:nvSpPr>
          <p:cNvPr id="16387" name="Subtitle 2"/>
          <p:cNvSpPr txBox="1">
            <a:spLocks/>
          </p:cNvSpPr>
          <p:nvPr/>
        </p:nvSpPr>
        <p:spPr bwMode="auto">
          <a:xfrm>
            <a:off x="1371600" y="46482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Utafiti wa Viashiria vya VVU/UKIMWI na Malaria Tanzania 2011-12 </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mtClean="0"/>
              <a:t>Je, Program za Elimu ya UKIMWI Zinawafikia Watu?</a:t>
            </a:r>
          </a:p>
        </p:txBody>
      </p:sp>
      <p:sp>
        <p:nvSpPr>
          <p:cNvPr id="3" name="Content Placeholder 2"/>
          <p:cNvSpPr>
            <a:spLocks noGrp="1"/>
          </p:cNvSpPr>
          <p:nvPr>
            <p:ph idx="1"/>
          </p:nvPr>
        </p:nvSpPr>
        <p:spPr/>
        <p:txBody>
          <a:bodyPr rtlCol="0">
            <a:normAutofit/>
          </a:bodyPr>
          <a:lstStyle/>
          <a:p>
            <a:pPr eaLnBrk="1" fontAlgn="auto" hangingPunct="1">
              <a:spcAft>
                <a:spcPts val="0"/>
              </a:spcAft>
              <a:defRPr/>
            </a:pPr>
            <a:r>
              <a:rPr lang="en-US" b="1" dirty="0" smtClean="0">
                <a:solidFill>
                  <a:schemeClr val="tx2"/>
                </a:solidFill>
              </a:rPr>
              <a:t>48% </a:t>
            </a:r>
            <a:r>
              <a:rPr lang="en-US" dirty="0" err="1" smtClean="0"/>
              <a:t>ya</a:t>
            </a:r>
            <a:r>
              <a:rPr lang="en-US" dirty="0" smtClean="0"/>
              <a:t> </a:t>
            </a:r>
            <a:r>
              <a:rPr lang="en-US" dirty="0" err="1" smtClean="0"/>
              <a:t>wanawake</a:t>
            </a:r>
            <a:r>
              <a:rPr lang="en-US" dirty="0" smtClean="0"/>
              <a:t> </a:t>
            </a:r>
            <a:r>
              <a:rPr lang="en-US" dirty="0" err="1" smtClean="0"/>
              <a:t>na</a:t>
            </a:r>
            <a:r>
              <a:rPr lang="en-US" dirty="0" smtClean="0"/>
              <a:t> </a:t>
            </a:r>
            <a:r>
              <a:rPr lang="en-US" b="1" dirty="0" smtClean="0">
                <a:solidFill>
                  <a:schemeClr val="tx2"/>
                </a:solidFill>
              </a:rPr>
              <a:t>62% </a:t>
            </a:r>
            <a:r>
              <a:rPr lang="en-US" dirty="0" err="1" smtClean="0"/>
              <a:t>ya</a:t>
            </a:r>
            <a:r>
              <a:rPr lang="en-US" dirty="0" smtClean="0"/>
              <a:t> </a:t>
            </a:r>
            <a:r>
              <a:rPr lang="en-US" dirty="0" err="1" smtClean="0"/>
              <a:t>wanaume</a:t>
            </a:r>
            <a:r>
              <a:rPr lang="en-US" dirty="0" smtClean="0"/>
              <a:t> </a:t>
            </a:r>
            <a:r>
              <a:rPr lang="en-US" dirty="0" err="1" smtClean="0"/>
              <a:t>waliona</a:t>
            </a:r>
            <a:r>
              <a:rPr lang="en-US" dirty="0" smtClean="0"/>
              <a:t> au </a:t>
            </a:r>
            <a:r>
              <a:rPr lang="en-US" dirty="0" err="1" smtClean="0"/>
              <a:t>kusikia</a:t>
            </a:r>
            <a:r>
              <a:rPr lang="en-US" dirty="0" smtClean="0"/>
              <a:t> program </a:t>
            </a:r>
            <a:r>
              <a:rPr lang="en-US" dirty="0" err="1" smtClean="0"/>
              <a:t>ya</a:t>
            </a:r>
            <a:r>
              <a:rPr lang="en-US" dirty="0" smtClean="0"/>
              <a:t> </a:t>
            </a:r>
            <a:r>
              <a:rPr lang="en-US" dirty="0" err="1" smtClean="0"/>
              <a:t>elimu</a:t>
            </a:r>
            <a:r>
              <a:rPr lang="en-US" dirty="0" smtClean="0"/>
              <a:t> </a:t>
            </a:r>
            <a:r>
              <a:rPr lang="en-US" dirty="0" err="1" smtClean="0"/>
              <a:t>ya</a:t>
            </a:r>
            <a:r>
              <a:rPr lang="en-US" dirty="0" smtClean="0"/>
              <a:t> UKIMWI </a:t>
            </a:r>
            <a:r>
              <a:rPr lang="en-US" dirty="0" err="1" smtClean="0"/>
              <a:t>katika</a:t>
            </a:r>
            <a:r>
              <a:rPr lang="en-US" dirty="0" smtClean="0"/>
              <a:t> </a:t>
            </a:r>
            <a:r>
              <a:rPr lang="en-US" dirty="0" err="1" smtClean="0"/>
              <a:t>televisheni</a:t>
            </a:r>
            <a:r>
              <a:rPr lang="en-US" dirty="0" smtClean="0"/>
              <a:t>, </a:t>
            </a:r>
            <a:r>
              <a:rPr lang="en-US" dirty="0" err="1" smtClean="0"/>
              <a:t>redio</a:t>
            </a:r>
            <a:r>
              <a:rPr lang="en-US" dirty="0" smtClean="0"/>
              <a:t> au </a:t>
            </a:r>
            <a:r>
              <a:rPr lang="en-US" dirty="0" err="1" smtClean="0"/>
              <a:t>katia</a:t>
            </a:r>
            <a:r>
              <a:rPr lang="en-US" dirty="0" smtClean="0"/>
              <a:t> </a:t>
            </a:r>
            <a:r>
              <a:rPr lang="en-US" dirty="0" err="1" smtClean="0"/>
              <a:t>gazeti</a:t>
            </a:r>
            <a:r>
              <a:rPr lang="en-US" dirty="0" smtClean="0"/>
              <a:t> </a:t>
            </a:r>
            <a:r>
              <a:rPr lang="en-US" dirty="0" err="1" smtClean="0"/>
              <a:t>miezi</a:t>
            </a:r>
            <a:r>
              <a:rPr lang="en-US" dirty="0" smtClean="0"/>
              <a:t> 12 </a:t>
            </a:r>
            <a:r>
              <a:rPr lang="en-US" dirty="0" err="1" smtClean="0"/>
              <a:t>kabla</a:t>
            </a:r>
            <a:r>
              <a:rPr lang="en-US" dirty="0" smtClean="0"/>
              <a:t> </a:t>
            </a:r>
            <a:r>
              <a:rPr lang="en-US" dirty="0" err="1" smtClean="0"/>
              <a:t>ya</a:t>
            </a:r>
            <a:r>
              <a:rPr lang="en-US" dirty="0" smtClean="0"/>
              <a:t> </a:t>
            </a:r>
            <a:r>
              <a:rPr lang="en-US" dirty="0" err="1" smtClean="0"/>
              <a:t>utafiti</a:t>
            </a:r>
            <a:r>
              <a:rPr lang="en-US" dirty="0" smtClean="0"/>
              <a:t>.</a:t>
            </a:r>
          </a:p>
          <a:p>
            <a:pPr eaLnBrk="1" fontAlgn="auto" hangingPunct="1">
              <a:spcAft>
                <a:spcPts val="0"/>
              </a:spcAft>
              <a:defRPr/>
            </a:pPr>
            <a:r>
              <a:rPr lang="en-US" dirty="0" smtClean="0"/>
              <a:t>Program </a:t>
            </a:r>
            <a:r>
              <a:rPr lang="en-US" dirty="0" err="1" smtClean="0"/>
              <a:t>hizi</a:t>
            </a:r>
            <a:r>
              <a:rPr lang="en-US" dirty="0" smtClean="0"/>
              <a:t> </a:t>
            </a:r>
            <a:r>
              <a:rPr lang="en-US" dirty="0" err="1" smtClean="0"/>
              <a:t>ziliwafikia</a:t>
            </a:r>
            <a:r>
              <a:rPr lang="en-US" dirty="0" smtClean="0"/>
              <a:t> </a:t>
            </a:r>
            <a:r>
              <a:rPr lang="en-US" dirty="0" err="1" smtClean="0"/>
              <a:t>zaidi</a:t>
            </a:r>
            <a:r>
              <a:rPr lang="en-US" dirty="0" smtClean="0"/>
              <a:t> </a:t>
            </a:r>
            <a:r>
              <a:rPr lang="en-US" dirty="0" err="1" smtClean="0"/>
              <a:t>wakazi</a:t>
            </a:r>
            <a:r>
              <a:rPr lang="en-US" dirty="0" smtClean="0"/>
              <a:t> </a:t>
            </a:r>
            <a:r>
              <a:rPr lang="en-US" dirty="0" err="1" smtClean="0"/>
              <a:t>wa</a:t>
            </a:r>
            <a:r>
              <a:rPr lang="en-US" dirty="0" smtClean="0"/>
              <a:t> </a:t>
            </a:r>
            <a:r>
              <a:rPr lang="en-US" dirty="0" err="1" smtClean="0"/>
              <a:t>mijini</a:t>
            </a:r>
            <a:r>
              <a:rPr lang="en-US" dirty="0" smtClean="0"/>
              <a:t>, </a:t>
            </a:r>
            <a:r>
              <a:rPr lang="en-US" dirty="0" err="1" smtClean="0"/>
              <a:t>wenye</a:t>
            </a:r>
            <a:r>
              <a:rPr lang="en-US" dirty="0" smtClean="0"/>
              <a:t> </a:t>
            </a:r>
            <a:r>
              <a:rPr lang="en-US" dirty="0" err="1" smtClean="0"/>
              <a:t>elimu</a:t>
            </a:r>
            <a:r>
              <a:rPr lang="en-US" dirty="0" smtClean="0"/>
              <a:t> </a:t>
            </a:r>
            <a:r>
              <a:rPr lang="en-US" dirty="0" err="1" smtClean="0"/>
              <a:t>zaidi</a:t>
            </a:r>
            <a:r>
              <a:rPr lang="en-US" dirty="0" smtClean="0"/>
              <a:t> </a:t>
            </a:r>
            <a:r>
              <a:rPr lang="en-US" dirty="0" err="1" smtClean="0"/>
              <a:t>na</a:t>
            </a:r>
            <a:r>
              <a:rPr lang="en-US" dirty="0" smtClean="0"/>
              <a:t> </a:t>
            </a:r>
            <a:r>
              <a:rPr lang="en-US" dirty="0" err="1" smtClean="0"/>
              <a:t>wanaotoka</a:t>
            </a:r>
            <a:r>
              <a:rPr lang="en-US" dirty="0" smtClean="0"/>
              <a:t> </a:t>
            </a:r>
            <a:r>
              <a:rPr lang="en-US" dirty="0" err="1" smtClean="0"/>
              <a:t>katika</a:t>
            </a:r>
            <a:r>
              <a:rPr lang="en-US" dirty="0" smtClean="0"/>
              <a:t> </a:t>
            </a:r>
            <a:r>
              <a:rPr lang="en-US" dirty="0" err="1" smtClean="0"/>
              <a:t>kaya</a:t>
            </a:r>
            <a:r>
              <a:rPr lang="en-US" dirty="0" smtClean="0"/>
              <a:t> </a:t>
            </a:r>
            <a:r>
              <a:rPr lang="en-US" dirty="0" err="1" smtClean="0"/>
              <a:t>tajiri</a:t>
            </a:r>
            <a:r>
              <a:rPr lang="en-US" dirty="0" smtClean="0"/>
              <a:t> </a:t>
            </a:r>
            <a:r>
              <a:rPr lang="en-US" dirty="0" err="1" smtClean="0"/>
              <a:t>zaidi</a:t>
            </a:r>
            <a:r>
              <a:rPr lang="en-US" dirty="0" smtClean="0"/>
              <a:t>.</a:t>
            </a:r>
          </a:p>
          <a:p>
            <a:pPr marL="0" indent="0" eaLnBrk="1" fontAlgn="auto" hangingPunct="1">
              <a:spcAft>
                <a:spcPts val="0"/>
              </a:spcAft>
              <a:buFont typeface="Arial" pitchFamily="34" charset="0"/>
              <a:buNone/>
              <a:defRPr/>
            </a:pPr>
            <a:endParaRPr lang="en-US" dirty="0" smtClean="0"/>
          </a:p>
          <a:p>
            <a:pPr marL="0" indent="0"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Ufahamu</a:t>
            </a:r>
            <a:endParaRPr lang="en-US" sz="2400" dirty="0">
              <a:latin typeface="+mn-lt"/>
              <a:cs typeface="Arial" charset="0"/>
            </a:endParaRPr>
          </a:p>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Mitazamo</a:t>
            </a:r>
            <a:endParaRPr lang="en-US" sz="2400" b="1" dirty="0">
              <a:solidFill>
                <a:schemeClr val="tx2"/>
              </a:solidFill>
              <a:latin typeface="+mn-lt"/>
              <a:cs typeface="Arial" charset="0"/>
            </a:endParaRP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Tabia</a:t>
            </a:r>
            <a:endParaRPr lang="en-US" sz="2400"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228600" y="0"/>
            <a:ext cx="8610600" cy="1143000"/>
          </a:xfrm>
        </p:spPr>
        <p:txBody>
          <a:bodyPr/>
          <a:lstStyle/>
          <a:p>
            <a:pPr eaLnBrk="1" hangingPunct="1"/>
            <a:r>
              <a:rPr lang="en-US" smtClean="0"/>
              <a:t>Mitazamo Kuhusu Watu Waishio na VVU/UKIMWI</a:t>
            </a:r>
          </a:p>
        </p:txBody>
      </p:sp>
      <p:graphicFrame>
        <p:nvGraphicFramePr>
          <p:cNvPr id="27651" name="Content Placeholder 8"/>
          <p:cNvGraphicFramePr>
            <a:graphicFrameLocks noGrp="1"/>
          </p:cNvGraphicFramePr>
          <p:nvPr>
            <p:ph sz="half" idx="1"/>
          </p:nvPr>
        </p:nvGraphicFramePr>
        <p:xfrm>
          <a:off x="330200" y="1824038"/>
          <a:ext cx="8407400" cy="5084762"/>
        </p:xfrm>
        <a:graphic>
          <a:graphicData uri="http://schemas.openxmlformats.org/presentationml/2006/ole">
            <mc:AlternateContent xmlns:mc="http://schemas.openxmlformats.org/markup-compatibility/2006">
              <mc:Choice xmlns:v="urn:schemas-microsoft-com:vml" Requires="v">
                <p:oleObj spid="_x0000_s27653" r:id="rId4" imgW="8407113" imgH="5084505" progId="Excel.Chart.8">
                  <p:embed/>
                </p:oleObj>
              </mc:Choice>
              <mc:Fallback>
                <p:oleObj r:id="rId4" imgW="8407113" imgH="5084505"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824038"/>
                        <a:ext cx="84074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Box 7"/>
          <p:cNvSpPr txBox="1"/>
          <p:nvPr/>
        </p:nvSpPr>
        <p:spPr>
          <a:xfrm>
            <a:off x="12700" y="1219200"/>
            <a:ext cx="9067800" cy="646113"/>
          </a:xfrm>
          <a:prstGeom prst="rect">
            <a:avLst/>
          </a:prstGeom>
          <a:noFill/>
        </p:spPr>
        <p:txBody>
          <a:bodyPr>
            <a:spAutoFit/>
          </a:bodyPr>
          <a:lstStyle/>
          <a:p>
            <a:pPr>
              <a:defRPr/>
            </a:pPr>
            <a:r>
              <a:rPr lang="en-US" i="1" dirty="0" err="1">
                <a:latin typeface="+mn-lt"/>
                <a:cs typeface="Arial" charset="0"/>
              </a:rPr>
              <a:t>Miongoni</a:t>
            </a:r>
            <a:r>
              <a:rPr lang="en-US" i="1" dirty="0">
                <a:latin typeface="+mn-lt"/>
                <a:cs typeface="Arial" charset="0"/>
              </a:rPr>
              <a:t> </a:t>
            </a:r>
            <a:r>
              <a:rPr lang="en-US" i="1" dirty="0" err="1">
                <a:latin typeface="+mn-lt"/>
                <a:cs typeface="Arial" charset="0"/>
              </a:rPr>
              <a:t>mwa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waliowahi</a:t>
            </a:r>
            <a:r>
              <a:rPr lang="en-US" i="1" dirty="0">
                <a:latin typeface="+mn-lt"/>
                <a:cs typeface="Arial" charset="0"/>
              </a:rPr>
              <a:t> </a:t>
            </a:r>
            <a:r>
              <a:rPr lang="en-US" i="1" dirty="0" err="1">
                <a:latin typeface="+mn-lt"/>
                <a:cs typeface="Arial" charset="0"/>
              </a:rPr>
              <a:t>kusikia</a:t>
            </a:r>
            <a:r>
              <a:rPr lang="en-US" i="1" dirty="0">
                <a:latin typeface="+mn-lt"/>
                <a:cs typeface="Arial" charset="0"/>
              </a:rPr>
              <a:t> </a:t>
            </a:r>
            <a:r>
              <a:rPr lang="en-US" i="1" dirty="0" err="1">
                <a:latin typeface="+mn-lt"/>
                <a:cs typeface="Arial" charset="0"/>
              </a:rPr>
              <a:t>kuhusu</a:t>
            </a:r>
            <a:r>
              <a:rPr lang="en-US" i="1" dirty="0">
                <a:latin typeface="+mn-lt"/>
                <a:cs typeface="Arial" charset="0"/>
              </a:rPr>
              <a:t> VVU/UKIMWI, </a:t>
            </a: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mitazamo</a:t>
            </a:r>
            <a:r>
              <a:rPr lang="en-US" i="1" dirty="0">
                <a:latin typeface="+mn-lt"/>
                <a:cs typeface="Arial" charset="0"/>
              </a:rPr>
              <a:t> </a:t>
            </a:r>
            <a:r>
              <a:rPr lang="en-US" i="1" dirty="0" err="1">
                <a:latin typeface="+mn-lt"/>
                <a:cs typeface="Arial" charset="0"/>
              </a:rPr>
              <a:t>ifuatayo</a:t>
            </a:r>
            <a:r>
              <a:rPr lang="en-US" i="1" dirty="0">
                <a:latin typeface="+mn-lt"/>
                <a:cs typeface="Arial" charset="0"/>
              </a:rPr>
              <a:t> </a:t>
            </a:r>
            <a:r>
              <a:rPr lang="en-US" i="1" dirty="0" err="1">
                <a:latin typeface="+mn-lt"/>
                <a:cs typeface="Arial" charset="0"/>
              </a:rPr>
              <a:t>juu</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watu</a:t>
            </a:r>
            <a:r>
              <a:rPr lang="en-US" i="1" dirty="0">
                <a:latin typeface="+mn-lt"/>
                <a:cs typeface="Arial" charset="0"/>
              </a:rPr>
              <a:t> </a:t>
            </a:r>
            <a:r>
              <a:rPr lang="en-US" i="1" dirty="0" err="1">
                <a:latin typeface="+mn-lt"/>
                <a:cs typeface="Arial" charset="0"/>
              </a:rPr>
              <a:t>wanaoishi</a:t>
            </a:r>
            <a:r>
              <a:rPr lang="en-US" i="1" dirty="0">
                <a:latin typeface="+mn-lt"/>
                <a:cs typeface="Arial" charset="0"/>
              </a:rPr>
              <a:t> </a:t>
            </a:r>
            <a:r>
              <a:rPr lang="en-US" i="1" dirty="0" err="1">
                <a:latin typeface="+mn-lt"/>
                <a:cs typeface="Arial" charset="0"/>
              </a:rPr>
              <a:t>na</a:t>
            </a:r>
            <a:r>
              <a:rPr lang="en-US" i="1" dirty="0">
                <a:latin typeface="+mn-lt"/>
                <a:cs typeface="Arial" charset="0"/>
              </a:rPr>
              <a:t> VVU/UKIMWI</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Mwenendo wa Mitazamo ya Watu Dhidi ya Wanaoishi na VVU</a:t>
            </a:r>
          </a:p>
        </p:txBody>
      </p:sp>
      <p:sp>
        <p:nvSpPr>
          <p:cNvPr id="6" name="TextBox 5"/>
          <p:cNvSpPr txBox="1"/>
          <p:nvPr/>
        </p:nvSpPr>
        <p:spPr>
          <a:xfrm>
            <a:off x="0" y="1447800"/>
            <a:ext cx="91440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walioonyesha</a:t>
            </a:r>
            <a:r>
              <a:rPr lang="en-US" i="1" dirty="0">
                <a:latin typeface="+mn-lt"/>
                <a:cs typeface="Arial" charset="0"/>
              </a:rPr>
              <a:t> </a:t>
            </a:r>
            <a:r>
              <a:rPr lang="en-US" i="1" dirty="0" err="1">
                <a:latin typeface="+mn-lt"/>
                <a:cs typeface="Arial" charset="0"/>
              </a:rPr>
              <a:t>mitazamo</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kuwakubali</a:t>
            </a:r>
            <a:r>
              <a:rPr lang="en-US" i="1" dirty="0">
                <a:latin typeface="+mn-lt"/>
                <a:cs typeface="Arial" charset="0"/>
              </a:rPr>
              <a:t> </a:t>
            </a:r>
            <a:r>
              <a:rPr lang="en-US" i="1" dirty="0" err="1">
                <a:latin typeface="+mn-lt"/>
                <a:cs typeface="Arial" charset="0"/>
              </a:rPr>
              <a:t>waishio</a:t>
            </a:r>
            <a:r>
              <a:rPr lang="en-US" i="1" dirty="0">
                <a:latin typeface="+mn-lt"/>
                <a:cs typeface="Arial" charset="0"/>
              </a:rPr>
              <a:t> </a:t>
            </a:r>
            <a:r>
              <a:rPr lang="en-US" i="1" dirty="0" err="1">
                <a:latin typeface="+mn-lt"/>
                <a:cs typeface="Arial" charset="0"/>
              </a:rPr>
              <a:t>na</a:t>
            </a:r>
            <a:r>
              <a:rPr lang="en-US" i="1" dirty="0">
                <a:latin typeface="+mn-lt"/>
                <a:cs typeface="Arial" charset="0"/>
              </a:rPr>
              <a:t> VVU </a:t>
            </a:r>
            <a:r>
              <a:rPr lang="en-US" i="1" dirty="0" err="1">
                <a:latin typeface="+mn-lt"/>
                <a:cs typeface="Arial" charset="0"/>
              </a:rPr>
              <a:t>kwa</a:t>
            </a:r>
            <a:r>
              <a:rPr lang="en-US" i="1" dirty="0">
                <a:latin typeface="+mn-lt"/>
                <a:cs typeface="Arial" charset="0"/>
              </a:rPr>
              <a:t> </a:t>
            </a:r>
            <a:r>
              <a:rPr lang="en-US" i="1" dirty="0" err="1">
                <a:latin typeface="+mn-lt"/>
                <a:cs typeface="Arial" charset="0"/>
              </a:rPr>
              <a:t>viashiria</a:t>
            </a:r>
            <a:r>
              <a:rPr lang="en-US" i="1" dirty="0">
                <a:latin typeface="+mn-lt"/>
                <a:cs typeface="Arial" charset="0"/>
              </a:rPr>
              <a:t> </a:t>
            </a:r>
            <a:r>
              <a:rPr lang="en-US" i="1" dirty="0" err="1">
                <a:latin typeface="+mn-lt"/>
                <a:cs typeface="Arial" charset="0"/>
              </a:rPr>
              <a:t>vyote</a:t>
            </a:r>
            <a:r>
              <a:rPr lang="en-US" i="1" dirty="0">
                <a:latin typeface="+mn-lt"/>
                <a:cs typeface="Arial" charset="0"/>
              </a:rPr>
              <a:t> </a:t>
            </a:r>
            <a:r>
              <a:rPr lang="en-US" i="1" dirty="0" err="1">
                <a:latin typeface="+mn-lt"/>
                <a:cs typeface="Arial" charset="0"/>
              </a:rPr>
              <a:t>vinne</a:t>
            </a:r>
            <a:endParaRPr lang="en-US" i="1" dirty="0">
              <a:latin typeface="+mn-lt"/>
              <a:cs typeface="Arial" charset="0"/>
            </a:endParaRPr>
          </a:p>
        </p:txBody>
      </p:sp>
      <p:graphicFrame>
        <p:nvGraphicFramePr>
          <p:cNvPr id="28676" name="Content Placeholder 3"/>
          <p:cNvGraphicFramePr>
            <a:graphicFrameLocks noGrp="1"/>
          </p:cNvGraphicFramePr>
          <p:nvPr>
            <p:ph idx="1"/>
          </p:nvPr>
        </p:nvGraphicFramePr>
        <p:xfrm>
          <a:off x="406400" y="2082800"/>
          <a:ext cx="8331200" cy="4826000"/>
        </p:xfrm>
        <a:graphic>
          <a:graphicData uri="http://schemas.openxmlformats.org/presentationml/2006/ole">
            <mc:AlternateContent xmlns:mc="http://schemas.openxmlformats.org/markup-compatibility/2006">
              <mc:Choice xmlns:v="urn:schemas-microsoft-com:vml" Requires="v">
                <p:oleObj spid="_x0000_s28677" r:id="rId4" imgW="8327858" imgH="4822354" progId="Excel.Chart.8">
                  <p:embed/>
                </p:oleObj>
              </mc:Choice>
              <mc:Fallback>
                <p:oleObj r:id="rId4" imgW="8327858" imgH="4822354"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Ufahamu</a:t>
            </a:r>
            <a:endParaRPr lang="en-US" sz="2400" dirty="0">
              <a:latin typeface="+mn-lt"/>
              <a:cs typeface="Arial" charset="0"/>
            </a:endParaRP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Mitazamo</a:t>
            </a:r>
            <a:endParaRPr lang="en-US" sz="2400" dirty="0">
              <a:latin typeface="+mn-lt"/>
              <a:cs typeface="Arial" charset="0"/>
            </a:endParaRPr>
          </a:p>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Tabia</a:t>
            </a:r>
            <a:endParaRPr lang="en-US" sz="2400" b="1" dirty="0">
              <a:solidFill>
                <a:schemeClr val="tx2"/>
              </a:solidFill>
              <a:latin typeface="+mn-lt"/>
              <a:cs typeface="Arial" charset="0"/>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txBox="1">
            <a:spLocks/>
          </p:cNvSpPr>
          <p:nvPr/>
        </p:nvSpPr>
        <p:spPr bwMode="auto">
          <a:xfrm>
            <a:off x="0" y="3175"/>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Umri Wakati wa Ndoa ya Kwanza na Wakati wa Kuanza Kujamiiana</a:t>
            </a:r>
          </a:p>
        </p:txBody>
      </p:sp>
      <p:sp>
        <p:nvSpPr>
          <p:cNvPr id="6" name="TextBox 5"/>
          <p:cNvSpPr txBox="1"/>
          <p:nvPr/>
        </p:nvSpPr>
        <p:spPr>
          <a:xfrm>
            <a:off x="0" y="1112838"/>
            <a:ext cx="9144000" cy="646112"/>
          </a:xfrm>
          <a:prstGeom prst="rect">
            <a:avLst/>
          </a:prstGeom>
          <a:noFill/>
        </p:spPr>
        <p:txBody>
          <a:bodyPr>
            <a:spAutoFit/>
          </a:bodyPr>
          <a:lstStyle/>
          <a:p>
            <a:pPr>
              <a:defRPr/>
            </a:pPr>
            <a:r>
              <a:rPr lang="en-US" i="1" dirty="0" err="1">
                <a:latin typeface="+mn-lt"/>
                <a:cs typeface="Arial" charset="0"/>
              </a:rPr>
              <a:t>Wastani</a:t>
            </a:r>
            <a:r>
              <a:rPr lang="en-US" i="1" dirty="0">
                <a:latin typeface="+mn-lt"/>
                <a:cs typeface="Arial" charset="0"/>
              </a:rPr>
              <a:t> </a:t>
            </a:r>
            <a:r>
              <a:rPr lang="en-US" i="1" dirty="0" err="1">
                <a:latin typeface="+mn-lt"/>
                <a:cs typeface="Arial" charset="0"/>
              </a:rPr>
              <a:t>wa</a:t>
            </a:r>
            <a:r>
              <a:rPr lang="en-US" i="1" dirty="0">
                <a:latin typeface="+mn-lt"/>
                <a:cs typeface="Arial" charset="0"/>
              </a:rPr>
              <a:t> </a:t>
            </a:r>
            <a:r>
              <a:rPr lang="en-US" i="1" dirty="0" err="1">
                <a:latin typeface="+mn-lt"/>
                <a:cs typeface="Arial" charset="0"/>
              </a:rPr>
              <a:t>umri</a:t>
            </a:r>
            <a:r>
              <a:rPr lang="en-US" i="1" dirty="0">
                <a:latin typeface="+mn-lt"/>
                <a:cs typeface="Arial" charset="0"/>
              </a:rPr>
              <a:t> </a:t>
            </a:r>
            <a:r>
              <a:rPr lang="en-US" i="1" dirty="0" err="1">
                <a:latin typeface="+mn-lt"/>
                <a:cs typeface="Arial" charset="0"/>
              </a:rPr>
              <a:t>wakati</a:t>
            </a:r>
            <a:r>
              <a:rPr lang="en-US" i="1" dirty="0">
                <a:latin typeface="+mn-lt"/>
                <a:cs typeface="Arial" charset="0"/>
              </a:rPr>
              <a:t> </a:t>
            </a:r>
            <a:r>
              <a:rPr lang="en-US" i="1" dirty="0" err="1">
                <a:latin typeface="+mn-lt"/>
                <a:cs typeface="Arial" charset="0"/>
              </a:rPr>
              <a:t>wa</a:t>
            </a:r>
            <a:r>
              <a:rPr lang="en-US" i="1" dirty="0">
                <a:latin typeface="+mn-lt"/>
                <a:cs typeface="Arial" charset="0"/>
              </a:rPr>
              <a:t> </a:t>
            </a:r>
            <a:r>
              <a:rPr lang="en-US" i="1" dirty="0" err="1">
                <a:latin typeface="+mn-lt"/>
                <a:cs typeface="Arial" charset="0"/>
              </a:rPr>
              <a:t>ndoa</a:t>
            </a:r>
            <a:r>
              <a:rPr lang="en-US" i="1" dirty="0">
                <a:latin typeface="+mn-lt"/>
                <a:cs typeface="Arial" charset="0"/>
              </a:rPr>
              <a:t> </a:t>
            </a:r>
            <a:r>
              <a:rPr lang="en-US" i="1" dirty="0" err="1">
                <a:latin typeface="+mn-lt"/>
                <a:cs typeface="Arial" charset="0"/>
              </a:rPr>
              <a:t>ya</a:t>
            </a:r>
            <a:r>
              <a:rPr lang="en-US" i="1" dirty="0">
                <a:latin typeface="+mn-lt"/>
                <a:cs typeface="Arial" charset="0"/>
              </a:rPr>
              <a:t> kwanza </a:t>
            </a:r>
            <a:r>
              <a:rPr lang="en-US" i="1" dirty="0" err="1">
                <a:latin typeface="+mn-lt"/>
                <a:cs typeface="Arial" charset="0"/>
              </a:rPr>
              <a:t>na</a:t>
            </a:r>
            <a:r>
              <a:rPr lang="en-US" i="1" dirty="0">
                <a:latin typeface="+mn-lt"/>
                <a:cs typeface="Arial" charset="0"/>
              </a:rPr>
              <a:t> </a:t>
            </a:r>
            <a:r>
              <a:rPr lang="en-US" i="1" dirty="0" err="1">
                <a:latin typeface="+mn-lt"/>
                <a:cs typeface="Arial" charset="0"/>
              </a:rPr>
              <a:t>wakati</a:t>
            </a:r>
            <a:r>
              <a:rPr lang="en-US" i="1" dirty="0">
                <a:latin typeface="+mn-lt"/>
                <a:cs typeface="Arial" charset="0"/>
              </a:rPr>
              <a:t> </a:t>
            </a:r>
            <a:r>
              <a:rPr lang="en-US" i="1" dirty="0" err="1">
                <a:latin typeface="+mn-lt"/>
                <a:cs typeface="Arial" charset="0"/>
              </a:rPr>
              <a:t>wa</a:t>
            </a:r>
            <a:r>
              <a:rPr lang="en-US" i="1" dirty="0">
                <a:latin typeface="+mn-lt"/>
                <a:cs typeface="Arial" charset="0"/>
              </a:rPr>
              <a:t> </a:t>
            </a:r>
            <a:r>
              <a:rPr lang="en-US" i="1" dirty="0" err="1">
                <a:latin typeface="+mn-lt"/>
                <a:cs typeface="Arial" charset="0"/>
              </a:rPr>
              <a:t>kuanza</a:t>
            </a:r>
            <a:r>
              <a:rPr lang="en-US" i="1" dirty="0">
                <a:latin typeface="+mn-lt"/>
                <a:cs typeface="Arial" charset="0"/>
              </a:rPr>
              <a:t> </a:t>
            </a:r>
            <a:r>
              <a:rPr lang="en-US" i="1" dirty="0" err="1">
                <a:latin typeface="+mn-lt"/>
                <a:cs typeface="Arial" charset="0"/>
              </a:rPr>
              <a:t>kujamiiana</a:t>
            </a:r>
            <a:r>
              <a:rPr lang="en-US" i="1" dirty="0">
                <a:latin typeface="+mn-lt"/>
                <a:cs typeface="Arial" charset="0"/>
              </a:rPr>
              <a:t> </a:t>
            </a:r>
            <a:r>
              <a:rPr lang="en-US" i="1" dirty="0" err="1">
                <a:latin typeface="+mn-lt"/>
                <a:cs typeface="Arial" charset="0"/>
              </a:rPr>
              <a:t>miongoni</a:t>
            </a:r>
            <a:r>
              <a:rPr lang="en-US" i="1" dirty="0">
                <a:latin typeface="+mn-lt"/>
                <a:cs typeface="Arial" charset="0"/>
              </a:rPr>
              <a:t> </a:t>
            </a:r>
            <a:r>
              <a:rPr lang="en-US" i="1" dirty="0" err="1">
                <a:latin typeface="+mn-lt"/>
                <a:cs typeface="Arial" charset="0"/>
              </a:rPr>
              <a:t>mwa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wenye</a:t>
            </a:r>
            <a:r>
              <a:rPr lang="en-US" i="1" dirty="0">
                <a:latin typeface="+mn-lt"/>
                <a:cs typeface="Arial" charset="0"/>
              </a:rPr>
              <a:t> </a:t>
            </a:r>
            <a:r>
              <a:rPr lang="en-US" i="1" dirty="0" err="1">
                <a:latin typeface="+mn-lt"/>
                <a:cs typeface="Arial" charset="0"/>
              </a:rPr>
              <a:t>miaka</a:t>
            </a:r>
            <a:r>
              <a:rPr lang="en-US" i="1" dirty="0">
                <a:latin typeface="+mn-lt"/>
                <a:cs typeface="Arial" charset="0"/>
              </a:rPr>
              <a:t> 25-49</a:t>
            </a:r>
          </a:p>
        </p:txBody>
      </p:sp>
      <p:graphicFrame>
        <p:nvGraphicFramePr>
          <p:cNvPr id="30724" name="Content Placeholder 3"/>
          <p:cNvGraphicFramePr>
            <a:graphicFrameLocks noGrp="1"/>
          </p:cNvGraphicFramePr>
          <p:nvPr>
            <p:ph idx="1"/>
          </p:nvPr>
        </p:nvGraphicFramePr>
        <p:xfrm>
          <a:off x="406400" y="1778000"/>
          <a:ext cx="8331200" cy="5130800"/>
        </p:xfrm>
        <a:graphic>
          <a:graphicData uri="http://schemas.openxmlformats.org/presentationml/2006/ole">
            <mc:AlternateContent xmlns:mc="http://schemas.openxmlformats.org/markup-compatibility/2006">
              <mc:Choice xmlns:v="urn:schemas-microsoft-com:vml" Requires="v">
                <p:oleObj spid="_x0000_s30725" r:id="rId4" imgW="8327858" imgH="5127180" progId="Excel.Chart.8">
                  <p:embed/>
                </p:oleObj>
              </mc:Choice>
              <mc:Fallback>
                <p:oleObj r:id="rId4" imgW="8327858" imgH="5127180"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78000"/>
                        <a:ext cx="83312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Wenzi Wengi</a:t>
            </a:r>
          </a:p>
        </p:txBody>
      </p:sp>
      <p:graphicFrame>
        <p:nvGraphicFramePr>
          <p:cNvPr id="31747" name="Content Placeholder 2"/>
          <p:cNvGraphicFramePr>
            <a:graphicFrameLocks noGrp="1"/>
          </p:cNvGraphicFramePr>
          <p:nvPr>
            <p:ph idx="1"/>
          </p:nvPr>
        </p:nvGraphicFramePr>
        <p:xfrm>
          <a:off x="406400" y="1092200"/>
          <a:ext cx="8331200" cy="5816600"/>
        </p:xfrm>
        <a:graphic>
          <a:graphicData uri="http://schemas.openxmlformats.org/presentationml/2006/ole">
            <mc:AlternateContent xmlns:mc="http://schemas.openxmlformats.org/markup-compatibility/2006">
              <mc:Choice xmlns:v="urn:schemas-microsoft-com:vml" Requires="v">
                <p:oleObj spid="_x0000_s31756" r:id="rId4" imgW="8327858" imgH="5816088" progId="Excel.Chart.8">
                  <p:embed/>
                </p:oleObj>
              </mc:Choice>
              <mc:Fallback>
                <p:oleObj r:id="rId4" imgW="8327858" imgH="5816088"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092200"/>
                        <a:ext cx="83312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150813" y="2478088"/>
            <a:ext cx="2667000" cy="923925"/>
          </a:xfrm>
          <a:prstGeom prst="rect">
            <a:avLst/>
          </a:prstGeom>
          <a:noFill/>
        </p:spPr>
        <p:txBody>
          <a:bodyPr>
            <a:spAutoFit/>
          </a:bodyPr>
          <a:lstStyle/>
          <a:p>
            <a:pPr algn="ctr">
              <a:defRPr/>
            </a:pPr>
            <a:r>
              <a:rPr lang="en-US" dirty="0" err="1">
                <a:latin typeface="+mn-lt"/>
                <a:cs typeface="Arial" charset="0"/>
              </a:rPr>
              <a:t>Asilimia</a:t>
            </a:r>
            <a:r>
              <a:rPr lang="en-US" dirty="0">
                <a:latin typeface="+mn-lt"/>
                <a:cs typeface="Arial" charset="0"/>
              </a:rPr>
              <a:t> </a:t>
            </a:r>
            <a:r>
              <a:rPr lang="en-US" dirty="0" err="1">
                <a:latin typeface="+mn-lt"/>
                <a:cs typeface="Arial" charset="0"/>
              </a:rPr>
              <a:t>ya</a:t>
            </a:r>
            <a:r>
              <a:rPr lang="en-US" dirty="0">
                <a:latin typeface="+mn-lt"/>
                <a:cs typeface="Arial" charset="0"/>
              </a:rPr>
              <a:t> </a:t>
            </a:r>
            <a:r>
              <a:rPr lang="en-US" dirty="0" err="1">
                <a:latin typeface="+mn-lt"/>
                <a:cs typeface="Arial" charset="0"/>
              </a:rPr>
              <a:t>wanawake</a:t>
            </a:r>
            <a:r>
              <a:rPr lang="en-US" dirty="0">
                <a:latin typeface="+mn-lt"/>
                <a:cs typeface="Arial" charset="0"/>
              </a:rPr>
              <a:t> </a:t>
            </a:r>
            <a:r>
              <a:rPr lang="en-US" dirty="0" err="1">
                <a:latin typeface="+mn-lt"/>
                <a:cs typeface="Arial" charset="0"/>
              </a:rPr>
              <a:t>na</a:t>
            </a:r>
            <a:r>
              <a:rPr lang="en-US" dirty="0">
                <a:latin typeface="+mn-lt"/>
                <a:cs typeface="Arial" charset="0"/>
              </a:rPr>
              <a:t> </a:t>
            </a:r>
            <a:r>
              <a:rPr lang="en-US" dirty="0" err="1">
                <a:latin typeface="+mn-lt"/>
                <a:cs typeface="Arial" charset="0"/>
              </a:rPr>
              <a:t>wanaume</a:t>
            </a:r>
            <a:r>
              <a:rPr lang="en-US" dirty="0">
                <a:latin typeface="+mn-lt"/>
                <a:cs typeface="Arial" charset="0"/>
              </a:rPr>
              <a:t> </a:t>
            </a:r>
            <a:r>
              <a:rPr lang="en-US" dirty="0" err="1">
                <a:latin typeface="+mn-lt"/>
                <a:cs typeface="Arial" charset="0"/>
              </a:rPr>
              <a:t>miaka</a:t>
            </a:r>
            <a:r>
              <a:rPr lang="en-US" dirty="0">
                <a:latin typeface="+mn-lt"/>
                <a:cs typeface="Arial" charset="0"/>
              </a:rPr>
              <a:t> 15-49 </a:t>
            </a:r>
            <a:r>
              <a:rPr lang="en-US" dirty="0" err="1">
                <a:latin typeface="+mn-lt"/>
                <a:cs typeface="Arial" charset="0"/>
              </a:rPr>
              <a:t>waliokuwa</a:t>
            </a:r>
            <a:r>
              <a:rPr lang="en-US" dirty="0">
                <a:latin typeface="+mn-lt"/>
                <a:cs typeface="Arial" charset="0"/>
              </a:rPr>
              <a:t>:</a:t>
            </a:r>
          </a:p>
        </p:txBody>
      </p:sp>
      <p:sp>
        <p:nvSpPr>
          <p:cNvPr id="8" name="TextBox 7"/>
          <p:cNvSpPr txBox="1"/>
          <p:nvPr/>
        </p:nvSpPr>
        <p:spPr>
          <a:xfrm>
            <a:off x="3198813" y="1924050"/>
            <a:ext cx="2667000" cy="1477963"/>
          </a:xfrm>
          <a:prstGeom prst="rect">
            <a:avLst/>
          </a:prstGeom>
          <a:noFill/>
        </p:spPr>
        <p:txBody>
          <a:bodyPr>
            <a:spAutoFit/>
          </a:bodyPr>
          <a:lstStyle/>
          <a:p>
            <a:pPr algn="ctr">
              <a:defRPr/>
            </a:pPr>
            <a:r>
              <a:rPr lang="en-US" dirty="0" err="1">
                <a:latin typeface="+mn-lt"/>
                <a:cs typeface="Arial" charset="0"/>
              </a:rPr>
              <a:t>Miongoni</a:t>
            </a:r>
            <a:r>
              <a:rPr lang="en-US" dirty="0">
                <a:latin typeface="+mn-lt"/>
                <a:cs typeface="Arial" charset="0"/>
              </a:rPr>
              <a:t> </a:t>
            </a:r>
            <a:r>
              <a:rPr lang="en-US" dirty="0" err="1">
                <a:latin typeface="+mn-lt"/>
                <a:cs typeface="Arial" charset="0"/>
              </a:rPr>
              <a:t>mwa</a:t>
            </a:r>
            <a:r>
              <a:rPr lang="en-US" dirty="0">
                <a:latin typeface="+mn-lt"/>
                <a:cs typeface="Arial" charset="0"/>
              </a:rPr>
              <a:t> </a:t>
            </a:r>
            <a:r>
              <a:rPr lang="en-US" dirty="0" err="1">
                <a:latin typeface="+mn-lt"/>
                <a:cs typeface="Arial" charset="0"/>
              </a:rPr>
              <a:t>wanawake</a:t>
            </a:r>
            <a:r>
              <a:rPr lang="en-US" dirty="0">
                <a:latin typeface="+mn-lt"/>
                <a:cs typeface="Arial" charset="0"/>
              </a:rPr>
              <a:t> </a:t>
            </a:r>
            <a:r>
              <a:rPr lang="en-US" dirty="0" err="1">
                <a:latin typeface="+mn-lt"/>
                <a:cs typeface="Arial" charset="0"/>
              </a:rPr>
              <a:t>na</a:t>
            </a:r>
            <a:r>
              <a:rPr lang="en-US" dirty="0">
                <a:latin typeface="+mn-lt"/>
                <a:cs typeface="Arial" charset="0"/>
              </a:rPr>
              <a:t> </a:t>
            </a:r>
            <a:r>
              <a:rPr lang="en-US" dirty="0" err="1">
                <a:latin typeface="+mn-lt"/>
                <a:cs typeface="Arial" charset="0"/>
              </a:rPr>
              <a:t>wanaume</a:t>
            </a:r>
            <a:r>
              <a:rPr lang="en-US" dirty="0">
                <a:latin typeface="+mn-lt"/>
                <a:cs typeface="Arial" charset="0"/>
              </a:rPr>
              <a:t> </a:t>
            </a:r>
            <a:r>
              <a:rPr lang="en-US" dirty="0" err="1">
                <a:latin typeface="+mn-lt"/>
                <a:cs typeface="Arial" charset="0"/>
              </a:rPr>
              <a:t>miaka</a:t>
            </a:r>
            <a:r>
              <a:rPr lang="en-US" dirty="0">
                <a:latin typeface="+mn-lt"/>
                <a:cs typeface="Arial" charset="0"/>
              </a:rPr>
              <a:t> 15-49 </a:t>
            </a:r>
            <a:r>
              <a:rPr lang="en-US" dirty="0" err="1">
                <a:latin typeface="+mn-lt"/>
                <a:cs typeface="Arial" charset="0"/>
              </a:rPr>
              <a:t>waliokuwa</a:t>
            </a:r>
            <a:r>
              <a:rPr lang="en-US" dirty="0">
                <a:latin typeface="+mn-lt"/>
                <a:cs typeface="Arial" charset="0"/>
              </a:rPr>
              <a:t> </a:t>
            </a:r>
            <a:r>
              <a:rPr lang="en-US" dirty="0" err="1">
                <a:latin typeface="+mn-lt"/>
                <a:cs typeface="Arial" charset="0"/>
              </a:rPr>
              <a:t>na</a:t>
            </a:r>
            <a:r>
              <a:rPr lang="en-US" dirty="0">
                <a:latin typeface="+mn-lt"/>
                <a:cs typeface="Arial" charset="0"/>
              </a:rPr>
              <a:t> </a:t>
            </a:r>
            <a:r>
              <a:rPr lang="en-US" dirty="0" err="1">
                <a:latin typeface="+mn-lt"/>
                <a:cs typeface="Arial" charset="0"/>
              </a:rPr>
              <a:t>wenzi</a:t>
            </a:r>
            <a:r>
              <a:rPr lang="en-US" dirty="0">
                <a:latin typeface="+mn-lt"/>
                <a:cs typeface="Arial" charset="0"/>
              </a:rPr>
              <a:t> 2+ </a:t>
            </a:r>
            <a:r>
              <a:rPr lang="en-US" dirty="0" err="1">
                <a:latin typeface="+mn-lt"/>
                <a:cs typeface="Arial" charset="0"/>
              </a:rPr>
              <a:t>miezi</a:t>
            </a:r>
            <a:r>
              <a:rPr lang="en-US" dirty="0">
                <a:latin typeface="+mn-lt"/>
                <a:cs typeface="Arial" charset="0"/>
              </a:rPr>
              <a:t> 12 </a:t>
            </a:r>
            <a:r>
              <a:rPr lang="en-US" dirty="0" err="1">
                <a:latin typeface="+mn-lt"/>
                <a:cs typeface="Arial" charset="0"/>
              </a:rPr>
              <a:t>kabla</a:t>
            </a:r>
            <a:r>
              <a:rPr lang="en-US" dirty="0">
                <a:latin typeface="+mn-lt"/>
                <a:cs typeface="Arial" charset="0"/>
              </a:rPr>
              <a:t> </a:t>
            </a:r>
            <a:r>
              <a:rPr lang="en-US" dirty="0" err="1">
                <a:latin typeface="+mn-lt"/>
                <a:cs typeface="Arial" charset="0"/>
              </a:rPr>
              <a:t>ya</a:t>
            </a:r>
            <a:r>
              <a:rPr lang="en-US" dirty="0">
                <a:latin typeface="+mn-lt"/>
                <a:cs typeface="Arial" charset="0"/>
              </a:rPr>
              <a:t> </a:t>
            </a:r>
            <a:r>
              <a:rPr lang="en-US" dirty="0" err="1">
                <a:latin typeface="+mn-lt"/>
                <a:cs typeface="Arial" charset="0"/>
              </a:rPr>
              <a:t>utafiti</a:t>
            </a:r>
            <a:r>
              <a:rPr lang="en-US" dirty="0">
                <a:latin typeface="+mn-lt"/>
                <a:cs typeface="Arial" charset="0"/>
              </a:rPr>
              <a:t>, </a:t>
            </a:r>
            <a:r>
              <a:rPr lang="en-US" dirty="0" err="1">
                <a:latin typeface="+mn-lt"/>
                <a:cs typeface="Arial" charset="0"/>
              </a:rPr>
              <a:t>asilimia</a:t>
            </a:r>
            <a:r>
              <a:rPr lang="en-US" dirty="0">
                <a:latin typeface="+mn-lt"/>
                <a:cs typeface="Arial" charset="0"/>
              </a:rPr>
              <a:t> </a:t>
            </a:r>
            <a:r>
              <a:rPr lang="en-US" dirty="0" err="1">
                <a:latin typeface="+mn-lt"/>
                <a:cs typeface="Arial" charset="0"/>
              </a:rPr>
              <a:t>ya</a:t>
            </a:r>
            <a:r>
              <a:rPr lang="en-US" dirty="0">
                <a:latin typeface="+mn-lt"/>
                <a:cs typeface="Arial" charset="0"/>
              </a:rPr>
              <a:t>:</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err="1">
                <a:latin typeface="+mn-lt"/>
                <a:cs typeface="Arial" charset="0"/>
              </a:rPr>
              <a:t>Miongoni</a:t>
            </a:r>
            <a:r>
              <a:rPr lang="en-US" dirty="0">
                <a:latin typeface="+mn-lt"/>
                <a:cs typeface="Arial" charset="0"/>
              </a:rPr>
              <a:t> </a:t>
            </a:r>
            <a:r>
              <a:rPr lang="en-US" dirty="0" err="1">
                <a:latin typeface="+mn-lt"/>
                <a:cs typeface="Arial" charset="0"/>
              </a:rPr>
              <a:t>mwa</a:t>
            </a:r>
            <a:r>
              <a:rPr lang="en-US" dirty="0">
                <a:latin typeface="+mn-lt"/>
                <a:cs typeface="Arial" charset="0"/>
              </a:rPr>
              <a:t> </a:t>
            </a:r>
            <a:r>
              <a:rPr lang="en-US" dirty="0" err="1">
                <a:latin typeface="+mn-lt"/>
                <a:cs typeface="Arial" charset="0"/>
              </a:rPr>
              <a:t>wanawake</a:t>
            </a:r>
            <a:r>
              <a:rPr lang="en-US" dirty="0">
                <a:latin typeface="+mn-lt"/>
                <a:cs typeface="Arial" charset="0"/>
              </a:rPr>
              <a:t> </a:t>
            </a:r>
            <a:r>
              <a:rPr lang="en-US" dirty="0" err="1">
                <a:latin typeface="+mn-lt"/>
                <a:cs typeface="Arial" charset="0"/>
              </a:rPr>
              <a:t>na</a:t>
            </a:r>
            <a:r>
              <a:rPr lang="en-US" dirty="0">
                <a:latin typeface="+mn-lt"/>
                <a:cs typeface="Arial" charset="0"/>
              </a:rPr>
              <a:t> </a:t>
            </a:r>
            <a:r>
              <a:rPr lang="en-US" dirty="0" err="1">
                <a:latin typeface="+mn-lt"/>
                <a:cs typeface="Arial" charset="0"/>
              </a:rPr>
              <a:t>wanaume</a:t>
            </a:r>
            <a:r>
              <a:rPr lang="en-US" dirty="0">
                <a:latin typeface="+mn-lt"/>
                <a:cs typeface="Arial" charset="0"/>
              </a:rPr>
              <a:t> </a:t>
            </a:r>
            <a:r>
              <a:rPr lang="en-US" dirty="0" err="1">
                <a:latin typeface="+mn-lt"/>
                <a:cs typeface="Arial" charset="0"/>
              </a:rPr>
              <a:t>miaka</a:t>
            </a:r>
            <a:r>
              <a:rPr lang="en-US" dirty="0">
                <a:latin typeface="+mn-lt"/>
                <a:cs typeface="Arial" charset="0"/>
              </a:rPr>
              <a:t> 15-49 </a:t>
            </a:r>
            <a:r>
              <a:rPr lang="en-US" dirty="0" err="1">
                <a:latin typeface="+mn-lt"/>
                <a:cs typeface="Arial" charset="0"/>
              </a:rPr>
              <a:t>waliowahi</a:t>
            </a:r>
            <a:r>
              <a:rPr lang="en-US" dirty="0">
                <a:latin typeface="+mn-lt"/>
                <a:cs typeface="Arial" charset="0"/>
              </a:rPr>
              <a:t> </a:t>
            </a:r>
            <a:r>
              <a:rPr lang="en-US" dirty="0" err="1">
                <a:latin typeface="+mn-lt"/>
                <a:cs typeface="Arial" charset="0"/>
              </a:rPr>
              <a:t>kujamiiana</a:t>
            </a:r>
            <a:endParaRPr lang="en-US" dirty="0">
              <a:latin typeface="+mn-lt"/>
              <a:cs typeface="Arial" charset="0"/>
            </a:endParaRP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Mwenendo wa Watu Kuwa na Wenzi Wengi</a:t>
            </a:r>
          </a:p>
        </p:txBody>
      </p:sp>
      <p:sp>
        <p:nvSpPr>
          <p:cNvPr id="6" name="TextBox 5"/>
          <p:cNvSpPr txBox="1"/>
          <p:nvPr/>
        </p:nvSpPr>
        <p:spPr>
          <a:xfrm>
            <a:off x="0" y="1447800"/>
            <a:ext cx="9144000" cy="646113"/>
          </a:xfrm>
          <a:prstGeom prst="rect">
            <a:avLst/>
          </a:prstGeom>
          <a:noFill/>
        </p:spPr>
        <p:txBody>
          <a:bodyPr>
            <a:spAutoFit/>
          </a:bodyPr>
          <a:lstStyle/>
          <a:p>
            <a:pPr>
              <a:defRPr/>
            </a:pPr>
            <a:r>
              <a:rPr lang="en-US" i="1" dirty="0" err="1">
                <a:latin typeface="+mn-lt"/>
                <a:cs typeface="Arial" charset="0"/>
              </a:rPr>
              <a:t>Miongoni</a:t>
            </a:r>
            <a:r>
              <a:rPr lang="en-US" i="1" dirty="0">
                <a:latin typeface="+mn-lt"/>
                <a:cs typeface="Arial" charset="0"/>
              </a:rPr>
              <a:t> </a:t>
            </a:r>
            <a:r>
              <a:rPr lang="en-US" i="1" dirty="0" err="1">
                <a:latin typeface="+mn-lt"/>
                <a:cs typeface="Arial" charset="0"/>
              </a:rPr>
              <a:t>mwa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waliokuwa</a:t>
            </a:r>
            <a:r>
              <a:rPr lang="en-US" i="1" dirty="0">
                <a:latin typeface="+mn-lt"/>
                <a:cs typeface="Arial" charset="0"/>
              </a:rPr>
              <a:t> </a:t>
            </a:r>
            <a:r>
              <a:rPr lang="en-US" i="1" dirty="0" err="1">
                <a:latin typeface="+mn-lt"/>
                <a:cs typeface="Arial" charset="0"/>
              </a:rPr>
              <a:t>wamejamiiana</a:t>
            </a:r>
            <a:r>
              <a:rPr lang="en-US" i="1" dirty="0">
                <a:latin typeface="+mn-lt"/>
                <a:cs typeface="Arial" charset="0"/>
              </a:rPr>
              <a:t> </a:t>
            </a:r>
            <a:r>
              <a:rPr lang="en-US" i="1" dirty="0" err="1">
                <a:latin typeface="+mn-lt"/>
                <a:cs typeface="Arial" charset="0"/>
              </a:rPr>
              <a:t>miezi</a:t>
            </a:r>
            <a:r>
              <a:rPr lang="en-US" i="1" dirty="0">
                <a:latin typeface="+mn-lt"/>
                <a:cs typeface="Arial" charset="0"/>
              </a:rPr>
              <a:t> 12 </a:t>
            </a:r>
            <a:r>
              <a:rPr lang="en-US" i="1" dirty="0" err="1">
                <a:latin typeface="+mn-lt"/>
                <a:cs typeface="Arial" charset="0"/>
              </a:rPr>
              <a:t>kabla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utafiti</a:t>
            </a:r>
            <a:r>
              <a:rPr lang="en-US" i="1" dirty="0">
                <a:latin typeface="+mn-lt"/>
                <a:cs typeface="Arial" charset="0"/>
              </a:rPr>
              <a:t>, </a:t>
            </a: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wale </a:t>
            </a:r>
            <a:r>
              <a:rPr lang="en-US" i="1" dirty="0" err="1">
                <a:latin typeface="+mn-lt"/>
                <a:cs typeface="Arial" charset="0"/>
              </a:rPr>
              <a:t>waliokuwa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wenzi</a:t>
            </a:r>
            <a:r>
              <a:rPr lang="en-US" i="1" dirty="0">
                <a:latin typeface="+mn-lt"/>
                <a:cs typeface="Arial" charset="0"/>
              </a:rPr>
              <a:t> 2+ </a:t>
            </a:r>
            <a:r>
              <a:rPr lang="en-US" i="1" dirty="0" err="1">
                <a:latin typeface="+mn-lt"/>
                <a:cs typeface="Arial" charset="0"/>
              </a:rPr>
              <a:t>miezi</a:t>
            </a:r>
            <a:r>
              <a:rPr lang="en-US" i="1" dirty="0">
                <a:latin typeface="+mn-lt"/>
                <a:cs typeface="Arial" charset="0"/>
              </a:rPr>
              <a:t> 12 </a:t>
            </a:r>
            <a:r>
              <a:rPr lang="en-US" i="1" dirty="0" err="1">
                <a:latin typeface="+mn-lt"/>
                <a:cs typeface="Arial" charset="0"/>
              </a:rPr>
              <a:t>kabla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utafiti</a:t>
            </a:r>
            <a:endParaRPr lang="en-US" i="1" dirty="0">
              <a:latin typeface="+mn-lt"/>
              <a:cs typeface="Arial" charset="0"/>
            </a:endParaRPr>
          </a:p>
        </p:txBody>
      </p:sp>
      <p:graphicFrame>
        <p:nvGraphicFramePr>
          <p:cNvPr id="32772" name="Content Placeholder 3"/>
          <p:cNvGraphicFramePr>
            <a:graphicFrameLocks noGrp="1"/>
          </p:cNvGraphicFramePr>
          <p:nvPr>
            <p:ph idx="1"/>
          </p:nvPr>
        </p:nvGraphicFramePr>
        <p:xfrm>
          <a:off x="406400" y="2082800"/>
          <a:ext cx="8331200" cy="4826000"/>
        </p:xfrm>
        <a:graphic>
          <a:graphicData uri="http://schemas.openxmlformats.org/presentationml/2006/ole">
            <mc:AlternateContent xmlns:mc="http://schemas.openxmlformats.org/markup-compatibility/2006">
              <mc:Choice xmlns:v="urn:schemas-microsoft-com:vml" Requires="v">
                <p:oleObj spid="_x0000_s32773" r:id="rId4" imgW="8327858" imgH="4822354" progId="Excel.Chart.8">
                  <p:embed/>
                </p:oleObj>
              </mc:Choice>
              <mc:Fallback>
                <p:oleObj r:id="rId4" imgW="8327858" imgH="4822354"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0" y="-26988"/>
            <a:ext cx="9144000" cy="762001"/>
          </a:xfrm>
        </p:spPr>
        <p:txBody>
          <a:bodyPr/>
          <a:lstStyle/>
          <a:p>
            <a:pPr eaLnBrk="1" hangingPunct="1"/>
            <a:r>
              <a:rPr lang="en-US" smtClean="0"/>
              <a:t>Matokeo Muhimu</a:t>
            </a:r>
          </a:p>
        </p:txBody>
      </p:sp>
      <p:sp>
        <p:nvSpPr>
          <p:cNvPr id="33795" name="Text Box 5"/>
          <p:cNvSpPr txBox="1">
            <a:spLocks noChangeArrowheads="1"/>
          </p:cNvSpPr>
          <p:nvPr/>
        </p:nvSpPr>
        <p:spPr bwMode="auto">
          <a:xfrm>
            <a:off x="0" y="3657600"/>
            <a:ext cx="9144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endParaRPr lang="fr-FR" sz="4400">
              <a:solidFill>
                <a:schemeClr val="tx2"/>
              </a:solidFill>
              <a:latin typeface="Gill Sans Std" pitchFamily="34" charset="0"/>
            </a:endParaRPr>
          </a:p>
        </p:txBody>
      </p:sp>
      <p:sp>
        <p:nvSpPr>
          <p:cNvPr id="2" name="TextBox 1"/>
          <p:cNvSpPr txBox="1"/>
          <p:nvPr/>
        </p:nvSpPr>
        <p:spPr>
          <a:xfrm>
            <a:off x="152400" y="914400"/>
            <a:ext cx="8763000" cy="5694363"/>
          </a:xfrm>
          <a:prstGeom prst="rect">
            <a:avLst/>
          </a:prstGeom>
          <a:noFill/>
        </p:spPr>
        <p:txBody>
          <a:bodyPr>
            <a:spAutoFit/>
          </a:bodyPr>
          <a:lstStyle/>
          <a:p>
            <a:pPr marL="285750" indent="-285750">
              <a:buFont typeface="Arial" pitchFamily="34" charset="0"/>
              <a:buChar char="•"/>
              <a:defRPr/>
            </a:pPr>
            <a:r>
              <a:rPr lang="en-US" sz="2600" b="1" dirty="0">
                <a:solidFill>
                  <a:schemeClr val="tx2"/>
                </a:solidFill>
                <a:latin typeface="+mn-lt"/>
                <a:cs typeface="Arial" charset="0"/>
              </a:rPr>
              <a:t>63%</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a:solidFill>
                  <a:schemeClr val="tx2"/>
                </a:solidFill>
                <a:latin typeface="+mn-lt"/>
                <a:cs typeface="Arial" charset="0"/>
              </a:rPr>
              <a:t>71%</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dirty="0" err="1">
                <a:latin typeface="+mn-lt"/>
                <a:cs typeface="Arial" charset="0"/>
              </a:rPr>
              <a:t>wanafahamu</a:t>
            </a:r>
            <a:r>
              <a:rPr lang="en-US" sz="2600" dirty="0">
                <a:latin typeface="+mn-lt"/>
                <a:cs typeface="Arial" charset="0"/>
              </a:rPr>
              <a:t> </a:t>
            </a:r>
            <a:r>
              <a:rPr lang="en-US" sz="2600" dirty="0" err="1">
                <a:latin typeface="+mn-lt"/>
                <a:cs typeface="Arial" charset="0"/>
              </a:rPr>
              <a:t>kwamba</a:t>
            </a:r>
            <a:r>
              <a:rPr lang="en-US" sz="2600" dirty="0">
                <a:latin typeface="+mn-lt"/>
                <a:cs typeface="Arial" charset="0"/>
              </a:rPr>
              <a:t> </a:t>
            </a:r>
            <a:r>
              <a:rPr lang="en-US" sz="2600" b="1" dirty="0" err="1">
                <a:solidFill>
                  <a:schemeClr val="tx2"/>
                </a:solidFill>
                <a:latin typeface="+mn-lt"/>
                <a:cs typeface="Arial" charset="0"/>
              </a:rPr>
              <a:t>kutumia</a:t>
            </a:r>
            <a:r>
              <a:rPr lang="en-US" sz="2600" b="1" dirty="0">
                <a:solidFill>
                  <a:schemeClr val="tx2"/>
                </a:solidFill>
                <a:latin typeface="+mn-lt"/>
                <a:cs typeface="Arial" charset="0"/>
              </a:rPr>
              <a:t> </a:t>
            </a:r>
            <a:r>
              <a:rPr lang="en-US" sz="2600" b="1" dirty="0" err="1">
                <a:solidFill>
                  <a:schemeClr val="tx2"/>
                </a:solidFill>
                <a:latin typeface="+mn-lt"/>
                <a:cs typeface="Arial" charset="0"/>
              </a:rPr>
              <a:t>kondom</a:t>
            </a:r>
            <a:r>
              <a:rPr lang="en-US" sz="2600" b="1" dirty="0">
                <a:solidFill>
                  <a:schemeClr val="tx2"/>
                </a:solidFill>
                <a:latin typeface="+mn-lt"/>
                <a:cs typeface="Arial" charset="0"/>
              </a:rPr>
              <a:t>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kuwa</a:t>
            </a:r>
            <a:r>
              <a:rPr lang="en-US" sz="2600" b="1" dirty="0">
                <a:solidFill>
                  <a:schemeClr val="tx2"/>
                </a:solidFill>
                <a:latin typeface="+mn-lt"/>
                <a:cs typeface="Arial" charset="0"/>
              </a:rPr>
              <a:t>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mwenzi</a:t>
            </a:r>
            <a:r>
              <a:rPr lang="en-US" sz="2600" b="1" dirty="0">
                <a:solidFill>
                  <a:schemeClr val="tx2"/>
                </a:solidFill>
                <a:latin typeface="+mn-lt"/>
                <a:cs typeface="Arial" charset="0"/>
              </a:rPr>
              <a:t> </a:t>
            </a:r>
            <a:r>
              <a:rPr lang="en-US" sz="2600" b="1" dirty="0" err="1">
                <a:solidFill>
                  <a:schemeClr val="tx2"/>
                </a:solidFill>
                <a:latin typeface="+mn-lt"/>
                <a:cs typeface="Arial" charset="0"/>
              </a:rPr>
              <a:t>mmoja</a:t>
            </a:r>
            <a:r>
              <a:rPr lang="en-US" sz="2600" b="1" dirty="0">
                <a:solidFill>
                  <a:schemeClr val="tx2"/>
                </a:solidFill>
                <a:latin typeface="+mn-lt"/>
                <a:cs typeface="Arial" charset="0"/>
              </a:rPr>
              <a:t> </a:t>
            </a:r>
            <a:r>
              <a:rPr lang="en-US" sz="2600" b="1" dirty="0" err="1">
                <a:solidFill>
                  <a:schemeClr val="tx2"/>
                </a:solidFill>
                <a:latin typeface="+mn-lt"/>
                <a:cs typeface="Arial" charset="0"/>
              </a:rPr>
              <a:t>tu</a:t>
            </a:r>
            <a:r>
              <a:rPr lang="en-US" sz="2600" b="1" dirty="0">
                <a:solidFill>
                  <a:schemeClr val="tx2"/>
                </a:solidFill>
                <a:latin typeface="+mn-lt"/>
                <a:cs typeface="Arial" charset="0"/>
              </a:rPr>
              <a:t> </a:t>
            </a:r>
            <a:r>
              <a:rPr lang="en-US" sz="2600" b="1" dirty="0" err="1">
                <a:solidFill>
                  <a:schemeClr val="tx2"/>
                </a:solidFill>
                <a:latin typeface="+mn-lt"/>
                <a:cs typeface="Arial" charset="0"/>
              </a:rPr>
              <a:t>asiye</a:t>
            </a:r>
            <a:r>
              <a:rPr lang="en-US" sz="2600" b="1" dirty="0">
                <a:solidFill>
                  <a:schemeClr val="tx2"/>
                </a:solidFill>
                <a:latin typeface="+mn-lt"/>
                <a:cs typeface="Arial" charset="0"/>
              </a:rPr>
              <a:t>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maambukizi</a:t>
            </a:r>
            <a:r>
              <a:rPr lang="en-US" sz="2600" b="1" dirty="0">
                <a:solidFill>
                  <a:schemeClr val="tx2"/>
                </a:solidFill>
                <a:latin typeface="+mn-lt"/>
                <a:cs typeface="Arial" charset="0"/>
              </a:rPr>
              <a:t> </a:t>
            </a:r>
            <a:r>
              <a:rPr lang="en-US" sz="2600" dirty="0" err="1">
                <a:latin typeface="+mn-lt"/>
                <a:cs typeface="Arial" charset="0"/>
              </a:rPr>
              <a:t>kunapunguza</a:t>
            </a:r>
            <a:r>
              <a:rPr lang="en-US" sz="2600" dirty="0">
                <a:latin typeface="+mn-lt"/>
                <a:cs typeface="Arial" charset="0"/>
              </a:rPr>
              <a:t> </a:t>
            </a:r>
            <a:r>
              <a:rPr lang="en-US" sz="2600" dirty="0" err="1">
                <a:latin typeface="+mn-lt"/>
                <a:cs typeface="Arial" charset="0"/>
              </a:rPr>
              <a:t>hatari</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maambukizi</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VVU.</a:t>
            </a:r>
          </a:p>
          <a:p>
            <a:pPr marL="285750" indent="-285750">
              <a:buFont typeface="Arial" pitchFamily="34" charset="0"/>
              <a:buChar char="•"/>
              <a:defRPr/>
            </a:pPr>
            <a:r>
              <a:rPr lang="en-US" sz="2600" b="1" dirty="0">
                <a:solidFill>
                  <a:schemeClr val="tx2"/>
                </a:solidFill>
                <a:latin typeface="+mn-lt"/>
                <a:cs typeface="Arial" charset="0"/>
              </a:rPr>
              <a:t>64%</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a:solidFill>
                  <a:schemeClr val="tx2"/>
                </a:solidFill>
                <a:latin typeface="+mn-lt"/>
                <a:cs typeface="Arial" charset="0"/>
              </a:rPr>
              <a:t>55%</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dirty="0" err="1">
                <a:latin typeface="+mn-lt"/>
                <a:cs typeface="Arial" charset="0"/>
              </a:rPr>
              <a:t>wanafahamu</a:t>
            </a:r>
            <a:r>
              <a:rPr lang="en-US" sz="2600" dirty="0">
                <a:latin typeface="+mn-lt"/>
                <a:cs typeface="Arial" charset="0"/>
              </a:rPr>
              <a:t> </a:t>
            </a:r>
            <a:r>
              <a:rPr lang="en-US" sz="2600" dirty="0" err="1">
                <a:latin typeface="+mn-lt"/>
                <a:cs typeface="Arial" charset="0"/>
              </a:rPr>
              <a:t>kwamba</a:t>
            </a:r>
            <a:r>
              <a:rPr lang="en-US" sz="2600" dirty="0">
                <a:latin typeface="+mn-lt"/>
                <a:cs typeface="Arial" charset="0"/>
              </a:rPr>
              <a:t> </a:t>
            </a:r>
            <a:r>
              <a:rPr lang="en-US" sz="2600" b="1" dirty="0">
                <a:solidFill>
                  <a:schemeClr val="tx2"/>
                </a:solidFill>
                <a:latin typeface="+mn-lt"/>
                <a:cs typeface="Arial" charset="0"/>
              </a:rPr>
              <a:t>mama </a:t>
            </a:r>
            <a:r>
              <a:rPr lang="en-US" sz="2600" b="1" dirty="0" err="1">
                <a:solidFill>
                  <a:schemeClr val="tx2"/>
                </a:solidFill>
                <a:latin typeface="+mn-lt"/>
                <a:cs typeface="Arial" charset="0"/>
              </a:rPr>
              <a:t>anaweza</a:t>
            </a:r>
            <a:r>
              <a:rPr lang="en-US" sz="2600" b="1" dirty="0">
                <a:solidFill>
                  <a:schemeClr val="tx2"/>
                </a:solidFill>
                <a:latin typeface="+mn-lt"/>
                <a:cs typeface="Arial" charset="0"/>
              </a:rPr>
              <a:t> </a:t>
            </a:r>
            <a:r>
              <a:rPr lang="en-US" sz="2600" b="1" dirty="0" err="1">
                <a:solidFill>
                  <a:schemeClr val="tx2"/>
                </a:solidFill>
                <a:latin typeface="+mn-lt"/>
                <a:cs typeface="Arial" charset="0"/>
              </a:rPr>
              <a:t>kumwambukiza</a:t>
            </a:r>
            <a:r>
              <a:rPr lang="en-US" sz="2600" b="1" dirty="0">
                <a:solidFill>
                  <a:schemeClr val="tx2"/>
                </a:solidFill>
                <a:latin typeface="+mn-lt"/>
                <a:cs typeface="Arial" charset="0"/>
              </a:rPr>
              <a:t> </a:t>
            </a:r>
            <a:r>
              <a:rPr lang="en-US" sz="2600" b="1" dirty="0" err="1">
                <a:solidFill>
                  <a:schemeClr val="tx2"/>
                </a:solidFill>
                <a:latin typeface="+mn-lt"/>
                <a:cs typeface="Arial" charset="0"/>
              </a:rPr>
              <a:t>mtoto</a:t>
            </a:r>
            <a:r>
              <a:rPr lang="en-US" sz="2600" b="1" dirty="0">
                <a:solidFill>
                  <a:schemeClr val="tx2"/>
                </a:solidFill>
                <a:latin typeface="+mn-lt"/>
                <a:cs typeface="Arial" charset="0"/>
              </a:rPr>
              <a:t> VVU </a:t>
            </a:r>
            <a:r>
              <a:rPr lang="en-US" sz="2600" b="1" dirty="0" err="1">
                <a:solidFill>
                  <a:schemeClr val="tx2"/>
                </a:solidFill>
                <a:latin typeface="+mn-lt"/>
                <a:cs typeface="Arial" charset="0"/>
              </a:rPr>
              <a:t>kwa</a:t>
            </a:r>
            <a:r>
              <a:rPr lang="en-US" sz="2600" b="1" dirty="0">
                <a:solidFill>
                  <a:schemeClr val="tx2"/>
                </a:solidFill>
                <a:latin typeface="+mn-lt"/>
                <a:cs typeface="Arial" charset="0"/>
              </a:rPr>
              <a:t> </a:t>
            </a:r>
            <a:r>
              <a:rPr lang="en-US" sz="2600" b="1" dirty="0" err="1">
                <a:solidFill>
                  <a:schemeClr val="tx2"/>
                </a:solidFill>
                <a:latin typeface="+mn-lt"/>
                <a:cs typeface="Arial" charset="0"/>
              </a:rPr>
              <a:t>kumnyonyesha</a:t>
            </a:r>
            <a:r>
              <a:rPr lang="en-US" sz="2600" b="1" dirty="0">
                <a:solidFill>
                  <a:schemeClr val="tx2"/>
                </a:solidFill>
                <a:latin typeface="+mn-lt"/>
                <a:cs typeface="Arial" charset="0"/>
              </a:rPr>
              <a:t>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kwamba</a:t>
            </a:r>
            <a:r>
              <a:rPr lang="en-US" sz="2600" b="1" dirty="0">
                <a:solidFill>
                  <a:schemeClr val="tx2"/>
                </a:solidFill>
                <a:latin typeface="+mn-lt"/>
                <a:cs typeface="Arial" charset="0"/>
              </a:rPr>
              <a:t> </a:t>
            </a:r>
            <a:r>
              <a:rPr lang="en-US" sz="2600" b="1" dirty="0" err="1">
                <a:solidFill>
                  <a:schemeClr val="tx2"/>
                </a:solidFill>
                <a:latin typeface="+mn-lt"/>
                <a:cs typeface="Arial" charset="0"/>
              </a:rPr>
              <a:t>hatari</a:t>
            </a:r>
            <a:r>
              <a:rPr lang="en-US" sz="2600" b="1" dirty="0">
                <a:solidFill>
                  <a:schemeClr val="tx2"/>
                </a:solidFill>
                <a:latin typeface="+mn-lt"/>
                <a:cs typeface="Arial" charset="0"/>
              </a:rPr>
              <a:t> </a:t>
            </a:r>
            <a:r>
              <a:rPr lang="en-US" sz="2600" b="1" dirty="0" err="1">
                <a:solidFill>
                  <a:schemeClr val="tx2"/>
                </a:solidFill>
                <a:latin typeface="+mn-lt"/>
                <a:cs typeface="Arial" charset="0"/>
              </a:rPr>
              <a:t>ya</a:t>
            </a:r>
            <a:r>
              <a:rPr lang="en-US" sz="2600" b="1" dirty="0">
                <a:solidFill>
                  <a:schemeClr val="tx2"/>
                </a:solidFill>
                <a:latin typeface="+mn-lt"/>
                <a:cs typeface="Arial" charset="0"/>
              </a:rPr>
              <a:t> mama </a:t>
            </a:r>
            <a:r>
              <a:rPr lang="en-US" sz="2600" b="1" dirty="0" err="1">
                <a:solidFill>
                  <a:schemeClr val="tx2"/>
                </a:solidFill>
                <a:latin typeface="+mn-lt"/>
                <a:cs typeface="Arial" charset="0"/>
              </a:rPr>
              <a:t>kumwambukiza</a:t>
            </a:r>
            <a:r>
              <a:rPr lang="en-US" sz="2600" b="1" dirty="0">
                <a:solidFill>
                  <a:schemeClr val="tx2"/>
                </a:solidFill>
                <a:latin typeface="+mn-lt"/>
                <a:cs typeface="Arial" charset="0"/>
              </a:rPr>
              <a:t> </a:t>
            </a:r>
            <a:r>
              <a:rPr lang="en-US" sz="2600" b="1" dirty="0" err="1">
                <a:solidFill>
                  <a:schemeClr val="tx2"/>
                </a:solidFill>
                <a:latin typeface="+mn-lt"/>
                <a:cs typeface="Arial" charset="0"/>
              </a:rPr>
              <a:t>mtoto</a:t>
            </a:r>
            <a:r>
              <a:rPr lang="en-US" sz="2600" b="1" dirty="0">
                <a:solidFill>
                  <a:schemeClr val="tx2"/>
                </a:solidFill>
                <a:latin typeface="+mn-lt"/>
                <a:cs typeface="Arial" charset="0"/>
              </a:rPr>
              <a:t> </a:t>
            </a:r>
            <a:r>
              <a:rPr lang="en-US" sz="2600" b="1" dirty="0" err="1">
                <a:solidFill>
                  <a:schemeClr val="tx2"/>
                </a:solidFill>
                <a:latin typeface="+mn-lt"/>
                <a:cs typeface="Arial" charset="0"/>
              </a:rPr>
              <a:t>inapungua</a:t>
            </a:r>
            <a:r>
              <a:rPr lang="en-US" sz="2600" b="1" dirty="0">
                <a:solidFill>
                  <a:schemeClr val="tx2"/>
                </a:solidFill>
                <a:latin typeface="+mn-lt"/>
                <a:cs typeface="Arial" charset="0"/>
              </a:rPr>
              <a:t> </a:t>
            </a:r>
            <a:r>
              <a:rPr lang="en-US" sz="2600" b="1" dirty="0" err="1">
                <a:solidFill>
                  <a:schemeClr val="tx2"/>
                </a:solidFill>
                <a:latin typeface="+mn-lt"/>
                <a:cs typeface="Arial" charset="0"/>
              </a:rPr>
              <a:t>ikiwa</a:t>
            </a:r>
            <a:r>
              <a:rPr lang="en-US" sz="2600" b="1" dirty="0">
                <a:solidFill>
                  <a:schemeClr val="tx2"/>
                </a:solidFill>
                <a:latin typeface="+mn-lt"/>
                <a:cs typeface="Arial" charset="0"/>
              </a:rPr>
              <a:t> mama </a:t>
            </a:r>
            <a:r>
              <a:rPr lang="en-US" sz="2600" b="1" dirty="0" err="1">
                <a:solidFill>
                  <a:schemeClr val="tx2"/>
                </a:solidFill>
                <a:latin typeface="+mn-lt"/>
                <a:cs typeface="Arial" charset="0"/>
              </a:rPr>
              <a:t>atatumia</a:t>
            </a:r>
            <a:r>
              <a:rPr lang="en-US" sz="2600" b="1" dirty="0">
                <a:solidFill>
                  <a:schemeClr val="tx2"/>
                </a:solidFill>
                <a:latin typeface="+mn-lt"/>
                <a:cs typeface="Arial" charset="0"/>
              </a:rPr>
              <a:t> </a:t>
            </a:r>
            <a:r>
              <a:rPr lang="en-US" sz="2600" b="1" dirty="0" err="1">
                <a:solidFill>
                  <a:schemeClr val="tx2"/>
                </a:solidFill>
                <a:latin typeface="+mn-lt"/>
                <a:cs typeface="Arial" charset="0"/>
              </a:rPr>
              <a:t>dawa</a:t>
            </a:r>
            <a:r>
              <a:rPr lang="en-US" sz="2600" b="1" dirty="0">
                <a:solidFill>
                  <a:schemeClr val="tx2"/>
                </a:solidFill>
                <a:latin typeface="+mn-lt"/>
                <a:cs typeface="Arial" charset="0"/>
              </a:rPr>
              <a:t> </a:t>
            </a:r>
            <a:r>
              <a:rPr lang="en-US" sz="2600" b="1" dirty="0" err="1">
                <a:solidFill>
                  <a:schemeClr val="tx2"/>
                </a:solidFill>
                <a:latin typeface="+mn-lt"/>
                <a:cs typeface="Arial" charset="0"/>
              </a:rPr>
              <a:t>maalum</a:t>
            </a:r>
            <a:r>
              <a:rPr lang="en-US" sz="2600" b="1" dirty="0">
                <a:solidFill>
                  <a:schemeClr val="tx2"/>
                </a:solidFill>
                <a:latin typeface="+mn-lt"/>
                <a:cs typeface="Arial" charset="0"/>
              </a:rPr>
              <a:t> </a:t>
            </a:r>
            <a:r>
              <a:rPr lang="en-US" sz="2600" b="1" dirty="0" err="1">
                <a:solidFill>
                  <a:schemeClr val="tx2"/>
                </a:solidFill>
                <a:latin typeface="+mn-lt"/>
                <a:cs typeface="Arial" charset="0"/>
              </a:rPr>
              <a:t>wakati</a:t>
            </a:r>
            <a:r>
              <a:rPr lang="en-US" sz="2600" b="1" dirty="0">
                <a:solidFill>
                  <a:schemeClr val="tx2"/>
                </a:solidFill>
                <a:latin typeface="+mn-lt"/>
                <a:cs typeface="Arial" charset="0"/>
              </a:rPr>
              <a:t> </a:t>
            </a:r>
            <a:r>
              <a:rPr lang="en-US" sz="2600" b="1" dirty="0" err="1">
                <a:solidFill>
                  <a:schemeClr val="tx2"/>
                </a:solidFill>
                <a:latin typeface="+mn-lt"/>
                <a:cs typeface="Arial" charset="0"/>
              </a:rPr>
              <a:t>wa</a:t>
            </a:r>
            <a:r>
              <a:rPr lang="en-US" sz="2600" b="1" dirty="0">
                <a:solidFill>
                  <a:schemeClr val="tx2"/>
                </a:solidFill>
                <a:latin typeface="+mn-lt"/>
                <a:cs typeface="Arial" charset="0"/>
              </a:rPr>
              <a:t> </a:t>
            </a:r>
            <a:r>
              <a:rPr lang="en-US" sz="2600" b="1" dirty="0" err="1">
                <a:solidFill>
                  <a:schemeClr val="tx2"/>
                </a:solidFill>
                <a:latin typeface="+mn-lt"/>
                <a:cs typeface="Arial" charset="0"/>
              </a:rPr>
              <a:t>ujauzito</a:t>
            </a:r>
            <a:r>
              <a:rPr lang="en-US" sz="2600" dirty="0">
                <a:latin typeface="+mn-lt"/>
                <a:cs typeface="Arial" charset="0"/>
              </a:rPr>
              <a:t>.</a:t>
            </a:r>
          </a:p>
          <a:p>
            <a:pPr marL="285750" indent="-285750">
              <a:buFont typeface="Arial" pitchFamily="34" charset="0"/>
              <a:buChar char="•"/>
              <a:defRPr/>
            </a:pPr>
            <a:r>
              <a:rPr lang="en-US" sz="2600" dirty="0">
                <a:latin typeface="+mn-lt"/>
                <a:cs typeface="Arial" charset="0"/>
              </a:rPr>
              <a:t> </a:t>
            </a:r>
            <a:r>
              <a:rPr lang="en-US" sz="2600" b="1" dirty="0">
                <a:solidFill>
                  <a:schemeClr val="tx2"/>
                </a:solidFill>
                <a:latin typeface="+mn-lt"/>
                <a:cs typeface="Arial" charset="0"/>
              </a:rPr>
              <a:t>25%</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a:solidFill>
                  <a:schemeClr val="tx2"/>
                </a:solidFill>
                <a:latin typeface="+mn-lt"/>
                <a:cs typeface="Arial" charset="0"/>
              </a:rPr>
              <a:t>40%</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b="1" dirty="0" err="1">
                <a:solidFill>
                  <a:schemeClr val="tx2"/>
                </a:solidFill>
                <a:latin typeface="+mn-lt"/>
                <a:cs typeface="Arial" charset="0"/>
              </a:rPr>
              <a:t>wana</a:t>
            </a:r>
            <a:r>
              <a:rPr lang="en-US" sz="2600" b="1" dirty="0">
                <a:solidFill>
                  <a:schemeClr val="tx2"/>
                </a:solidFill>
                <a:latin typeface="+mn-lt"/>
                <a:cs typeface="Arial" charset="0"/>
              </a:rPr>
              <a:t> </a:t>
            </a:r>
            <a:r>
              <a:rPr lang="en-US" sz="2600" b="1" dirty="0" err="1">
                <a:solidFill>
                  <a:schemeClr val="tx2"/>
                </a:solidFill>
                <a:latin typeface="+mn-lt"/>
                <a:cs typeface="Arial" charset="0"/>
              </a:rPr>
              <a:t>mitazamo</a:t>
            </a:r>
            <a:r>
              <a:rPr lang="en-US" sz="2600" b="1" dirty="0">
                <a:solidFill>
                  <a:schemeClr val="tx2"/>
                </a:solidFill>
                <a:latin typeface="+mn-lt"/>
                <a:cs typeface="Arial" charset="0"/>
              </a:rPr>
              <a:t> </a:t>
            </a:r>
            <a:r>
              <a:rPr lang="en-US" sz="2600" b="1" dirty="0" err="1">
                <a:solidFill>
                  <a:schemeClr val="tx2"/>
                </a:solidFill>
                <a:latin typeface="+mn-lt"/>
                <a:cs typeface="Arial" charset="0"/>
              </a:rPr>
              <a:t>ya</a:t>
            </a:r>
            <a:r>
              <a:rPr lang="en-US" sz="2600" b="1" dirty="0">
                <a:solidFill>
                  <a:schemeClr val="tx2"/>
                </a:solidFill>
                <a:latin typeface="+mn-lt"/>
                <a:cs typeface="Arial" charset="0"/>
              </a:rPr>
              <a:t> </a:t>
            </a:r>
            <a:r>
              <a:rPr lang="en-US" sz="2600" b="1" dirty="0" err="1">
                <a:solidFill>
                  <a:schemeClr val="tx2"/>
                </a:solidFill>
                <a:latin typeface="+mn-lt"/>
                <a:cs typeface="Arial" charset="0"/>
              </a:rPr>
              <a:t>kuwakubali</a:t>
            </a:r>
            <a:r>
              <a:rPr lang="en-US" sz="2600" b="1" dirty="0">
                <a:solidFill>
                  <a:schemeClr val="tx2"/>
                </a:solidFill>
                <a:latin typeface="+mn-lt"/>
                <a:cs typeface="Arial" charset="0"/>
              </a:rPr>
              <a:t> </a:t>
            </a:r>
            <a:r>
              <a:rPr lang="en-US" sz="2600" dirty="0" err="1">
                <a:latin typeface="+mn-lt"/>
                <a:cs typeface="Arial" charset="0"/>
              </a:rPr>
              <a:t>watu</a:t>
            </a:r>
            <a:r>
              <a:rPr lang="en-US" sz="2600" dirty="0">
                <a:latin typeface="+mn-lt"/>
                <a:cs typeface="Arial" charset="0"/>
              </a:rPr>
              <a:t> </a:t>
            </a:r>
            <a:r>
              <a:rPr lang="en-US" sz="2600" dirty="0" err="1">
                <a:latin typeface="+mn-lt"/>
                <a:cs typeface="Arial" charset="0"/>
              </a:rPr>
              <a:t>waishio</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VVU </a:t>
            </a:r>
            <a:r>
              <a:rPr lang="en-US" sz="2600" dirty="0" err="1">
                <a:latin typeface="+mn-lt"/>
                <a:cs typeface="Arial" charset="0"/>
              </a:rPr>
              <a:t>kwa</a:t>
            </a:r>
            <a:r>
              <a:rPr lang="en-US" sz="2600" dirty="0">
                <a:latin typeface="+mn-lt"/>
                <a:cs typeface="Arial" charset="0"/>
              </a:rPr>
              <a:t> </a:t>
            </a:r>
            <a:r>
              <a:rPr lang="en-US" sz="2600" b="1" dirty="0" err="1">
                <a:solidFill>
                  <a:schemeClr val="tx2"/>
                </a:solidFill>
                <a:latin typeface="+mn-lt"/>
                <a:cs typeface="Arial" charset="0"/>
              </a:rPr>
              <a:t>viashiria</a:t>
            </a:r>
            <a:r>
              <a:rPr lang="en-US" sz="2600" b="1" dirty="0">
                <a:solidFill>
                  <a:schemeClr val="tx2"/>
                </a:solidFill>
                <a:latin typeface="+mn-lt"/>
                <a:cs typeface="Arial" charset="0"/>
              </a:rPr>
              <a:t> </a:t>
            </a:r>
            <a:r>
              <a:rPr lang="en-US" sz="2600" b="1" dirty="0" err="1">
                <a:solidFill>
                  <a:schemeClr val="tx2"/>
                </a:solidFill>
                <a:latin typeface="+mn-lt"/>
                <a:cs typeface="Arial" charset="0"/>
              </a:rPr>
              <a:t>vyote</a:t>
            </a:r>
            <a:r>
              <a:rPr lang="en-US" sz="2600" b="1" dirty="0">
                <a:solidFill>
                  <a:schemeClr val="tx2"/>
                </a:solidFill>
                <a:latin typeface="+mn-lt"/>
                <a:cs typeface="Arial" charset="0"/>
              </a:rPr>
              <a:t> </a:t>
            </a:r>
            <a:r>
              <a:rPr lang="en-US" sz="2600" b="1" dirty="0" err="1">
                <a:solidFill>
                  <a:schemeClr val="tx2"/>
                </a:solidFill>
                <a:latin typeface="+mn-lt"/>
                <a:cs typeface="Arial" charset="0"/>
              </a:rPr>
              <a:t>vinne</a:t>
            </a:r>
            <a:r>
              <a:rPr lang="en-US" sz="2600" dirty="0">
                <a:latin typeface="+mn-lt"/>
                <a:cs typeface="Arial" charset="0"/>
              </a:rPr>
              <a:t>.</a:t>
            </a:r>
          </a:p>
          <a:p>
            <a:pPr marL="285750" indent="-285750">
              <a:buFont typeface="Arial" pitchFamily="34" charset="0"/>
              <a:buChar char="•"/>
              <a:defRPr/>
            </a:pPr>
            <a:r>
              <a:rPr lang="en-US" sz="2600" dirty="0">
                <a:latin typeface="+mn-lt"/>
                <a:cs typeface="Arial" charset="0"/>
              </a:rPr>
              <a:t> </a:t>
            </a:r>
            <a:r>
              <a:rPr lang="en-US" sz="2600" b="1" dirty="0">
                <a:solidFill>
                  <a:schemeClr val="tx2"/>
                </a:solidFill>
                <a:latin typeface="+mn-lt"/>
                <a:cs typeface="Arial" charset="0"/>
              </a:rPr>
              <a:t>4%</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wanawake</a:t>
            </a:r>
            <a:r>
              <a:rPr lang="en-US" sz="2600" dirty="0">
                <a:latin typeface="+mn-lt"/>
                <a:cs typeface="Arial" charset="0"/>
              </a:rPr>
              <a:t> </a:t>
            </a:r>
            <a:r>
              <a:rPr lang="en-US" sz="2600" dirty="0" err="1">
                <a:latin typeface="+mn-lt"/>
                <a:cs typeface="Arial" charset="0"/>
              </a:rPr>
              <a:t>na</a:t>
            </a:r>
            <a:r>
              <a:rPr lang="en-US" sz="2600" dirty="0">
                <a:latin typeface="+mn-lt"/>
                <a:cs typeface="Arial" charset="0"/>
              </a:rPr>
              <a:t> </a:t>
            </a:r>
            <a:r>
              <a:rPr lang="en-US" sz="2600" b="1" dirty="0">
                <a:solidFill>
                  <a:schemeClr val="tx2"/>
                </a:solidFill>
                <a:latin typeface="+mn-lt"/>
                <a:cs typeface="Arial" charset="0"/>
              </a:rPr>
              <a:t>21%</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wanaume</a:t>
            </a:r>
            <a:r>
              <a:rPr lang="en-US" sz="2600" dirty="0">
                <a:latin typeface="+mn-lt"/>
                <a:cs typeface="Arial" charset="0"/>
              </a:rPr>
              <a:t> </a:t>
            </a:r>
            <a:r>
              <a:rPr lang="en-US" sz="2600" dirty="0" err="1">
                <a:latin typeface="+mn-lt"/>
                <a:cs typeface="Arial" charset="0"/>
              </a:rPr>
              <a:t>wameripoti</a:t>
            </a:r>
            <a:r>
              <a:rPr lang="en-US" sz="2600" dirty="0">
                <a:latin typeface="+mn-lt"/>
                <a:cs typeface="Arial" charset="0"/>
              </a:rPr>
              <a:t> </a:t>
            </a:r>
            <a:r>
              <a:rPr lang="en-US" sz="2600" b="1" dirty="0" err="1">
                <a:solidFill>
                  <a:schemeClr val="tx2"/>
                </a:solidFill>
                <a:latin typeface="+mn-lt"/>
                <a:cs typeface="Arial" charset="0"/>
              </a:rPr>
              <a:t>kuwa</a:t>
            </a:r>
            <a:r>
              <a:rPr lang="en-US" sz="2600" b="1" dirty="0">
                <a:solidFill>
                  <a:schemeClr val="tx2"/>
                </a:solidFill>
                <a:latin typeface="+mn-lt"/>
                <a:cs typeface="Arial" charset="0"/>
              </a:rPr>
              <a:t> </a:t>
            </a:r>
            <a:r>
              <a:rPr lang="en-US" sz="2600" b="1" dirty="0" err="1">
                <a:solidFill>
                  <a:schemeClr val="tx2"/>
                </a:solidFill>
                <a:latin typeface="+mn-lt"/>
                <a:cs typeface="Arial" charset="0"/>
              </a:rPr>
              <a:t>na</a:t>
            </a:r>
            <a:r>
              <a:rPr lang="en-US" sz="2600" b="1" dirty="0">
                <a:solidFill>
                  <a:schemeClr val="tx2"/>
                </a:solidFill>
                <a:latin typeface="+mn-lt"/>
                <a:cs typeface="Arial" charset="0"/>
              </a:rPr>
              <a:t> </a:t>
            </a:r>
            <a:r>
              <a:rPr lang="en-US" sz="2600" b="1" dirty="0" err="1">
                <a:solidFill>
                  <a:schemeClr val="tx2"/>
                </a:solidFill>
                <a:latin typeface="+mn-lt"/>
                <a:cs typeface="Arial" charset="0"/>
              </a:rPr>
              <a:t>wenzi</a:t>
            </a:r>
            <a:r>
              <a:rPr lang="en-US" sz="2600" b="1" dirty="0">
                <a:solidFill>
                  <a:schemeClr val="tx2"/>
                </a:solidFill>
                <a:latin typeface="+mn-lt"/>
                <a:cs typeface="Arial" charset="0"/>
              </a:rPr>
              <a:t> </a:t>
            </a:r>
            <a:r>
              <a:rPr lang="en-US" sz="2600" b="1" dirty="0" err="1">
                <a:solidFill>
                  <a:schemeClr val="tx2"/>
                </a:solidFill>
                <a:latin typeface="+mn-lt"/>
                <a:cs typeface="Arial" charset="0"/>
              </a:rPr>
              <a:t>wawili</a:t>
            </a:r>
            <a:r>
              <a:rPr lang="en-US" sz="2600" b="1" dirty="0">
                <a:solidFill>
                  <a:schemeClr val="tx2"/>
                </a:solidFill>
                <a:latin typeface="+mn-lt"/>
                <a:cs typeface="Arial" charset="0"/>
              </a:rPr>
              <a:t> au </a:t>
            </a:r>
            <a:r>
              <a:rPr lang="en-US" sz="2600" b="1" dirty="0" err="1">
                <a:solidFill>
                  <a:schemeClr val="tx2"/>
                </a:solidFill>
                <a:latin typeface="+mn-lt"/>
                <a:cs typeface="Arial" charset="0"/>
              </a:rPr>
              <a:t>zaidi</a:t>
            </a:r>
            <a:r>
              <a:rPr lang="en-US" sz="2600" b="1" dirty="0">
                <a:solidFill>
                  <a:schemeClr val="tx2"/>
                </a:solidFill>
                <a:latin typeface="+mn-lt"/>
                <a:cs typeface="Arial" charset="0"/>
              </a:rPr>
              <a:t> </a:t>
            </a:r>
            <a:r>
              <a:rPr lang="en-US" sz="2600" b="1" dirty="0" err="1">
                <a:solidFill>
                  <a:schemeClr val="tx2"/>
                </a:solidFill>
                <a:latin typeface="+mn-lt"/>
                <a:cs typeface="Arial" charset="0"/>
              </a:rPr>
              <a:t>waliokuwa</a:t>
            </a:r>
            <a:r>
              <a:rPr lang="en-US" sz="2600" b="1" dirty="0">
                <a:solidFill>
                  <a:schemeClr val="tx2"/>
                </a:solidFill>
                <a:latin typeface="+mn-lt"/>
                <a:cs typeface="Arial" charset="0"/>
              </a:rPr>
              <a:t> </a:t>
            </a:r>
            <a:r>
              <a:rPr lang="en-US" sz="2600" b="1" dirty="0" err="1">
                <a:solidFill>
                  <a:schemeClr val="tx2"/>
                </a:solidFill>
                <a:latin typeface="+mn-lt"/>
                <a:cs typeface="Arial" charset="0"/>
              </a:rPr>
              <a:t>wamejamiiana</a:t>
            </a:r>
            <a:r>
              <a:rPr lang="en-US" sz="2600" b="1" dirty="0">
                <a:solidFill>
                  <a:schemeClr val="tx2"/>
                </a:solidFill>
                <a:latin typeface="+mn-lt"/>
                <a:cs typeface="Arial" charset="0"/>
              </a:rPr>
              <a:t> </a:t>
            </a:r>
            <a:r>
              <a:rPr lang="en-US" sz="2600" b="1" dirty="0" err="1">
                <a:solidFill>
                  <a:schemeClr val="tx2"/>
                </a:solidFill>
                <a:latin typeface="+mn-lt"/>
                <a:cs typeface="Arial" charset="0"/>
              </a:rPr>
              <a:t>nao</a:t>
            </a:r>
            <a:r>
              <a:rPr lang="en-US" sz="2600" b="1" dirty="0">
                <a:solidFill>
                  <a:schemeClr val="tx2"/>
                </a:solidFill>
                <a:latin typeface="+mn-lt"/>
                <a:cs typeface="Arial" charset="0"/>
              </a:rPr>
              <a:t> </a:t>
            </a:r>
            <a:r>
              <a:rPr lang="en-US" sz="2600" dirty="0" err="1">
                <a:latin typeface="+mn-lt"/>
                <a:cs typeface="Arial" charset="0"/>
              </a:rPr>
              <a:t>miezi</a:t>
            </a:r>
            <a:r>
              <a:rPr lang="en-US" sz="2600" dirty="0">
                <a:latin typeface="+mn-lt"/>
                <a:cs typeface="Arial" charset="0"/>
              </a:rPr>
              <a:t> 12 </a:t>
            </a:r>
            <a:r>
              <a:rPr lang="en-US" sz="2600" dirty="0" err="1">
                <a:latin typeface="+mn-lt"/>
                <a:cs typeface="Arial" charset="0"/>
              </a:rPr>
              <a:t>kabla</a:t>
            </a:r>
            <a:r>
              <a:rPr lang="en-US" sz="2600" dirty="0">
                <a:latin typeface="+mn-lt"/>
                <a:cs typeface="Arial" charset="0"/>
              </a:rPr>
              <a:t> </a:t>
            </a:r>
            <a:r>
              <a:rPr lang="en-US" sz="2600" dirty="0" err="1">
                <a:latin typeface="+mn-lt"/>
                <a:cs typeface="Arial" charset="0"/>
              </a:rPr>
              <a:t>ya</a:t>
            </a:r>
            <a:r>
              <a:rPr lang="en-US" sz="2600" dirty="0">
                <a:latin typeface="+mn-lt"/>
                <a:cs typeface="Arial" charset="0"/>
              </a:rPr>
              <a:t> </a:t>
            </a:r>
            <a:r>
              <a:rPr lang="en-US" sz="2600" dirty="0" err="1">
                <a:latin typeface="+mn-lt"/>
                <a:cs typeface="Arial" charset="0"/>
              </a:rPr>
              <a:t>utafiti</a:t>
            </a:r>
            <a:r>
              <a:rPr lang="en-US" sz="2600" dirty="0">
                <a:latin typeface="+mn-lt"/>
                <a:cs typeface="Arial" charset="0"/>
              </a:rPr>
              <a:t>.</a:t>
            </a:r>
          </a:p>
        </p:txBody>
      </p:sp>
      <p:sp>
        <p:nvSpPr>
          <p:cNvPr id="5" name="TextBox 4"/>
          <p:cNvSpPr txBox="1"/>
          <p:nvPr/>
        </p:nvSpPr>
        <p:spPr>
          <a:xfrm>
            <a:off x="-15875" y="6242050"/>
            <a:ext cx="9175750" cy="615950"/>
          </a:xfrm>
          <a:prstGeom prst="rect">
            <a:avLst/>
          </a:prstGeom>
          <a:noFill/>
        </p:spPr>
        <p:txBody>
          <a:bodyPr>
            <a:spAutoFit/>
          </a:bodyPr>
          <a:lstStyle/>
          <a:p>
            <a:pPr algn="ctr">
              <a:defRPr/>
            </a:pPr>
            <a:r>
              <a:rPr lang="en-US" sz="1700" dirty="0" err="1">
                <a:latin typeface="+mn-lt"/>
                <a:cs typeface="Arial" charset="0"/>
              </a:rPr>
              <a:t>Jiunge</a:t>
            </a:r>
            <a:r>
              <a:rPr lang="en-US" sz="1700" dirty="0">
                <a:latin typeface="+mn-lt"/>
                <a:cs typeface="Arial" charset="0"/>
              </a:rPr>
              <a:t> </a:t>
            </a:r>
            <a:r>
              <a:rPr lang="en-US" sz="1700" dirty="0" err="1">
                <a:latin typeface="+mn-lt"/>
                <a:cs typeface="Arial" charset="0"/>
              </a:rPr>
              <a:t>nasi</a:t>
            </a:r>
            <a:r>
              <a:rPr lang="en-US" sz="1700" dirty="0">
                <a:latin typeface="+mn-lt"/>
                <a:cs typeface="Arial" charset="0"/>
              </a:rPr>
              <a:t> </a:t>
            </a:r>
            <a:r>
              <a:rPr lang="en-US" sz="1700">
                <a:latin typeface="+mn-lt"/>
                <a:cs typeface="Arial" charset="0"/>
              </a:rPr>
              <a:t>katika:</a:t>
            </a:r>
            <a:endParaRPr lang="en-US" sz="1700" dirty="0">
              <a:latin typeface="+mn-lt"/>
              <a:cs typeface="Arial" charset="0"/>
            </a:endParaRP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Ufahamu</a:t>
            </a:r>
            <a:endParaRPr lang="en-US" sz="2400" b="1" dirty="0">
              <a:solidFill>
                <a:schemeClr val="tx2"/>
              </a:solidFill>
              <a:latin typeface="+mn-lt"/>
              <a:cs typeface="Arial" charset="0"/>
            </a:endParaRP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Mitazamo</a:t>
            </a:r>
            <a:endParaRPr lang="en-US" sz="2400" dirty="0">
              <a:latin typeface="+mn-lt"/>
              <a:cs typeface="Arial" charset="0"/>
            </a:endParaRP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Tabia</a:t>
            </a:r>
            <a:endParaRPr lang="en-US" sz="2400"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57200" y="2590800"/>
            <a:ext cx="8229600" cy="1447800"/>
          </a:xfrm>
        </p:spPr>
        <p:txBody>
          <a:bodyPr/>
          <a:lstStyle/>
          <a:p>
            <a:pPr marL="0" indent="0" algn="ctr" eaLnBrk="1" hangingPunct="1">
              <a:buFont typeface="Arial" pitchFamily="34" charset="0"/>
              <a:buNone/>
            </a:pPr>
            <a:r>
              <a:rPr lang="en-US" sz="4000" b="1" smtClean="0">
                <a:solidFill>
                  <a:schemeClr val="tx2"/>
                </a:solidFill>
              </a:rPr>
              <a:t>99%</a:t>
            </a:r>
            <a:r>
              <a:rPr lang="en-US" sz="4000" smtClean="0"/>
              <a:t> ya wanawake na </a:t>
            </a:r>
            <a:r>
              <a:rPr lang="en-US" sz="4000" b="1" smtClean="0">
                <a:solidFill>
                  <a:schemeClr val="tx2"/>
                </a:solidFill>
              </a:rPr>
              <a:t>zaidi ya 99% </a:t>
            </a:r>
            <a:r>
              <a:rPr lang="en-US" sz="4000" smtClean="0"/>
              <a:t>ya wanaume wenye miaka 15-49 wamewahi </a:t>
            </a:r>
            <a:r>
              <a:rPr lang="en-US" sz="4000" b="1" smtClean="0">
                <a:solidFill>
                  <a:schemeClr val="tx2"/>
                </a:solidFill>
              </a:rPr>
              <a:t>kusikia kuhusu UKIMWI</a:t>
            </a:r>
            <a:r>
              <a:rPr lang="en-US" sz="4000" smtClean="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0"/>
            <a:ext cx="8229600" cy="1143000"/>
          </a:xfrm>
        </p:spPr>
        <p:txBody>
          <a:bodyPr/>
          <a:lstStyle/>
          <a:p>
            <a:pPr eaLnBrk="1" hangingPunct="1"/>
            <a:r>
              <a:rPr lang="en-US" smtClean="0"/>
              <a:t>Ufahamu wa Njia za Kuzuia VVU</a:t>
            </a:r>
          </a:p>
        </p:txBody>
      </p:sp>
      <p:graphicFrame>
        <p:nvGraphicFramePr>
          <p:cNvPr id="19459" name="Content Placeholder 4"/>
          <p:cNvGraphicFramePr>
            <a:graphicFrameLocks noGrp="1"/>
          </p:cNvGraphicFramePr>
          <p:nvPr>
            <p:ph idx="1"/>
          </p:nvPr>
        </p:nvGraphicFramePr>
        <p:xfrm>
          <a:off x="406400" y="1824038"/>
          <a:ext cx="8331200" cy="5084762"/>
        </p:xfrm>
        <a:graphic>
          <a:graphicData uri="http://schemas.openxmlformats.org/presentationml/2006/ole">
            <mc:AlternateContent xmlns:mc="http://schemas.openxmlformats.org/markup-compatibility/2006">
              <mc:Choice xmlns:v="urn:schemas-microsoft-com:vml" Requires="v">
                <p:oleObj spid="_x0000_s19461" r:id="rId4" imgW="8327858" imgH="5084505" progId="Excel.Chart.8">
                  <p:embed/>
                </p:oleObj>
              </mc:Choice>
              <mc:Fallback>
                <p:oleObj r:id="rId4" imgW="8327858" imgH="508450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24038"/>
                        <a:ext cx="83312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6350" y="1092200"/>
            <a:ext cx="51054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wanaofahamu</a:t>
            </a:r>
            <a:r>
              <a:rPr lang="en-US" i="1" dirty="0">
                <a:latin typeface="+mn-lt"/>
                <a:cs typeface="Arial" charset="0"/>
              </a:rPr>
              <a:t> </a:t>
            </a:r>
            <a:r>
              <a:rPr lang="en-US" i="1" dirty="0" err="1">
                <a:latin typeface="+mn-lt"/>
                <a:cs typeface="Arial" charset="0"/>
              </a:rPr>
              <a:t>kwamba</a:t>
            </a:r>
            <a:r>
              <a:rPr lang="en-US" i="1" dirty="0">
                <a:latin typeface="+mn-lt"/>
                <a:cs typeface="Arial" charset="0"/>
              </a:rPr>
              <a:t> </a:t>
            </a:r>
            <a:r>
              <a:rPr lang="en-US" i="1" dirty="0" err="1">
                <a:latin typeface="+mn-lt"/>
                <a:cs typeface="Arial" charset="0"/>
              </a:rPr>
              <a:t>inawezekana</a:t>
            </a:r>
            <a:r>
              <a:rPr lang="en-US" i="1" dirty="0">
                <a:latin typeface="+mn-lt"/>
                <a:cs typeface="Arial" charset="0"/>
              </a:rPr>
              <a:t> </a:t>
            </a:r>
            <a:r>
              <a:rPr lang="en-US" i="1" dirty="0" err="1">
                <a:latin typeface="+mn-lt"/>
                <a:cs typeface="Arial" charset="0"/>
              </a:rPr>
              <a:t>kuzuia</a:t>
            </a:r>
            <a:r>
              <a:rPr lang="en-US" i="1" dirty="0">
                <a:latin typeface="+mn-lt"/>
                <a:cs typeface="Arial" charset="0"/>
              </a:rPr>
              <a:t> </a:t>
            </a:r>
            <a:r>
              <a:rPr lang="en-US" i="1" dirty="0" err="1">
                <a:latin typeface="+mn-lt"/>
                <a:cs typeface="Arial" charset="0"/>
              </a:rPr>
              <a:t>maambukizi</a:t>
            </a:r>
            <a:r>
              <a:rPr lang="en-US" i="1" dirty="0">
                <a:latin typeface="+mn-lt"/>
                <a:cs typeface="Arial" charset="0"/>
              </a:rPr>
              <a:t> </a:t>
            </a:r>
            <a:r>
              <a:rPr lang="en-US" i="1" dirty="0" err="1">
                <a:latin typeface="+mn-lt"/>
                <a:cs typeface="Arial" charset="0"/>
              </a:rPr>
              <a:t>ya</a:t>
            </a:r>
            <a:r>
              <a:rPr lang="en-US" i="1" dirty="0">
                <a:latin typeface="+mn-lt"/>
                <a:cs typeface="Arial" charset="0"/>
              </a:rPr>
              <a:t> VVU </a:t>
            </a:r>
            <a:r>
              <a:rPr lang="en-US" i="1" dirty="0" err="1">
                <a:latin typeface="+mn-lt"/>
                <a:cs typeface="Arial" charset="0"/>
              </a:rPr>
              <a:t>kwa</a:t>
            </a:r>
            <a:r>
              <a:rPr lang="en-US" i="1" dirty="0">
                <a:latin typeface="+mn-lt"/>
                <a:cs typeface="Arial" charset="0"/>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 y="0"/>
            <a:ext cx="9150350" cy="1143000"/>
          </a:xfrm>
        </p:spPr>
        <p:txBody>
          <a:bodyPr rtlCol="0">
            <a:normAutofit fontScale="90000"/>
          </a:bodyPr>
          <a:lstStyle/>
          <a:p>
            <a:pPr eaLnBrk="1" fontAlgn="auto" hangingPunct="1">
              <a:spcAft>
                <a:spcPts val="0"/>
              </a:spcAft>
              <a:defRPr/>
            </a:pPr>
            <a:r>
              <a:rPr lang="en-US" dirty="0" err="1" smtClean="0"/>
              <a:t>Ufahamu</a:t>
            </a:r>
            <a:r>
              <a:rPr lang="en-US" dirty="0" smtClean="0"/>
              <a:t> </a:t>
            </a:r>
            <a:r>
              <a:rPr lang="en-US" dirty="0" err="1" smtClean="0"/>
              <a:t>wa</a:t>
            </a:r>
            <a:r>
              <a:rPr lang="en-US" dirty="0" smtClean="0"/>
              <a:t> </a:t>
            </a:r>
            <a:r>
              <a:rPr lang="en-US" dirty="0" err="1" smtClean="0"/>
              <a:t>Njia</a:t>
            </a:r>
            <a:r>
              <a:rPr lang="en-US" dirty="0" smtClean="0"/>
              <a:t> </a:t>
            </a:r>
            <a:r>
              <a:rPr lang="en-US" dirty="0" err="1" smtClean="0"/>
              <a:t>za</a:t>
            </a:r>
            <a:r>
              <a:rPr lang="en-US" dirty="0" smtClean="0"/>
              <a:t> </a:t>
            </a:r>
            <a:r>
              <a:rPr lang="en-US" dirty="0" err="1" smtClean="0"/>
              <a:t>Kudhibiti</a:t>
            </a:r>
            <a:r>
              <a:rPr lang="en-US" dirty="0" smtClean="0"/>
              <a:t> VVU </a:t>
            </a:r>
            <a:r>
              <a:rPr lang="en-US" dirty="0" err="1" smtClean="0"/>
              <a:t>kwa</a:t>
            </a:r>
            <a:r>
              <a:rPr lang="en-US" dirty="0" smtClean="0"/>
              <a:t> </a:t>
            </a:r>
            <a:r>
              <a:rPr lang="en-US" dirty="0" err="1" smtClean="0"/>
              <a:t>Viwango</a:t>
            </a:r>
            <a:r>
              <a:rPr lang="en-US" dirty="0" smtClean="0"/>
              <a:t> </a:t>
            </a:r>
            <a:r>
              <a:rPr lang="en-US" dirty="0" err="1" smtClean="0"/>
              <a:t>vya</a:t>
            </a:r>
            <a:r>
              <a:rPr lang="en-US" dirty="0" smtClean="0"/>
              <a:t> </a:t>
            </a:r>
            <a:r>
              <a:rPr lang="en-US" dirty="0" err="1" smtClean="0"/>
              <a:t>Elimu</a:t>
            </a:r>
            <a:endParaRPr lang="en-US" dirty="0"/>
          </a:p>
        </p:txBody>
      </p:sp>
      <p:graphicFrame>
        <p:nvGraphicFramePr>
          <p:cNvPr id="20483" name="Content Placeholder 4"/>
          <p:cNvGraphicFramePr>
            <a:graphicFrameLocks noGrp="1"/>
          </p:cNvGraphicFramePr>
          <p:nvPr>
            <p:ph idx="1"/>
          </p:nvPr>
        </p:nvGraphicFramePr>
        <p:xfrm>
          <a:off x="406400" y="1824038"/>
          <a:ext cx="8331200" cy="5084762"/>
        </p:xfrm>
        <a:graphic>
          <a:graphicData uri="http://schemas.openxmlformats.org/presentationml/2006/ole">
            <mc:AlternateContent xmlns:mc="http://schemas.openxmlformats.org/markup-compatibility/2006">
              <mc:Choice xmlns:v="urn:schemas-microsoft-com:vml" Requires="v">
                <p:oleObj spid="_x0000_s20485" r:id="rId4" imgW="8327858" imgH="5084505" progId="Excel.Chart.8">
                  <p:embed/>
                </p:oleObj>
              </mc:Choice>
              <mc:Fallback>
                <p:oleObj r:id="rId4" imgW="8327858" imgH="508450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24038"/>
                        <a:ext cx="83312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6350" y="1092200"/>
            <a:ext cx="915035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wanaofahamu</a:t>
            </a:r>
            <a:r>
              <a:rPr lang="en-US" i="1" dirty="0">
                <a:latin typeface="+mn-lt"/>
                <a:cs typeface="Arial" charset="0"/>
              </a:rPr>
              <a:t> </a:t>
            </a:r>
            <a:r>
              <a:rPr lang="en-US" i="1" dirty="0" err="1">
                <a:latin typeface="+mn-lt"/>
                <a:cs typeface="Arial" charset="0"/>
              </a:rPr>
              <a:t>kwamba</a:t>
            </a:r>
            <a:r>
              <a:rPr lang="en-US" i="1" dirty="0">
                <a:latin typeface="+mn-lt"/>
                <a:cs typeface="Arial" charset="0"/>
              </a:rPr>
              <a:t> </a:t>
            </a:r>
            <a:r>
              <a:rPr lang="en-US" i="1" dirty="0" err="1">
                <a:latin typeface="+mn-lt"/>
                <a:cs typeface="Arial" charset="0"/>
              </a:rPr>
              <a:t>inawezekana</a:t>
            </a:r>
            <a:r>
              <a:rPr lang="en-US" i="1" dirty="0">
                <a:latin typeface="+mn-lt"/>
                <a:cs typeface="Arial" charset="0"/>
              </a:rPr>
              <a:t> </a:t>
            </a:r>
            <a:r>
              <a:rPr lang="en-US" i="1" dirty="0" err="1">
                <a:latin typeface="+mn-lt"/>
                <a:cs typeface="Arial" charset="0"/>
              </a:rPr>
              <a:t>kudhibiti</a:t>
            </a:r>
            <a:r>
              <a:rPr lang="en-US" i="1" dirty="0">
                <a:latin typeface="+mn-lt"/>
                <a:cs typeface="Arial" charset="0"/>
              </a:rPr>
              <a:t> VVU </a:t>
            </a:r>
            <a:r>
              <a:rPr lang="en-US" i="1" dirty="0" err="1">
                <a:latin typeface="+mn-lt"/>
                <a:cs typeface="Arial" charset="0"/>
              </a:rPr>
              <a:t>kwa</a:t>
            </a:r>
            <a:r>
              <a:rPr lang="en-US" i="1" dirty="0">
                <a:latin typeface="+mn-lt"/>
                <a:cs typeface="Arial" charset="0"/>
              </a:rPr>
              <a:t> </a:t>
            </a:r>
            <a:r>
              <a:rPr lang="en-US" i="1" dirty="0" err="1">
                <a:latin typeface="+mn-lt"/>
                <a:cs typeface="Arial" charset="0"/>
              </a:rPr>
              <a:t>kutumia</a:t>
            </a:r>
            <a:r>
              <a:rPr lang="en-US" i="1" dirty="0">
                <a:latin typeface="+mn-lt"/>
                <a:cs typeface="Arial" charset="0"/>
              </a:rPr>
              <a:t> </a:t>
            </a:r>
            <a:r>
              <a:rPr lang="en-US" i="1" dirty="0" err="1">
                <a:latin typeface="+mn-lt"/>
                <a:cs typeface="Arial" charset="0"/>
              </a:rPr>
              <a:t>kondom</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kuwa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mwenzi</a:t>
            </a:r>
            <a:r>
              <a:rPr lang="en-US" i="1" dirty="0">
                <a:latin typeface="+mn-lt"/>
                <a:cs typeface="Arial" charset="0"/>
              </a:rPr>
              <a:t> </a:t>
            </a:r>
            <a:r>
              <a:rPr lang="en-US" i="1" dirty="0" err="1">
                <a:latin typeface="+mn-lt"/>
                <a:cs typeface="Arial" charset="0"/>
              </a:rPr>
              <a:t>mmoja</a:t>
            </a:r>
            <a:r>
              <a:rPr lang="en-US" i="1" dirty="0">
                <a:latin typeface="+mn-lt"/>
                <a:cs typeface="Arial" charset="0"/>
              </a:rPr>
              <a:t> </a:t>
            </a:r>
            <a:r>
              <a:rPr lang="en-US" i="1" dirty="0" err="1">
                <a:latin typeface="+mn-lt"/>
                <a:cs typeface="Arial" charset="0"/>
              </a:rPr>
              <a:t>tu</a:t>
            </a:r>
            <a:r>
              <a:rPr lang="en-US" i="1" dirty="0">
                <a:latin typeface="+mn-lt"/>
                <a:cs typeface="Arial" charset="0"/>
              </a:rPr>
              <a:t> </a:t>
            </a:r>
            <a:r>
              <a:rPr lang="en-US" i="1" dirty="0" err="1">
                <a:latin typeface="+mn-lt"/>
                <a:cs typeface="Arial" charset="0"/>
              </a:rPr>
              <a:t>asiyekuwa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maambukizi</a:t>
            </a:r>
            <a:endParaRPr lang="en-US" i="1" dirty="0">
              <a:latin typeface="+mn-lt"/>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a:xfrm>
            <a:off x="457200" y="0"/>
            <a:ext cx="8229600" cy="990600"/>
          </a:xfrm>
        </p:spPr>
        <p:txBody>
          <a:bodyPr/>
          <a:lstStyle/>
          <a:p>
            <a:pPr eaLnBrk="1" hangingPunct="1"/>
            <a:r>
              <a:rPr lang="en-US" smtClean="0"/>
              <a:t>Imani Kuhusiana na VVU/UKIMWI</a:t>
            </a:r>
          </a:p>
        </p:txBody>
      </p:sp>
      <p:graphicFrame>
        <p:nvGraphicFramePr>
          <p:cNvPr id="21507" name="Content Placeholder 8"/>
          <p:cNvGraphicFramePr>
            <a:graphicFrameLocks noGrp="1"/>
          </p:cNvGraphicFramePr>
          <p:nvPr>
            <p:ph sz="half" idx="1"/>
          </p:nvPr>
        </p:nvGraphicFramePr>
        <p:xfrm>
          <a:off x="330200" y="1168400"/>
          <a:ext cx="8559800" cy="5054600"/>
        </p:xfrm>
        <a:graphic>
          <a:graphicData uri="http://schemas.openxmlformats.org/presentationml/2006/ole">
            <mc:AlternateContent xmlns:mc="http://schemas.openxmlformats.org/markup-compatibility/2006">
              <mc:Choice xmlns:v="urn:schemas-microsoft-com:vml" Requires="v">
                <p:oleObj spid="_x0000_s21510" r:id="rId4" imgW="8559526" imgH="5054022" progId="Excel.Chart.8">
                  <p:embed/>
                </p:oleObj>
              </mc:Choice>
              <mc:Fallback>
                <p:oleObj r:id="rId4" imgW="8559526" imgH="5054022"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168400"/>
                        <a:ext cx="85598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0" y="914400"/>
            <a:ext cx="5791200" cy="646113"/>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wanaosema</a:t>
            </a:r>
            <a:r>
              <a:rPr lang="en-US" i="1" dirty="0">
                <a:latin typeface="+mn-lt"/>
                <a:cs typeface="Arial" charset="0"/>
              </a:rPr>
              <a:t> </a:t>
            </a:r>
            <a:r>
              <a:rPr lang="en-US" i="1" dirty="0" err="1">
                <a:latin typeface="+mn-lt"/>
                <a:cs typeface="Arial" charset="0"/>
              </a:rPr>
              <a:t>kwamba</a:t>
            </a:r>
            <a:r>
              <a:rPr lang="en-US" i="1" dirty="0">
                <a:latin typeface="+mn-lt"/>
                <a:cs typeface="Arial" charset="0"/>
              </a:rPr>
              <a:t>:</a:t>
            </a:r>
          </a:p>
        </p:txBody>
      </p:sp>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cs typeface="Arial" charset="0"/>
              </a:rPr>
              <a:t>*</a:t>
            </a:r>
            <a:r>
              <a:rPr lang="en-US" sz="1400" dirty="0" err="1">
                <a:latin typeface="+mn-lt"/>
                <a:cs typeface="Arial" charset="0"/>
              </a:rPr>
              <a:t>Ufahamu</a:t>
            </a:r>
            <a:r>
              <a:rPr lang="en-US" sz="1400" dirty="0">
                <a:latin typeface="+mn-lt"/>
                <a:cs typeface="Arial" charset="0"/>
              </a:rPr>
              <a:t> </a:t>
            </a:r>
            <a:r>
              <a:rPr lang="en-US" sz="1400" dirty="0" err="1">
                <a:latin typeface="+mn-lt"/>
                <a:cs typeface="Arial" charset="0"/>
              </a:rPr>
              <a:t>wa</a:t>
            </a:r>
            <a:r>
              <a:rPr lang="en-US" sz="1400" dirty="0">
                <a:latin typeface="+mn-lt"/>
                <a:cs typeface="Arial" charset="0"/>
              </a:rPr>
              <a:t> kina </a:t>
            </a:r>
            <a:r>
              <a:rPr lang="en-US" sz="1400" dirty="0" err="1">
                <a:latin typeface="+mn-lt"/>
                <a:cs typeface="Arial" charset="0"/>
              </a:rPr>
              <a:t>maana</a:t>
            </a:r>
            <a:r>
              <a:rPr lang="en-US" sz="1400" dirty="0">
                <a:latin typeface="+mn-lt"/>
                <a:cs typeface="Arial" charset="0"/>
              </a:rPr>
              <a:t> </a:t>
            </a:r>
            <a:r>
              <a:rPr lang="en-US" sz="1400" dirty="0" err="1">
                <a:latin typeface="+mn-lt"/>
                <a:cs typeface="Arial" charset="0"/>
              </a:rPr>
              <a:t>yake</a:t>
            </a:r>
            <a:r>
              <a:rPr lang="en-US" sz="1400" dirty="0">
                <a:latin typeface="+mn-lt"/>
                <a:cs typeface="Arial" charset="0"/>
              </a:rPr>
              <a:t> </a:t>
            </a:r>
            <a:r>
              <a:rPr lang="en-US" sz="1400" dirty="0" err="1">
                <a:latin typeface="+mn-lt"/>
                <a:cs typeface="Arial" charset="0"/>
              </a:rPr>
              <a:t>ni</a:t>
            </a:r>
            <a:r>
              <a:rPr lang="en-US" sz="1400" dirty="0">
                <a:latin typeface="+mn-lt"/>
                <a:cs typeface="Arial" charset="0"/>
              </a:rPr>
              <a:t> </a:t>
            </a:r>
            <a:r>
              <a:rPr lang="en-US" sz="1400" dirty="0" err="1">
                <a:latin typeface="+mn-lt"/>
                <a:cs typeface="Arial" charset="0"/>
              </a:rPr>
              <a:t>kujua</a:t>
            </a:r>
            <a:r>
              <a:rPr lang="en-US" sz="1400" dirty="0">
                <a:latin typeface="+mn-lt"/>
                <a:cs typeface="Arial" charset="0"/>
              </a:rPr>
              <a:t> </a:t>
            </a:r>
            <a:r>
              <a:rPr lang="en-US" sz="1400" dirty="0" err="1">
                <a:latin typeface="+mn-lt"/>
                <a:cs typeface="Arial" charset="0"/>
              </a:rPr>
              <a:t>kwamba</a:t>
            </a:r>
            <a:r>
              <a:rPr lang="en-US" sz="1400" dirty="0">
                <a:latin typeface="+mn-lt"/>
                <a:cs typeface="Arial" charset="0"/>
              </a:rPr>
              <a:t> </a:t>
            </a:r>
            <a:r>
              <a:rPr lang="en-US" sz="1400" dirty="0" err="1">
                <a:latin typeface="+mn-lt"/>
                <a:cs typeface="Arial" charset="0"/>
              </a:rPr>
              <a:t>hatari</a:t>
            </a:r>
            <a:r>
              <a:rPr lang="en-US" sz="1400" dirty="0">
                <a:latin typeface="+mn-lt"/>
                <a:cs typeface="Arial" charset="0"/>
              </a:rPr>
              <a:t> </a:t>
            </a:r>
            <a:r>
              <a:rPr lang="en-US" sz="1400" dirty="0" err="1">
                <a:latin typeface="+mn-lt"/>
                <a:cs typeface="Arial" charset="0"/>
              </a:rPr>
              <a:t>ya</a:t>
            </a:r>
            <a:r>
              <a:rPr lang="en-US" sz="1400" dirty="0">
                <a:latin typeface="+mn-lt"/>
                <a:cs typeface="Arial" charset="0"/>
              </a:rPr>
              <a:t> </a:t>
            </a:r>
            <a:r>
              <a:rPr lang="en-US" sz="1400" dirty="0" err="1">
                <a:latin typeface="+mn-lt"/>
                <a:cs typeface="Arial" charset="0"/>
              </a:rPr>
              <a:t>kuambukizwa</a:t>
            </a:r>
            <a:r>
              <a:rPr lang="en-US" sz="1400" dirty="0">
                <a:latin typeface="+mn-lt"/>
                <a:cs typeface="Arial" charset="0"/>
              </a:rPr>
              <a:t> VVU </a:t>
            </a:r>
            <a:r>
              <a:rPr lang="en-US" sz="1400" dirty="0" err="1">
                <a:latin typeface="+mn-lt"/>
                <a:cs typeface="Arial" charset="0"/>
              </a:rPr>
              <a:t>inaweza</a:t>
            </a:r>
            <a:r>
              <a:rPr lang="en-US" sz="1400" dirty="0">
                <a:latin typeface="+mn-lt"/>
                <a:cs typeface="Arial" charset="0"/>
              </a:rPr>
              <a:t> </a:t>
            </a:r>
            <a:r>
              <a:rPr lang="en-US" sz="1400" dirty="0" err="1">
                <a:latin typeface="+mn-lt"/>
                <a:cs typeface="Arial" charset="0"/>
              </a:rPr>
              <a:t>kupungua</a:t>
            </a:r>
            <a:r>
              <a:rPr lang="en-US" sz="1400" dirty="0">
                <a:latin typeface="+mn-lt"/>
                <a:cs typeface="Arial" charset="0"/>
              </a:rPr>
              <a:t> </a:t>
            </a:r>
            <a:r>
              <a:rPr lang="en-US" sz="1400" dirty="0" err="1">
                <a:latin typeface="+mn-lt"/>
                <a:cs typeface="Arial" charset="0"/>
              </a:rPr>
              <a:t>kwa</a:t>
            </a:r>
            <a:r>
              <a:rPr lang="en-US" sz="1400" dirty="0">
                <a:latin typeface="+mn-lt"/>
                <a:cs typeface="Arial" charset="0"/>
              </a:rPr>
              <a:t> </a:t>
            </a:r>
            <a:r>
              <a:rPr lang="en-US" sz="1400" dirty="0" err="1">
                <a:latin typeface="+mn-lt"/>
                <a:cs typeface="Arial" charset="0"/>
              </a:rPr>
              <a:t>kutumia</a:t>
            </a:r>
            <a:r>
              <a:rPr lang="en-US" sz="1400" dirty="0">
                <a:latin typeface="+mn-lt"/>
                <a:cs typeface="Arial" charset="0"/>
              </a:rPr>
              <a:t> </a:t>
            </a:r>
            <a:r>
              <a:rPr lang="en-US" sz="1400" dirty="0" err="1">
                <a:latin typeface="+mn-lt"/>
                <a:cs typeface="Arial" charset="0"/>
              </a:rPr>
              <a:t>kondom</a:t>
            </a:r>
            <a:r>
              <a:rPr lang="en-US" sz="1400" dirty="0">
                <a:latin typeface="+mn-lt"/>
                <a:cs typeface="Arial" charset="0"/>
              </a:rPr>
              <a:t>, </a:t>
            </a:r>
            <a:r>
              <a:rPr lang="en-US" sz="1400" dirty="0" err="1">
                <a:latin typeface="+mn-lt"/>
                <a:cs typeface="Arial" charset="0"/>
              </a:rPr>
              <a:t>kuwa</a:t>
            </a:r>
            <a:r>
              <a:rPr lang="en-US" sz="1400" dirty="0">
                <a:latin typeface="+mn-lt"/>
                <a:cs typeface="Arial" charset="0"/>
              </a:rPr>
              <a:t> </a:t>
            </a:r>
            <a:r>
              <a:rPr lang="en-US" sz="1400" dirty="0" err="1">
                <a:latin typeface="+mn-lt"/>
                <a:cs typeface="Arial" charset="0"/>
              </a:rPr>
              <a:t>na</a:t>
            </a:r>
            <a:r>
              <a:rPr lang="en-US" sz="1400" dirty="0">
                <a:latin typeface="+mn-lt"/>
                <a:cs typeface="Arial" charset="0"/>
              </a:rPr>
              <a:t> </a:t>
            </a:r>
            <a:r>
              <a:rPr lang="en-US" sz="1400" dirty="0" err="1">
                <a:latin typeface="+mn-lt"/>
                <a:cs typeface="Arial" charset="0"/>
              </a:rPr>
              <a:t>mwenzi</a:t>
            </a:r>
            <a:r>
              <a:rPr lang="en-US" sz="1400" dirty="0">
                <a:latin typeface="+mn-lt"/>
                <a:cs typeface="Arial" charset="0"/>
              </a:rPr>
              <a:t> </a:t>
            </a:r>
            <a:r>
              <a:rPr lang="en-US" sz="1400" dirty="0" err="1">
                <a:latin typeface="+mn-lt"/>
                <a:cs typeface="Arial" charset="0"/>
              </a:rPr>
              <a:t>mmoja</a:t>
            </a:r>
            <a:r>
              <a:rPr lang="en-US" sz="1400" dirty="0">
                <a:latin typeface="+mn-lt"/>
                <a:cs typeface="Arial" charset="0"/>
              </a:rPr>
              <a:t> </a:t>
            </a:r>
            <a:r>
              <a:rPr lang="en-US" sz="1400" dirty="0" err="1">
                <a:latin typeface="+mn-lt"/>
                <a:cs typeface="Arial" charset="0"/>
              </a:rPr>
              <a:t>tu</a:t>
            </a:r>
            <a:r>
              <a:rPr lang="en-US" sz="1400" dirty="0">
                <a:latin typeface="+mn-lt"/>
                <a:cs typeface="Arial" charset="0"/>
              </a:rPr>
              <a:t> </a:t>
            </a:r>
            <a:r>
              <a:rPr lang="en-US" sz="1400" dirty="0" err="1">
                <a:latin typeface="+mn-lt"/>
                <a:cs typeface="Arial" charset="0"/>
              </a:rPr>
              <a:t>asiye</a:t>
            </a:r>
            <a:r>
              <a:rPr lang="en-US" sz="1400" dirty="0">
                <a:latin typeface="+mn-lt"/>
                <a:cs typeface="Arial" charset="0"/>
              </a:rPr>
              <a:t> </a:t>
            </a:r>
            <a:r>
              <a:rPr lang="en-US" sz="1400" dirty="0" err="1">
                <a:latin typeface="+mn-lt"/>
                <a:cs typeface="Arial" charset="0"/>
              </a:rPr>
              <a:t>na</a:t>
            </a:r>
            <a:r>
              <a:rPr lang="en-US" sz="1400" dirty="0">
                <a:latin typeface="+mn-lt"/>
                <a:cs typeface="Arial" charset="0"/>
              </a:rPr>
              <a:t> </a:t>
            </a:r>
            <a:r>
              <a:rPr lang="en-US" sz="1400" dirty="0" err="1">
                <a:latin typeface="+mn-lt"/>
                <a:cs typeface="Arial" charset="0"/>
              </a:rPr>
              <a:t>maambukizi</a:t>
            </a:r>
            <a:r>
              <a:rPr lang="en-US" sz="1400" dirty="0">
                <a:latin typeface="+mn-lt"/>
                <a:cs typeface="Arial" charset="0"/>
              </a:rPr>
              <a:t> </a:t>
            </a:r>
            <a:r>
              <a:rPr lang="en-US" sz="1400" dirty="0" err="1">
                <a:latin typeface="+mn-lt"/>
                <a:cs typeface="Arial" charset="0"/>
              </a:rPr>
              <a:t>na</a:t>
            </a:r>
            <a:r>
              <a:rPr lang="en-US" sz="1400" dirty="0">
                <a:latin typeface="+mn-lt"/>
                <a:cs typeface="Arial" charset="0"/>
              </a:rPr>
              <a:t> </a:t>
            </a:r>
            <a:r>
              <a:rPr lang="en-US" sz="1400" dirty="0" err="1">
                <a:latin typeface="+mn-lt"/>
                <a:cs typeface="Arial" charset="0"/>
              </a:rPr>
              <a:t>kufahamu</a:t>
            </a:r>
            <a:r>
              <a:rPr lang="en-US" sz="1400" dirty="0">
                <a:latin typeface="+mn-lt"/>
                <a:cs typeface="Arial" charset="0"/>
              </a:rPr>
              <a:t> </a:t>
            </a:r>
            <a:r>
              <a:rPr lang="en-US" sz="1400" dirty="0" err="1">
                <a:latin typeface="+mn-lt"/>
                <a:cs typeface="Arial" charset="0"/>
              </a:rPr>
              <a:t>kwamba</a:t>
            </a:r>
            <a:r>
              <a:rPr lang="en-US" sz="1400" dirty="0">
                <a:latin typeface="+mn-lt"/>
                <a:cs typeface="Arial" charset="0"/>
              </a:rPr>
              <a:t> </a:t>
            </a:r>
            <a:r>
              <a:rPr lang="en-US" sz="1400" dirty="0" err="1">
                <a:latin typeface="+mn-lt"/>
                <a:cs typeface="Arial" charset="0"/>
              </a:rPr>
              <a:t>mtu</a:t>
            </a:r>
            <a:r>
              <a:rPr lang="en-US" sz="1400" dirty="0">
                <a:latin typeface="+mn-lt"/>
                <a:cs typeface="Arial" charset="0"/>
              </a:rPr>
              <a:t> </a:t>
            </a:r>
            <a:r>
              <a:rPr lang="en-US" sz="1400" dirty="0" err="1">
                <a:latin typeface="+mn-lt"/>
                <a:cs typeface="Arial" charset="0"/>
              </a:rPr>
              <a:t>anayeonekana</a:t>
            </a:r>
            <a:r>
              <a:rPr lang="en-US" sz="1400" dirty="0">
                <a:latin typeface="+mn-lt"/>
                <a:cs typeface="Arial" charset="0"/>
              </a:rPr>
              <a:t> </a:t>
            </a:r>
            <a:r>
              <a:rPr lang="en-US" sz="1400" dirty="0" err="1">
                <a:latin typeface="+mn-lt"/>
                <a:cs typeface="Arial" charset="0"/>
              </a:rPr>
              <a:t>mwenye</a:t>
            </a:r>
            <a:r>
              <a:rPr lang="en-US" sz="1400" dirty="0">
                <a:latin typeface="+mn-lt"/>
                <a:cs typeface="Arial" charset="0"/>
              </a:rPr>
              <a:t> </a:t>
            </a:r>
            <a:r>
              <a:rPr lang="en-US" sz="1400" dirty="0" err="1">
                <a:latin typeface="+mn-lt"/>
                <a:cs typeface="Arial" charset="0"/>
              </a:rPr>
              <a:t>afya</a:t>
            </a:r>
            <a:r>
              <a:rPr lang="en-US" sz="1400" dirty="0">
                <a:latin typeface="+mn-lt"/>
                <a:cs typeface="Arial" charset="0"/>
              </a:rPr>
              <a:t> </a:t>
            </a:r>
            <a:r>
              <a:rPr lang="en-US" sz="1400" dirty="0" err="1">
                <a:latin typeface="+mn-lt"/>
                <a:cs typeface="Arial" charset="0"/>
              </a:rPr>
              <a:t>anaweza</a:t>
            </a:r>
            <a:r>
              <a:rPr lang="en-US" sz="1400" dirty="0">
                <a:latin typeface="+mn-lt"/>
                <a:cs typeface="Arial" charset="0"/>
              </a:rPr>
              <a:t> </a:t>
            </a:r>
            <a:r>
              <a:rPr lang="en-US" sz="1400" dirty="0" err="1">
                <a:latin typeface="+mn-lt"/>
                <a:cs typeface="Arial" charset="0"/>
              </a:rPr>
              <a:t>kuwa</a:t>
            </a:r>
            <a:r>
              <a:rPr lang="en-US" sz="1400" dirty="0">
                <a:latin typeface="+mn-lt"/>
                <a:cs typeface="Arial" charset="0"/>
              </a:rPr>
              <a:t> </a:t>
            </a:r>
            <a:r>
              <a:rPr lang="en-US" sz="1400" dirty="0" err="1">
                <a:latin typeface="+mn-lt"/>
                <a:cs typeface="Arial" charset="0"/>
              </a:rPr>
              <a:t>na</a:t>
            </a:r>
            <a:r>
              <a:rPr lang="en-US" sz="1400" dirty="0">
                <a:latin typeface="+mn-lt"/>
                <a:cs typeface="Arial" charset="0"/>
              </a:rPr>
              <a:t> </a:t>
            </a:r>
            <a:r>
              <a:rPr lang="en-US" sz="1400" dirty="0" err="1">
                <a:latin typeface="+mn-lt"/>
                <a:cs typeface="Arial" charset="0"/>
              </a:rPr>
              <a:t>maambukizi</a:t>
            </a:r>
            <a:r>
              <a:rPr lang="en-US" sz="1400" dirty="0">
                <a:latin typeface="+mn-lt"/>
                <a:cs typeface="Arial" charset="0"/>
              </a:rPr>
              <a:t> </a:t>
            </a:r>
            <a:r>
              <a:rPr lang="en-US" sz="1400" dirty="0" err="1">
                <a:latin typeface="+mn-lt"/>
                <a:cs typeface="Arial" charset="0"/>
              </a:rPr>
              <a:t>ya</a:t>
            </a:r>
            <a:r>
              <a:rPr lang="en-US" sz="1400" dirty="0">
                <a:latin typeface="+mn-lt"/>
                <a:cs typeface="Arial" charset="0"/>
              </a:rPr>
              <a:t> VVU,  </a:t>
            </a:r>
            <a:r>
              <a:rPr lang="en-US" sz="1400" dirty="0" err="1">
                <a:latin typeface="+mn-lt"/>
                <a:cs typeface="Arial" charset="0"/>
              </a:rPr>
              <a:t>na</a:t>
            </a:r>
            <a:r>
              <a:rPr lang="en-US" sz="1400" dirty="0">
                <a:latin typeface="+mn-lt"/>
                <a:cs typeface="Arial" charset="0"/>
              </a:rPr>
              <a:t> </a:t>
            </a:r>
            <a:r>
              <a:rPr lang="en-US" sz="1400" dirty="0" err="1">
                <a:latin typeface="+mn-lt"/>
                <a:cs typeface="Arial" charset="0"/>
              </a:rPr>
              <a:t>kutokukubaliana</a:t>
            </a:r>
            <a:r>
              <a:rPr lang="en-US" sz="1400" dirty="0">
                <a:latin typeface="+mn-lt"/>
                <a:cs typeface="Arial" charset="0"/>
              </a:rPr>
              <a:t> </a:t>
            </a:r>
            <a:r>
              <a:rPr lang="en-US" sz="1400" dirty="0" err="1">
                <a:latin typeface="+mn-lt"/>
                <a:cs typeface="Arial" charset="0"/>
              </a:rPr>
              <a:t>na</a:t>
            </a:r>
            <a:r>
              <a:rPr lang="en-US" sz="1400" dirty="0">
                <a:latin typeface="+mn-lt"/>
                <a:cs typeface="Arial" charset="0"/>
              </a:rPr>
              <a:t> </a:t>
            </a:r>
            <a:r>
              <a:rPr lang="en-US" sz="1400" dirty="0" err="1">
                <a:latin typeface="+mn-lt"/>
                <a:cs typeface="Arial" charset="0"/>
              </a:rPr>
              <a:t>imani</a:t>
            </a:r>
            <a:r>
              <a:rPr lang="en-US" sz="1400" dirty="0">
                <a:latin typeface="+mn-lt"/>
                <a:cs typeface="Arial" charset="0"/>
              </a:rPr>
              <a:t> </a:t>
            </a:r>
            <a:r>
              <a:rPr lang="en-US" sz="1400" dirty="0" err="1">
                <a:latin typeface="+mn-lt"/>
                <a:cs typeface="Arial" charset="0"/>
              </a:rPr>
              <a:t>mbili</a:t>
            </a:r>
            <a:r>
              <a:rPr lang="en-US" sz="1400" dirty="0">
                <a:latin typeface="+mn-lt"/>
                <a:cs typeface="Arial" charset="0"/>
              </a:rPr>
              <a:t> </a:t>
            </a:r>
            <a:r>
              <a:rPr lang="en-US" sz="1400" dirty="0" err="1">
                <a:latin typeface="+mn-lt"/>
                <a:cs typeface="Arial" charset="0"/>
              </a:rPr>
              <a:t>potofu</a:t>
            </a:r>
            <a:r>
              <a:rPr lang="en-US" sz="1400" dirty="0">
                <a:latin typeface="+mn-lt"/>
                <a:cs typeface="Arial" charset="0"/>
              </a:rPr>
              <a:t> </a:t>
            </a:r>
            <a:r>
              <a:rPr lang="en-US" sz="1400" dirty="0" err="1">
                <a:latin typeface="+mn-lt"/>
                <a:cs typeface="Arial" charset="0"/>
              </a:rPr>
              <a:t>zilizoenea</a:t>
            </a:r>
            <a:r>
              <a:rPr lang="en-US" sz="1400" dirty="0">
                <a:latin typeface="+mn-lt"/>
                <a:cs typeface="Arial" charset="0"/>
              </a:rPr>
              <a:t> </a:t>
            </a:r>
            <a:r>
              <a:rPr lang="en-US" sz="1400" dirty="0" err="1">
                <a:latin typeface="+mn-lt"/>
                <a:cs typeface="Arial" charset="0"/>
              </a:rPr>
              <a:t>sana</a:t>
            </a:r>
            <a:r>
              <a:rPr lang="en-US" sz="1400" dirty="0">
                <a:latin typeface="+mn-lt"/>
                <a:cs typeface="Arial" charset="0"/>
              </a:rPr>
              <a:t> </a:t>
            </a:r>
            <a:r>
              <a:rPr lang="en-US" sz="1400" dirty="0" err="1">
                <a:latin typeface="+mn-lt"/>
                <a:cs typeface="Arial" charset="0"/>
              </a:rPr>
              <a:t>kuhusu</a:t>
            </a:r>
            <a:r>
              <a:rPr lang="en-US" sz="1400" dirty="0">
                <a:latin typeface="+mn-lt"/>
                <a:cs typeface="Arial" charset="0"/>
              </a:rPr>
              <a:t> VVU.</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762000" y="3175"/>
            <a:ext cx="7696200" cy="1143000"/>
          </a:xfrm>
        </p:spPr>
        <p:txBody>
          <a:bodyPr/>
          <a:lstStyle/>
          <a:p>
            <a:pPr eaLnBrk="1" hangingPunct="1"/>
            <a:r>
              <a:rPr lang="en-US" smtClean="0"/>
              <a:t>Mwenendo wa Ufahamu wa Kina Kuhusu VVU</a:t>
            </a:r>
          </a:p>
        </p:txBody>
      </p:sp>
      <p:graphicFrame>
        <p:nvGraphicFramePr>
          <p:cNvPr id="22531" name="Content Placeholder 3"/>
          <p:cNvGraphicFramePr>
            <a:graphicFrameLocks noGrp="1"/>
          </p:cNvGraphicFramePr>
          <p:nvPr>
            <p:ph idx="1"/>
          </p:nvPr>
        </p:nvGraphicFramePr>
        <p:xfrm>
          <a:off x="406400" y="1701800"/>
          <a:ext cx="8331200" cy="4452938"/>
        </p:xfrm>
        <a:graphic>
          <a:graphicData uri="http://schemas.openxmlformats.org/presentationml/2006/ole">
            <mc:AlternateContent xmlns:mc="http://schemas.openxmlformats.org/markup-compatibility/2006">
              <mc:Choice xmlns:v="urn:schemas-microsoft-com:vml" Requires="v">
                <p:oleObj spid="_x0000_s22534" r:id="rId4" imgW="8327858" imgH="4456562" progId="Excel.Chart.8">
                  <p:embed/>
                </p:oleObj>
              </mc:Choice>
              <mc:Fallback>
                <p:oleObj r:id="rId4" imgW="8327858" imgH="4456562"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01800"/>
                        <a:ext cx="83312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cs typeface="Arial" charset="0"/>
              </a:rPr>
              <a:t>*</a:t>
            </a:r>
            <a:r>
              <a:rPr lang="en-US" sz="1400" dirty="0" err="1">
                <a:cs typeface="Arial" charset="0"/>
              </a:rPr>
              <a:t>Ufahamu</a:t>
            </a:r>
            <a:r>
              <a:rPr lang="en-US" sz="1400" dirty="0">
                <a:cs typeface="Arial" charset="0"/>
              </a:rPr>
              <a:t> </a:t>
            </a:r>
            <a:r>
              <a:rPr lang="en-US" sz="1400" dirty="0" err="1">
                <a:cs typeface="Arial" charset="0"/>
              </a:rPr>
              <a:t>wa</a:t>
            </a:r>
            <a:r>
              <a:rPr lang="en-US" sz="1400" dirty="0">
                <a:cs typeface="Arial" charset="0"/>
              </a:rPr>
              <a:t> kina </a:t>
            </a:r>
            <a:r>
              <a:rPr lang="en-US" sz="1400" dirty="0" err="1">
                <a:cs typeface="Arial" charset="0"/>
              </a:rPr>
              <a:t>maana</a:t>
            </a:r>
            <a:r>
              <a:rPr lang="en-US" sz="1400" dirty="0">
                <a:cs typeface="Arial" charset="0"/>
              </a:rPr>
              <a:t> </a:t>
            </a:r>
            <a:r>
              <a:rPr lang="en-US" sz="1400" dirty="0" err="1">
                <a:cs typeface="Arial" charset="0"/>
              </a:rPr>
              <a:t>yake</a:t>
            </a:r>
            <a:r>
              <a:rPr lang="en-US" sz="1400" dirty="0">
                <a:cs typeface="Arial" charset="0"/>
              </a:rPr>
              <a:t> </a:t>
            </a:r>
            <a:r>
              <a:rPr lang="en-US" sz="1400" dirty="0" err="1">
                <a:cs typeface="Arial" charset="0"/>
              </a:rPr>
              <a:t>ni</a:t>
            </a:r>
            <a:r>
              <a:rPr lang="en-US" sz="1400" dirty="0">
                <a:cs typeface="Arial" charset="0"/>
              </a:rPr>
              <a:t> </a:t>
            </a:r>
            <a:r>
              <a:rPr lang="en-US" sz="1400" dirty="0" err="1">
                <a:cs typeface="Arial" charset="0"/>
              </a:rPr>
              <a:t>kujua</a:t>
            </a:r>
            <a:r>
              <a:rPr lang="en-US" sz="1400" dirty="0">
                <a:cs typeface="Arial" charset="0"/>
              </a:rPr>
              <a:t> </a:t>
            </a:r>
            <a:r>
              <a:rPr lang="en-US" sz="1400" dirty="0" err="1">
                <a:cs typeface="Arial" charset="0"/>
              </a:rPr>
              <a:t>kwamba</a:t>
            </a:r>
            <a:r>
              <a:rPr lang="en-US" sz="1400" dirty="0">
                <a:cs typeface="Arial" charset="0"/>
              </a:rPr>
              <a:t> </a:t>
            </a:r>
            <a:r>
              <a:rPr lang="en-US" sz="1400" dirty="0" err="1">
                <a:cs typeface="Arial" charset="0"/>
              </a:rPr>
              <a:t>hatari</a:t>
            </a:r>
            <a:r>
              <a:rPr lang="en-US" sz="1400" dirty="0">
                <a:cs typeface="Arial" charset="0"/>
              </a:rPr>
              <a:t> </a:t>
            </a:r>
            <a:r>
              <a:rPr lang="en-US" sz="1400" dirty="0" err="1">
                <a:cs typeface="Arial" charset="0"/>
              </a:rPr>
              <a:t>ya</a:t>
            </a:r>
            <a:r>
              <a:rPr lang="en-US" sz="1400" dirty="0">
                <a:cs typeface="Arial" charset="0"/>
              </a:rPr>
              <a:t> </a:t>
            </a:r>
            <a:r>
              <a:rPr lang="en-US" sz="1400" dirty="0" err="1">
                <a:cs typeface="Arial" charset="0"/>
              </a:rPr>
              <a:t>kuambukizwa</a:t>
            </a:r>
            <a:r>
              <a:rPr lang="en-US" sz="1400" dirty="0">
                <a:cs typeface="Arial" charset="0"/>
              </a:rPr>
              <a:t> VVU </a:t>
            </a:r>
            <a:r>
              <a:rPr lang="en-US" sz="1400" dirty="0" err="1">
                <a:cs typeface="Arial" charset="0"/>
              </a:rPr>
              <a:t>inaweza</a:t>
            </a:r>
            <a:r>
              <a:rPr lang="en-US" sz="1400" dirty="0">
                <a:cs typeface="Arial" charset="0"/>
              </a:rPr>
              <a:t> </a:t>
            </a:r>
            <a:r>
              <a:rPr lang="en-US" sz="1400" dirty="0" err="1">
                <a:cs typeface="Arial" charset="0"/>
              </a:rPr>
              <a:t>kupungua</a:t>
            </a:r>
            <a:r>
              <a:rPr lang="en-US" sz="1400" dirty="0">
                <a:cs typeface="Arial" charset="0"/>
              </a:rPr>
              <a:t> </a:t>
            </a:r>
            <a:r>
              <a:rPr lang="en-US" sz="1400" dirty="0" err="1">
                <a:cs typeface="Arial" charset="0"/>
              </a:rPr>
              <a:t>kwa</a:t>
            </a:r>
            <a:r>
              <a:rPr lang="en-US" sz="1400" dirty="0">
                <a:cs typeface="Arial" charset="0"/>
              </a:rPr>
              <a:t> </a:t>
            </a:r>
            <a:r>
              <a:rPr lang="en-US" sz="1400" dirty="0" err="1">
                <a:cs typeface="Arial" charset="0"/>
              </a:rPr>
              <a:t>kutumia</a:t>
            </a:r>
            <a:r>
              <a:rPr lang="en-US" sz="1400" dirty="0">
                <a:cs typeface="Arial" charset="0"/>
              </a:rPr>
              <a:t> </a:t>
            </a:r>
            <a:r>
              <a:rPr lang="en-US" sz="1400" dirty="0" err="1">
                <a:cs typeface="Arial" charset="0"/>
              </a:rPr>
              <a:t>kondom</a:t>
            </a:r>
            <a:r>
              <a:rPr lang="en-US" sz="1400" dirty="0">
                <a:cs typeface="Arial" charset="0"/>
              </a:rPr>
              <a:t>, </a:t>
            </a:r>
            <a:r>
              <a:rPr lang="en-US" sz="1400" dirty="0" err="1">
                <a:cs typeface="Arial" charset="0"/>
              </a:rPr>
              <a:t>kuwa</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mwenzi</a:t>
            </a:r>
            <a:r>
              <a:rPr lang="en-US" sz="1400" dirty="0">
                <a:cs typeface="Arial" charset="0"/>
              </a:rPr>
              <a:t> </a:t>
            </a:r>
            <a:r>
              <a:rPr lang="en-US" sz="1400" dirty="0" err="1">
                <a:cs typeface="Arial" charset="0"/>
              </a:rPr>
              <a:t>mmoja</a:t>
            </a:r>
            <a:r>
              <a:rPr lang="en-US" sz="1400" dirty="0">
                <a:cs typeface="Arial" charset="0"/>
              </a:rPr>
              <a:t> </a:t>
            </a:r>
            <a:r>
              <a:rPr lang="en-US" sz="1400" dirty="0" err="1">
                <a:cs typeface="Arial" charset="0"/>
              </a:rPr>
              <a:t>tu</a:t>
            </a:r>
            <a:r>
              <a:rPr lang="en-US" sz="1400" dirty="0">
                <a:cs typeface="Arial" charset="0"/>
              </a:rPr>
              <a:t> </a:t>
            </a:r>
            <a:r>
              <a:rPr lang="en-US" sz="1400" dirty="0" err="1">
                <a:cs typeface="Arial" charset="0"/>
              </a:rPr>
              <a:t>asiye</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maambukizi</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kufahamu</a:t>
            </a:r>
            <a:r>
              <a:rPr lang="en-US" sz="1400" dirty="0">
                <a:cs typeface="Arial" charset="0"/>
              </a:rPr>
              <a:t> </a:t>
            </a:r>
            <a:r>
              <a:rPr lang="en-US" sz="1400" dirty="0" err="1">
                <a:cs typeface="Arial" charset="0"/>
              </a:rPr>
              <a:t>kwamba</a:t>
            </a:r>
            <a:r>
              <a:rPr lang="en-US" sz="1400" dirty="0">
                <a:cs typeface="Arial" charset="0"/>
              </a:rPr>
              <a:t> </a:t>
            </a:r>
            <a:r>
              <a:rPr lang="en-US" sz="1400" dirty="0" err="1">
                <a:cs typeface="Arial" charset="0"/>
              </a:rPr>
              <a:t>mtu</a:t>
            </a:r>
            <a:r>
              <a:rPr lang="en-US" sz="1400" dirty="0">
                <a:cs typeface="Arial" charset="0"/>
              </a:rPr>
              <a:t> </a:t>
            </a:r>
            <a:r>
              <a:rPr lang="en-US" sz="1400" dirty="0" err="1">
                <a:cs typeface="Arial" charset="0"/>
              </a:rPr>
              <a:t>anayeonekana</a:t>
            </a:r>
            <a:r>
              <a:rPr lang="en-US" sz="1400" dirty="0">
                <a:cs typeface="Arial" charset="0"/>
              </a:rPr>
              <a:t> </a:t>
            </a:r>
            <a:r>
              <a:rPr lang="en-US" sz="1400" dirty="0" err="1">
                <a:cs typeface="Arial" charset="0"/>
              </a:rPr>
              <a:t>mwenye</a:t>
            </a:r>
            <a:r>
              <a:rPr lang="en-US" sz="1400" dirty="0">
                <a:cs typeface="Arial" charset="0"/>
              </a:rPr>
              <a:t> </a:t>
            </a:r>
            <a:r>
              <a:rPr lang="en-US" sz="1400" dirty="0" err="1">
                <a:cs typeface="Arial" charset="0"/>
              </a:rPr>
              <a:t>afya</a:t>
            </a:r>
            <a:r>
              <a:rPr lang="en-US" sz="1400" dirty="0">
                <a:cs typeface="Arial" charset="0"/>
              </a:rPr>
              <a:t> </a:t>
            </a:r>
            <a:r>
              <a:rPr lang="en-US" sz="1400" dirty="0" err="1">
                <a:cs typeface="Arial" charset="0"/>
              </a:rPr>
              <a:t>anaweza</a:t>
            </a:r>
            <a:r>
              <a:rPr lang="en-US" sz="1400" dirty="0">
                <a:cs typeface="Arial" charset="0"/>
              </a:rPr>
              <a:t> </a:t>
            </a:r>
            <a:r>
              <a:rPr lang="en-US" sz="1400" dirty="0" err="1">
                <a:cs typeface="Arial" charset="0"/>
              </a:rPr>
              <a:t>kuwa</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maambukizi</a:t>
            </a:r>
            <a:r>
              <a:rPr lang="en-US" sz="1400" dirty="0">
                <a:cs typeface="Arial" charset="0"/>
              </a:rPr>
              <a:t> </a:t>
            </a:r>
            <a:r>
              <a:rPr lang="en-US" sz="1400" dirty="0" err="1">
                <a:cs typeface="Arial" charset="0"/>
              </a:rPr>
              <a:t>ya</a:t>
            </a:r>
            <a:r>
              <a:rPr lang="en-US" sz="1400" dirty="0">
                <a:cs typeface="Arial" charset="0"/>
              </a:rPr>
              <a:t> VVU,  </a:t>
            </a:r>
            <a:r>
              <a:rPr lang="en-US" sz="1400" dirty="0" err="1">
                <a:cs typeface="Arial" charset="0"/>
              </a:rPr>
              <a:t>na</a:t>
            </a:r>
            <a:r>
              <a:rPr lang="en-US" sz="1400" dirty="0">
                <a:cs typeface="Arial" charset="0"/>
              </a:rPr>
              <a:t> </a:t>
            </a:r>
            <a:r>
              <a:rPr lang="en-US" sz="1400" dirty="0" err="1">
                <a:cs typeface="Arial" charset="0"/>
              </a:rPr>
              <a:t>kutokukubaliana</a:t>
            </a:r>
            <a:r>
              <a:rPr lang="en-US" sz="1400" dirty="0">
                <a:cs typeface="Arial" charset="0"/>
              </a:rPr>
              <a:t> </a:t>
            </a:r>
            <a:r>
              <a:rPr lang="en-US" sz="1400" dirty="0" err="1">
                <a:cs typeface="Arial" charset="0"/>
              </a:rPr>
              <a:t>na</a:t>
            </a:r>
            <a:r>
              <a:rPr lang="en-US" sz="1400" dirty="0">
                <a:cs typeface="Arial" charset="0"/>
              </a:rPr>
              <a:t> </a:t>
            </a:r>
            <a:r>
              <a:rPr lang="en-US" sz="1400" dirty="0" err="1">
                <a:cs typeface="Arial" charset="0"/>
              </a:rPr>
              <a:t>imani</a:t>
            </a:r>
            <a:r>
              <a:rPr lang="en-US" sz="1400" dirty="0">
                <a:cs typeface="Arial" charset="0"/>
              </a:rPr>
              <a:t> </a:t>
            </a:r>
            <a:r>
              <a:rPr lang="en-US" sz="1400" dirty="0" err="1">
                <a:cs typeface="Arial" charset="0"/>
              </a:rPr>
              <a:t>mbili</a:t>
            </a:r>
            <a:r>
              <a:rPr lang="en-US" sz="1400" dirty="0">
                <a:cs typeface="Arial" charset="0"/>
              </a:rPr>
              <a:t> </a:t>
            </a:r>
            <a:r>
              <a:rPr lang="en-US" sz="1400" dirty="0" err="1">
                <a:cs typeface="Arial" charset="0"/>
              </a:rPr>
              <a:t>potofu</a:t>
            </a:r>
            <a:r>
              <a:rPr lang="en-US" sz="1400" dirty="0">
                <a:cs typeface="Arial" charset="0"/>
              </a:rPr>
              <a:t> </a:t>
            </a:r>
            <a:r>
              <a:rPr lang="en-US" sz="1400" dirty="0" err="1">
                <a:cs typeface="Arial" charset="0"/>
              </a:rPr>
              <a:t>zilizoenea</a:t>
            </a:r>
            <a:r>
              <a:rPr lang="en-US" sz="1400" dirty="0">
                <a:cs typeface="Arial" charset="0"/>
              </a:rPr>
              <a:t> </a:t>
            </a:r>
            <a:r>
              <a:rPr lang="en-US" sz="1400" dirty="0" err="1">
                <a:cs typeface="Arial" charset="0"/>
              </a:rPr>
              <a:t>sana</a:t>
            </a:r>
            <a:r>
              <a:rPr lang="en-US" sz="1400" dirty="0">
                <a:cs typeface="Arial" charset="0"/>
              </a:rPr>
              <a:t> </a:t>
            </a:r>
            <a:r>
              <a:rPr lang="en-US" sz="1400" dirty="0" err="1">
                <a:cs typeface="Arial" charset="0"/>
              </a:rPr>
              <a:t>kuhusu</a:t>
            </a:r>
            <a:r>
              <a:rPr lang="en-US" sz="1400" dirty="0">
                <a:cs typeface="Arial" charset="0"/>
              </a:rPr>
              <a:t> VVU.</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wenye</a:t>
            </a:r>
            <a:r>
              <a:rPr lang="en-US" i="1" dirty="0">
                <a:latin typeface="+mn-lt"/>
                <a:cs typeface="Arial" charset="0"/>
              </a:rPr>
              <a:t> </a:t>
            </a:r>
            <a:r>
              <a:rPr lang="en-US" i="1" dirty="0" err="1">
                <a:latin typeface="+mn-lt"/>
                <a:cs typeface="Arial" charset="0"/>
              </a:rPr>
              <a:t>ufahamu</a:t>
            </a:r>
            <a:r>
              <a:rPr lang="en-US" i="1" dirty="0">
                <a:latin typeface="+mn-lt"/>
                <a:cs typeface="Arial" charset="0"/>
              </a:rPr>
              <a:t>*  </a:t>
            </a:r>
            <a:r>
              <a:rPr lang="en-US" i="1" dirty="0" err="1">
                <a:latin typeface="+mn-lt"/>
                <a:cs typeface="Arial" charset="0"/>
              </a:rPr>
              <a:t>wa</a:t>
            </a:r>
            <a:r>
              <a:rPr lang="en-US" i="1" dirty="0">
                <a:latin typeface="+mn-lt"/>
                <a:cs typeface="Arial" charset="0"/>
              </a:rPr>
              <a:t> kina </a:t>
            </a:r>
            <a:r>
              <a:rPr lang="en-US" i="1" dirty="0" err="1">
                <a:latin typeface="+mn-lt"/>
                <a:cs typeface="Arial" charset="0"/>
              </a:rPr>
              <a:t>kuhusu</a:t>
            </a:r>
            <a:r>
              <a:rPr lang="en-US" i="1" dirty="0">
                <a:latin typeface="+mn-lt"/>
                <a:cs typeface="Arial" charset="0"/>
              </a:rPr>
              <a:t> VVU</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457200" y="0"/>
            <a:ext cx="8229600" cy="990600"/>
          </a:xfrm>
        </p:spPr>
        <p:txBody>
          <a:bodyPr/>
          <a:lstStyle/>
          <a:p>
            <a:pPr eaLnBrk="1" hangingPunct="1"/>
            <a:r>
              <a:rPr lang="en-US" smtClean="0"/>
              <a:t>Ufahamu Kuhusu Maambukizi ya VVU ya Mama kwa Mtoto (MTCT)</a:t>
            </a:r>
          </a:p>
        </p:txBody>
      </p:sp>
      <p:graphicFrame>
        <p:nvGraphicFramePr>
          <p:cNvPr id="23555" name="Content Placeholder 8"/>
          <p:cNvGraphicFramePr>
            <a:graphicFrameLocks noGrp="1"/>
          </p:cNvGraphicFramePr>
          <p:nvPr>
            <p:ph sz="half" idx="1"/>
          </p:nvPr>
        </p:nvGraphicFramePr>
        <p:xfrm>
          <a:off x="330200" y="1549400"/>
          <a:ext cx="8559800" cy="5054600"/>
        </p:xfrm>
        <a:graphic>
          <a:graphicData uri="http://schemas.openxmlformats.org/presentationml/2006/ole">
            <mc:AlternateContent xmlns:mc="http://schemas.openxmlformats.org/markup-compatibility/2006">
              <mc:Choice xmlns:v="urn:schemas-microsoft-com:vml" Requires="v">
                <p:oleObj spid="_x0000_s23557" r:id="rId4" imgW="8559526" imgH="5054022" progId="Excel.Chart.8">
                  <p:embed/>
                </p:oleObj>
              </mc:Choice>
              <mc:Fallback>
                <p:oleObj r:id="rId4" imgW="8559526" imgH="5054022"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549400"/>
                        <a:ext cx="85598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0" y="1154113"/>
            <a:ext cx="5791200" cy="646112"/>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wanaosema</a:t>
            </a:r>
            <a:r>
              <a:rPr lang="en-US" i="1" dirty="0">
                <a:latin typeface="+mn-lt"/>
                <a:cs typeface="Arial" charset="0"/>
              </a:rPr>
              <a:t> </a:t>
            </a:r>
            <a:r>
              <a:rPr lang="en-US" i="1" dirty="0" err="1">
                <a:latin typeface="+mn-lt"/>
                <a:cs typeface="Arial" charset="0"/>
              </a:rPr>
              <a:t>kwamba</a:t>
            </a:r>
            <a:r>
              <a:rPr lang="en-US" i="1" dirty="0">
                <a:latin typeface="+mn-lt"/>
                <a:cs typeface="Arial" charset="0"/>
              </a:rPr>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3200">
                <a:latin typeface="Calibri" pitchFamily="34" charset="0"/>
              </a:rPr>
              <a:t>Mwenendo wa Ufahamu wa Maambukizi ya VVU ya Mama kwa Mtoto</a:t>
            </a:r>
          </a:p>
        </p:txBody>
      </p:sp>
      <p:sp>
        <p:nvSpPr>
          <p:cNvPr id="6" name="TextBox 5"/>
          <p:cNvSpPr txBox="1"/>
          <p:nvPr/>
        </p:nvSpPr>
        <p:spPr>
          <a:xfrm>
            <a:off x="0" y="1319213"/>
            <a:ext cx="9144000" cy="923925"/>
          </a:xfrm>
          <a:prstGeom prst="rect">
            <a:avLst/>
          </a:prstGeom>
          <a:noFill/>
        </p:spPr>
        <p:txBody>
          <a:bodyPr>
            <a:spAutoFit/>
          </a:bodyPr>
          <a:lstStyle/>
          <a:p>
            <a:pPr>
              <a:defRPr/>
            </a:pPr>
            <a:r>
              <a:rPr lang="en-US" i="1" dirty="0" err="1">
                <a:latin typeface="+mn-lt"/>
                <a:cs typeface="Arial" charset="0"/>
              </a:rPr>
              <a:t>Asilimia</a:t>
            </a:r>
            <a:r>
              <a:rPr lang="en-US" i="1" dirty="0">
                <a:latin typeface="+mn-lt"/>
                <a:cs typeface="Arial" charset="0"/>
              </a:rPr>
              <a:t> </a:t>
            </a:r>
            <a:r>
              <a:rPr lang="en-US" i="1" dirty="0" err="1">
                <a:latin typeface="+mn-lt"/>
                <a:cs typeface="Arial" charset="0"/>
              </a:rPr>
              <a:t>ya</a:t>
            </a:r>
            <a:r>
              <a:rPr lang="en-US" i="1" dirty="0">
                <a:latin typeface="+mn-lt"/>
                <a:cs typeface="Arial" charset="0"/>
              </a:rPr>
              <a:t> </a:t>
            </a:r>
            <a:r>
              <a:rPr lang="en-US" i="1" dirty="0" err="1">
                <a:latin typeface="+mn-lt"/>
                <a:cs typeface="Arial" charset="0"/>
              </a:rPr>
              <a:t>wanawake</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wanaume</a:t>
            </a:r>
            <a:r>
              <a:rPr lang="en-US" i="1" dirty="0">
                <a:latin typeface="+mn-lt"/>
                <a:cs typeface="Arial" charset="0"/>
              </a:rPr>
              <a:t> </a:t>
            </a:r>
            <a:r>
              <a:rPr lang="en-US" i="1" dirty="0" err="1">
                <a:latin typeface="+mn-lt"/>
                <a:cs typeface="Arial" charset="0"/>
              </a:rPr>
              <a:t>miaka</a:t>
            </a:r>
            <a:r>
              <a:rPr lang="en-US" i="1" dirty="0">
                <a:latin typeface="+mn-lt"/>
                <a:cs typeface="Arial" charset="0"/>
              </a:rPr>
              <a:t> 15-49 </a:t>
            </a:r>
            <a:r>
              <a:rPr lang="en-US" i="1" dirty="0" err="1">
                <a:latin typeface="+mn-lt"/>
                <a:cs typeface="Arial" charset="0"/>
              </a:rPr>
              <a:t>wanaofahamu</a:t>
            </a:r>
            <a:r>
              <a:rPr lang="en-US" i="1" dirty="0">
                <a:latin typeface="+mn-lt"/>
                <a:cs typeface="Arial" charset="0"/>
              </a:rPr>
              <a:t> </a:t>
            </a:r>
            <a:r>
              <a:rPr lang="en-US" i="1" dirty="0" err="1">
                <a:latin typeface="+mn-lt"/>
                <a:cs typeface="Arial" charset="0"/>
              </a:rPr>
              <a:t>kwamba</a:t>
            </a:r>
            <a:r>
              <a:rPr lang="en-US" i="1" dirty="0">
                <a:latin typeface="+mn-lt"/>
                <a:cs typeface="Arial" charset="0"/>
              </a:rPr>
              <a:t> </a:t>
            </a:r>
            <a:r>
              <a:rPr lang="en-US" i="1" dirty="0" err="1">
                <a:latin typeface="+mn-lt"/>
                <a:cs typeface="Arial" charset="0"/>
              </a:rPr>
              <a:t>mtoto</a:t>
            </a:r>
            <a:r>
              <a:rPr lang="en-US" i="1" dirty="0">
                <a:latin typeface="+mn-lt"/>
                <a:cs typeface="Arial" charset="0"/>
              </a:rPr>
              <a:t> </a:t>
            </a:r>
            <a:r>
              <a:rPr lang="en-US" i="1" dirty="0" err="1">
                <a:latin typeface="+mn-lt"/>
                <a:cs typeface="Arial" charset="0"/>
              </a:rPr>
              <a:t>anaweza</a:t>
            </a:r>
            <a:r>
              <a:rPr lang="en-US" i="1" dirty="0">
                <a:latin typeface="+mn-lt"/>
                <a:cs typeface="Arial" charset="0"/>
              </a:rPr>
              <a:t> </a:t>
            </a:r>
            <a:r>
              <a:rPr lang="en-US" i="1" dirty="0" err="1">
                <a:latin typeface="+mn-lt"/>
                <a:cs typeface="Arial" charset="0"/>
              </a:rPr>
              <a:t>kuambukizwa</a:t>
            </a:r>
            <a:r>
              <a:rPr lang="en-US" i="1" dirty="0">
                <a:latin typeface="+mn-lt"/>
                <a:cs typeface="Arial" charset="0"/>
              </a:rPr>
              <a:t> VVU </a:t>
            </a:r>
            <a:r>
              <a:rPr lang="en-US" i="1" dirty="0" err="1">
                <a:latin typeface="+mn-lt"/>
                <a:cs typeface="Arial" charset="0"/>
              </a:rPr>
              <a:t>kwa</a:t>
            </a:r>
            <a:r>
              <a:rPr lang="en-US" i="1" dirty="0">
                <a:latin typeface="+mn-lt"/>
                <a:cs typeface="Arial" charset="0"/>
              </a:rPr>
              <a:t> </a:t>
            </a:r>
            <a:r>
              <a:rPr lang="en-US" i="1" dirty="0" err="1">
                <a:latin typeface="+mn-lt"/>
                <a:cs typeface="Arial" charset="0"/>
              </a:rPr>
              <a:t>kunyonyeshwa</a:t>
            </a:r>
            <a:r>
              <a:rPr lang="en-US" i="1" dirty="0">
                <a:latin typeface="+mn-lt"/>
                <a:cs typeface="Arial" charset="0"/>
              </a:rPr>
              <a:t> </a:t>
            </a:r>
            <a:r>
              <a:rPr lang="en-US" i="1" dirty="0" err="1">
                <a:latin typeface="+mn-lt"/>
                <a:cs typeface="Arial" charset="0"/>
              </a:rPr>
              <a:t>na</a:t>
            </a:r>
            <a:r>
              <a:rPr lang="en-US" i="1" dirty="0">
                <a:latin typeface="+mn-lt"/>
                <a:cs typeface="Arial" charset="0"/>
              </a:rPr>
              <a:t> </a:t>
            </a:r>
            <a:r>
              <a:rPr lang="en-US" i="1" dirty="0" err="1">
                <a:latin typeface="+mn-lt"/>
                <a:cs typeface="Arial" charset="0"/>
              </a:rPr>
              <a:t>kwamba</a:t>
            </a:r>
            <a:r>
              <a:rPr lang="en-US" i="1" dirty="0">
                <a:latin typeface="+mn-lt"/>
                <a:cs typeface="Arial" charset="0"/>
              </a:rPr>
              <a:t> </a:t>
            </a:r>
            <a:r>
              <a:rPr lang="en-US" i="1" dirty="0" err="1">
                <a:latin typeface="+mn-lt"/>
                <a:cs typeface="Arial" charset="0"/>
              </a:rPr>
              <a:t>hatari</a:t>
            </a:r>
            <a:r>
              <a:rPr lang="en-US" i="1" dirty="0">
                <a:latin typeface="+mn-lt"/>
                <a:cs typeface="Arial" charset="0"/>
              </a:rPr>
              <a:t> </a:t>
            </a:r>
            <a:r>
              <a:rPr lang="en-US" i="1" dirty="0" err="1">
                <a:latin typeface="+mn-lt"/>
                <a:cs typeface="Arial" charset="0"/>
              </a:rPr>
              <a:t>inapungua</a:t>
            </a:r>
            <a:r>
              <a:rPr lang="en-US" i="1" dirty="0">
                <a:latin typeface="+mn-lt"/>
                <a:cs typeface="Arial" charset="0"/>
              </a:rPr>
              <a:t> </a:t>
            </a:r>
            <a:r>
              <a:rPr lang="en-US" i="1" dirty="0" err="1">
                <a:latin typeface="+mn-lt"/>
                <a:cs typeface="Arial" charset="0"/>
              </a:rPr>
              <a:t>ikiwa</a:t>
            </a:r>
            <a:r>
              <a:rPr lang="en-US" i="1" dirty="0">
                <a:latin typeface="+mn-lt"/>
                <a:cs typeface="Arial" charset="0"/>
              </a:rPr>
              <a:t> mama </a:t>
            </a:r>
            <a:r>
              <a:rPr lang="en-US" i="1" dirty="0" err="1">
                <a:latin typeface="+mn-lt"/>
                <a:cs typeface="Arial" charset="0"/>
              </a:rPr>
              <a:t>atatumia</a:t>
            </a:r>
            <a:r>
              <a:rPr lang="en-US" i="1" dirty="0">
                <a:latin typeface="+mn-lt"/>
                <a:cs typeface="Arial" charset="0"/>
              </a:rPr>
              <a:t> </a:t>
            </a:r>
            <a:r>
              <a:rPr lang="en-US" i="1" dirty="0" err="1">
                <a:latin typeface="+mn-lt"/>
                <a:cs typeface="Arial" charset="0"/>
              </a:rPr>
              <a:t>dawa</a:t>
            </a:r>
            <a:r>
              <a:rPr lang="en-US" i="1" dirty="0">
                <a:latin typeface="+mn-lt"/>
                <a:cs typeface="Arial" charset="0"/>
              </a:rPr>
              <a:t> </a:t>
            </a:r>
            <a:r>
              <a:rPr lang="en-US" i="1" dirty="0" err="1">
                <a:latin typeface="+mn-lt"/>
                <a:cs typeface="Arial" charset="0"/>
              </a:rPr>
              <a:t>maalum</a:t>
            </a:r>
            <a:r>
              <a:rPr lang="en-US" i="1" dirty="0">
                <a:latin typeface="+mn-lt"/>
                <a:cs typeface="Arial" charset="0"/>
              </a:rPr>
              <a:t> </a:t>
            </a:r>
            <a:r>
              <a:rPr lang="en-US" i="1" dirty="0" err="1">
                <a:latin typeface="+mn-lt"/>
                <a:cs typeface="Arial" charset="0"/>
              </a:rPr>
              <a:t>wakati</a:t>
            </a:r>
            <a:r>
              <a:rPr lang="en-US" i="1" dirty="0">
                <a:latin typeface="+mn-lt"/>
                <a:cs typeface="Arial" charset="0"/>
              </a:rPr>
              <a:t> </a:t>
            </a:r>
            <a:r>
              <a:rPr lang="en-US" i="1" dirty="0" err="1">
                <a:latin typeface="+mn-lt"/>
                <a:cs typeface="Arial" charset="0"/>
              </a:rPr>
              <a:t>wa</a:t>
            </a:r>
            <a:r>
              <a:rPr lang="en-US" i="1" dirty="0">
                <a:latin typeface="+mn-lt"/>
                <a:cs typeface="Arial" charset="0"/>
              </a:rPr>
              <a:t> </a:t>
            </a:r>
            <a:r>
              <a:rPr lang="en-US" i="1" dirty="0" err="1">
                <a:latin typeface="+mn-lt"/>
                <a:cs typeface="Arial" charset="0"/>
              </a:rPr>
              <a:t>ujauzito</a:t>
            </a:r>
            <a:r>
              <a:rPr lang="en-US" i="1" dirty="0">
                <a:latin typeface="+mn-lt"/>
                <a:cs typeface="Arial" charset="0"/>
              </a:rPr>
              <a:t> </a:t>
            </a:r>
          </a:p>
        </p:txBody>
      </p:sp>
      <p:graphicFrame>
        <p:nvGraphicFramePr>
          <p:cNvPr id="24580" name="Content Placeholder 3"/>
          <p:cNvGraphicFramePr>
            <a:graphicFrameLocks noGrp="1"/>
          </p:cNvGraphicFramePr>
          <p:nvPr>
            <p:ph idx="1"/>
          </p:nvPr>
        </p:nvGraphicFramePr>
        <p:xfrm>
          <a:off x="406400" y="2082800"/>
          <a:ext cx="8331200" cy="4826000"/>
        </p:xfrm>
        <a:graphic>
          <a:graphicData uri="http://schemas.openxmlformats.org/presentationml/2006/ole">
            <mc:AlternateContent xmlns:mc="http://schemas.openxmlformats.org/markup-compatibility/2006">
              <mc:Choice xmlns:v="urn:schemas-microsoft-com:vml" Requires="v">
                <p:oleObj spid="_x0000_s24581" r:id="rId4" imgW="8327858" imgH="4822354" progId="Excel.Chart.8">
                  <p:embed/>
                </p:oleObj>
              </mc:Choice>
              <mc:Fallback>
                <p:oleObj r:id="rId4" imgW="8327858" imgH="4822354"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4047</TotalTime>
  <Words>1633</Words>
  <Application>Microsoft Office PowerPoint</Application>
  <PresentationFormat>On-screen Show (4:3)</PresentationFormat>
  <Paragraphs>100</Paragraphs>
  <Slides>18</Slides>
  <Notes>18</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24" baseType="lpstr">
      <vt:lpstr>Arial</vt:lpstr>
      <vt:lpstr>Calibri</vt:lpstr>
      <vt:lpstr>Gill Sans Std</vt:lpstr>
      <vt:lpstr>Default Design</vt:lpstr>
      <vt:lpstr>Custom Design</vt:lpstr>
      <vt:lpstr>Microsoft Office Excel Chart</vt:lpstr>
      <vt:lpstr>PowerPoint Presentation</vt:lpstr>
      <vt:lpstr>PowerPoint Presentation</vt:lpstr>
      <vt:lpstr>PowerPoint Presentation</vt:lpstr>
      <vt:lpstr>Ufahamu wa Njia za Kuzuia VVU</vt:lpstr>
      <vt:lpstr>Ufahamu wa Njia za Kudhibiti VVU kwa Viwango vya Elimu</vt:lpstr>
      <vt:lpstr>Imani Kuhusiana na VVU/UKIMWI</vt:lpstr>
      <vt:lpstr>Mwenendo wa Ufahamu wa Kina Kuhusu VVU</vt:lpstr>
      <vt:lpstr>Ufahamu Kuhusu Maambukizi ya VVU ya Mama kwa Mtoto (MTCT)</vt:lpstr>
      <vt:lpstr>PowerPoint Presentation</vt:lpstr>
      <vt:lpstr>Je, Program za Elimu ya UKIMWI Zinawafikia Watu?</vt:lpstr>
      <vt:lpstr>PowerPoint Presentation</vt:lpstr>
      <vt:lpstr>Mitazamo Kuhusu Watu Waishio na VVU/UKIMWI</vt:lpstr>
      <vt:lpstr>PowerPoint Presentation</vt:lpstr>
      <vt:lpstr>PowerPoint Presentation</vt:lpstr>
      <vt:lpstr>PowerPoint Presentation</vt:lpstr>
      <vt:lpstr>Wenzi Wengi</vt:lpstr>
      <vt:lpstr>PowerPoint Presentation</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321</cp:revision>
  <cp:lastPrinted>2012-09-05T14:59:30Z</cp:lastPrinted>
  <dcterms:created xsi:type="dcterms:W3CDTF">2005-03-10T20:13:19Z</dcterms:created>
  <dcterms:modified xsi:type="dcterms:W3CDTF">2013-05-06T20:34:57Z</dcterms:modified>
</cp:coreProperties>
</file>